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9B4E42E-930A-492C-9BF9-7B6A16EB89AE}">
  <a:tblStyle styleId="{A9B4E42E-930A-492C-9BF9-7B6A16EB89A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50" Type="http://schemas.openxmlformats.org/officeDocument/2006/relationships/slide" Target="slides/slide4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29d4ec8aa9c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1" name="Google Shape;461;g29d4ec8aa9c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3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g29d4ec8aa9c_0_9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5" name="Google Shape;795;g29d4ec8aa9c_0_9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g29d4ec8aa9c_0_8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3" name="Google Shape;823;g29d4ec8aa9c_0_8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3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g29d4ec8aa9c_0_9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5" name="Google Shape;875;g29d4ec8aa9c_0_9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29d4ec8aa9c_0_8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29d4ec8aa9c_0_8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g29d4ec8aa9c_0_9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3" name="Google Shape;953;g29d4ec8aa9c_0_9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9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g29d4ec8aa9c_0_8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" name="Google Shape;981;g29d4ec8aa9c_0_8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29d4ec8aa9c_0_9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3" name="Google Shape;1033;g29d4ec8aa9c_0_9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9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g29d4ec8aa9c_0_8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1" name="Google Shape;1061;g29d4ec8aa9c_0_8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1" name="Shape 1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g29d4ec8aa9c_0_9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3" name="Google Shape;1113;g29d4ec8aa9c_0_9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9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g29d4ec8aa9c_0_8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1" name="Google Shape;1141;g29d4ec8aa9c_0_8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29d4ec8aa9c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29d4ec8aa9c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0" name="Shape 1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" name="Google Shape;1191;g29d4ec8aa9c_0_9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2" name="Google Shape;1192;g29d4ec8aa9c_0_9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8" name="Shape 1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" name="Google Shape;1219;g29d4ec8aa9c_0_8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0" name="Google Shape;1220;g29d4ec8aa9c_0_8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0" name="Shape 1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" name="Google Shape;1271;g29d4ec8aa9c_0_9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2" name="Google Shape;1272;g29d4ec8aa9c_0_9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8" name="Shape 1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" name="Google Shape;1299;g29d4ec8aa9c_0_9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0" name="Google Shape;1300;g29d4ec8aa9c_0_9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9" name="Shape 1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0" name="Google Shape;1350;g29d4ec8aa9c_0_9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1" name="Google Shape;1351;g29d4ec8aa9c_0_9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7" name="Shape 1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Google Shape;1378;g29d4ec8aa9c_0_9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9" name="Google Shape;1379;g29d4ec8aa9c_0_9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9" name="Shape 1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0" name="Google Shape;1430;g29d4ec8aa9c_0_9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1" name="Google Shape;1431;g29d4ec8aa9c_0_9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7" name="Shape 1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" name="Google Shape;1458;g29d4ec8aa9c_0_4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9" name="Google Shape;1459;g29d4ec8aa9c_0_4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2" name="Google Shape;1472;g29d4ec8aa9c_0_17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3" name="Google Shape;1473;g29d4ec8aa9c_0_17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5" name="Shape 1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6" name="Google Shape;1486;g29d4ec8aa9c_0_6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7" name="Google Shape;1487;g29d4ec8aa9c_0_6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29d4ec8aa9c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8" name="Google Shape;508;g29d4ec8aa9c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2" name="Shape 1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3" name="Google Shape;1503;g29d4ec8aa9c_0_17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4" name="Google Shape;1504;g29d4ec8aa9c_0_17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9" name="Shape 1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" name="Google Shape;1520;g29d4ec8aa9c_0_6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1" name="Google Shape;1521;g29d4ec8aa9c_0_6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9" name="Shape 1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" name="Google Shape;1600;g29d4ec8aa9c_0_16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1" name="Google Shape;1601;g29d4ec8aa9c_0_16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9" name="Shape 1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0" name="Google Shape;1680;g29d4ec8aa9c_0_4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1" name="Google Shape;1681;g29d4ec8aa9c_0_4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8" name="Shape 1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" name="Google Shape;1689;g29d4ec8aa9c_0_4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0" name="Google Shape;1690;g29d4ec8aa9c_0_4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7" name="Shape 1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" name="Google Shape;1698;g29d4ec8aa9c_0_4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9" name="Google Shape;1699;g29d4ec8aa9c_0_4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6" name="Shape 1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" name="Google Shape;1707;g29d4ec8aa9c_0_4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8" name="Google Shape;1708;g29d4ec8aa9c_0_4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5" name="Shape 1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6" name="Google Shape;1716;g29d4ec8aa9c_0_4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7" name="Google Shape;1717;g29d4ec8aa9c_0_4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4" name="Shape 1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5" name="Google Shape;1725;g29d4ec8aa9c_0_4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6" name="Google Shape;1726;g29d4ec8aa9c_0_4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3" name="Shape 1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4" name="Google Shape;1734;g29d4ec8aa9c_0_6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5" name="Google Shape;1735;g29d4ec8aa9c_0_6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29d4ec8aa9c_0_5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0" name="Google Shape;560;g29d4ec8aa9c_0_5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2" name="Shape 1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" name="Google Shape;1743;g29d4ec8aa9c_0_6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4" name="Google Shape;1744;g29d4ec8aa9c_0_6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1" name="Shape 1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2" name="Google Shape;1752;g29d4ec8aa9c_0_6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3" name="Google Shape;1753;g29d4ec8aa9c_0_6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0" name="Shape 1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" name="Google Shape;1761;g29d4ec8aa9c_0_6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2" name="Google Shape;1762;g29d4ec8aa9c_0_6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9" name="Shape 1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0" name="Google Shape;1770;g29d4ec8aa9c_0_6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1" name="Google Shape;1771;g29d4ec8aa9c_0_6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8" name="Shape 1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9" name="Google Shape;1779;ga0744a8d9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0" name="Google Shape;1780;ga0744a8d9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29d4ec8aa9c_0_7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29d4ec8aa9c_0_7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g29d4ec8aa9c_0_9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7" name="Google Shape;637;g29d4ec8aa9c_0_9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29d4ec8aa9c_0_7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29d4ec8aa9c_0_7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29d4ec8aa9c_0_9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29d4ec8aa9c_0_9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2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g29d4ec8aa9c_0_7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4" name="Google Shape;744;g29d4ec8aa9c_0_7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33.xml"/><Relationship Id="rId3" Type="http://schemas.openxmlformats.org/officeDocument/2006/relationships/slide" Target="/ppt/slides/slide27.xml"/><Relationship Id="rId4" Type="http://schemas.openxmlformats.org/officeDocument/2006/relationships/slide" Target="/ppt/slides/slide2.xml"/><Relationship Id="rId11" Type="http://schemas.openxmlformats.org/officeDocument/2006/relationships/slide" Target="/ppt/slides/slide43.xml"/><Relationship Id="rId10" Type="http://schemas.openxmlformats.org/officeDocument/2006/relationships/slide" Target="/ppt/slides/slide42.xml"/><Relationship Id="rId9" Type="http://schemas.openxmlformats.org/officeDocument/2006/relationships/slide" Target="/ppt/slides/slide41.xml"/><Relationship Id="rId5" Type="http://schemas.openxmlformats.org/officeDocument/2006/relationships/slide" Target="/ppt/slides/slide29.xml"/><Relationship Id="rId6" Type="http://schemas.openxmlformats.org/officeDocument/2006/relationships/slide" Target="/ppt/slides/slide31.xml"/><Relationship Id="rId7" Type="http://schemas.openxmlformats.org/officeDocument/2006/relationships/slide" Target="/ppt/slides/slide39.xml"/><Relationship Id="rId8" Type="http://schemas.openxmlformats.org/officeDocument/2006/relationships/slide" Target="/ppt/slides/slide40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1.png"/><Relationship Id="rId11" Type="http://schemas.openxmlformats.org/officeDocument/2006/relationships/image" Target="../media/image2.png"/><Relationship Id="rId10" Type="http://schemas.openxmlformats.org/officeDocument/2006/relationships/image" Target="../media/image5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8 Monday">
  <p:cSld name="CUSTOM_22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Google Shape;23;p2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4" name="Google Shape;24;p2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5" name="Google Shape;25;p2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" name="Google Shape;30;p2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" name="Google Shape;34;p2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35" name="Google Shape;35;p2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36" name="Google Shape;36;p2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8" name="Google Shape;38;p2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9" name="Google Shape;39;p2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 Saturday">
  <p:cSld name="CUSTOM_22_1_4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" name="Google Shape;185;p11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           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86" name="Google Shape;186;p11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87" name="Google Shape;187;p11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88" name="Google Shape;188;p11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89" name="Google Shape;189;p11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0" name="Google Shape;190;p11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1" name="Google Shape;191;p11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2" name="Google Shape;192;p11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3" name="Google Shape;193;p11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4" name="Google Shape;194;p11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1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6" name="Google Shape;196;p11"/>
          <p:cNvSpPr txBox="1"/>
          <p:nvPr/>
        </p:nvSpPr>
        <p:spPr>
          <a:xfrm>
            <a:off x="1274775" y="6065400"/>
            <a:ext cx="385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hlink"/>
                </a:solidFill>
                <a:latin typeface="Short Stack"/>
                <a:ea typeface="Short Stack"/>
                <a:cs typeface="Short Stack"/>
                <a:sym typeface="Short Stack"/>
              </a:rPr>
              <a:t>31</a:t>
            </a:r>
            <a:endParaRPr/>
          </a:p>
        </p:txBody>
      </p:sp>
      <p:cxnSp>
        <p:nvCxnSpPr>
          <p:cNvPr id="197" name="Google Shape;197;p11"/>
          <p:cNvCxnSpPr/>
          <p:nvPr/>
        </p:nvCxnSpPr>
        <p:spPr>
          <a:xfrm flipH="1" rot="10800000">
            <a:off x="437475" y="5549350"/>
            <a:ext cx="1231800" cy="909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8" name="Google Shape;198;p11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99" name="Google Shape;199;p11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00" name="Google Shape;200;p11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11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02" name="Google Shape;202;p11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03" name="Google Shape;203;p11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 Saturday 2">
  <p:cSld name="CUSTOM_22_1_4_2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" name="Google Shape;205;p12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           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6" name="Google Shape;206;p12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07" name="Google Shape;207;p12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08" name="Google Shape;208;p12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09" name="Google Shape;209;p12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0" name="Google Shape;210;p12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1" name="Google Shape;211;p12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2" name="Google Shape;212;p12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3" name="Google Shape;213;p12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4" name="Google Shape;214;p12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2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16" name="Google Shape;216;p12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217" name="Google Shape;217;p12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18" name="Google Shape;218;p12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2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20" name="Google Shape;220;p12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21" name="Google Shape;221;p12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 Saturday 1">
  <p:cSld name="CUSTOM_22_1_4_1"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3" name="Google Shape;223;p13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             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4" name="Google Shape;224;p13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25" name="Google Shape;225;p13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6" name="Google Shape;226;p13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7" name="Google Shape;227;p13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8" name="Google Shape;228;p13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29" name="Google Shape;229;p13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30" name="Google Shape;230;p13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31" name="Google Shape;231;p13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32" name="Google Shape;232;p13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3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34" name="Google Shape;234;p13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235" name="Google Shape;235;p13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36" name="Google Shape;236;p13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13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38" name="Google Shape;238;p13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39" name="Google Shape;239;p13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 Sunday">
  <p:cSld name="CUSTOM_22_1_5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1" name="Google Shape;241;p14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42" name="Google Shape;242;p14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43" name="Google Shape;243;p14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4" name="Google Shape;244;p14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5" name="Google Shape;245;p14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6" name="Google Shape;246;p14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7" name="Google Shape;247;p14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8" name="Google Shape;248;p14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49" name="Google Shape;249;p14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50" name="Google Shape;250;p14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4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52" name="Google Shape;252;p14"/>
          <p:cNvSpPr txBox="1"/>
          <p:nvPr/>
        </p:nvSpPr>
        <p:spPr>
          <a:xfrm>
            <a:off x="1208850" y="6065400"/>
            <a:ext cx="45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hlink"/>
                </a:solidFill>
                <a:latin typeface="Short Stack"/>
                <a:ea typeface="Short Stack"/>
                <a:cs typeface="Short Stack"/>
                <a:sym typeface="Short Stack"/>
              </a:rPr>
              <a:t>30</a:t>
            </a:r>
            <a:endParaRPr/>
          </a:p>
        </p:txBody>
      </p:sp>
      <p:cxnSp>
        <p:nvCxnSpPr>
          <p:cNvPr id="253" name="Google Shape;253;p14"/>
          <p:cNvCxnSpPr/>
          <p:nvPr/>
        </p:nvCxnSpPr>
        <p:spPr>
          <a:xfrm flipH="1" rot="10800000">
            <a:off x="437475" y="5549350"/>
            <a:ext cx="1231800" cy="909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4" name="Google Shape;254;p14"/>
          <p:cNvSpPr txBox="1"/>
          <p:nvPr/>
        </p:nvSpPr>
        <p:spPr>
          <a:xfrm>
            <a:off x="2528525" y="6061925"/>
            <a:ext cx="385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hlink"/>
                </a:solidFill>
                <a:latin typeface="Short Stack"/>
                <a:ea typeface="Short Stack"/>
                <a:cs typeface="Short Stack"/>
                <a:sym typeface="Short Stack"/>
              </a:rPr>
              <a:t>31</a:t>
            </a:r>
            <a:endParaRPr/>
          </a:p>
        </p:txBody>
      </p:sp>
      <p:cxnSp>
        <p:nvCxnSpPr>
          <p:cNvPr id="255" name="Google Shape;255;p14"/>
          <p:cNvCxnSpPr/>
          <p:nvPr/>
        </p:nvCxnSpPr>
        <p:spPr>
          <a:xfrm flipH="1" rot="10800000">
            <a:off x="1691225" y="5545875"/>
            <a:ext cx="1231800" cy="909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6" name="Google Shape;256;p14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257" name="Google Shape;257;p14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58" name="Google Shape;258;p14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60" name="Google Shape;260;p14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61" name="Google Shape;261;p14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 Sunday 1">
  <p:cSld name="CUSTOM_22_1_5_1"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3" name="Google Shape;263;p15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64" name="Google Shape;264;p15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65" name="Google Shape;265;p15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6" name="Google Shape;266;p15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7" name="Google Shape;267;p15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8" name="Google Shape;268;p15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69" name="Google Shape;269;p15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70" name="Google Shape;270;p15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71" name="Google Shape;271;p15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72" name="Google Shape;272;p15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5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74" name="Google Shape;274;p15"/>
          <p:cNvSpPr txBox="1"/>
          <p:nvPr/>
        </p:nvSpPr>
        <p:spPr>
          <a:xfrm>
            <a:off x="1208850" y="6065400"/>
            <a:ext cx="451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hlink"/>
                </a:solidFill>
                <a:latin typeface="Short Stack"/>
                <a:ea typeface="Short Stack"/>
                <a:cs typeface="Short Stack"/>
                <a:sym typeface="Short Stack"/>
              </a:rPr>
              <a:t>30</a:t>
            </a:r>
            <a:endParaRPr/>
          </a:p>
        </p:txBody>
      </p:sp>
      <p:cxnSp>
        <p:nvCxnSpPr>
          <p:cNvPr id="275" name="Google Shape;275;p15"/>
          <p:cNvCxnSpPr/>
          <p:nvPr/>
        </p:nvCxnSpPr>
        <p:spPr>
          <a:xfrm flipH="1" rot="10800000">
            <a:off x="437475" y="5549350"/>
            <a:ext cx="1231800" cy="9093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6" name="Google Shape;276;p15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277" name="Google Shape;277;p15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278" name="Google Shape;278;p15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15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80" name="Google Shape;280;p15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281" name="Google Shape;281;p15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 Dashboard">
  <p:cSld name="CUSTOM_24"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6"/>
          <p:cNvSpPr/>
          <p:nvPr/>
        </p:nvSpPr>
        <p:spPr>
          <a:xfrm>
            <a:off x="403075" y="1563200"/>
            <a:ext cx="662852" cy="367217"/>
          </a:xfrm>
          <a:custGeom>
            <a:rect b="b" l="l" r="r" t="t"/>
            <a:pathLst>
              <a:path extrusionOk="0" h="344805" w="631288">
                <a:moveTo>
                  <a:pt x="0" y="344806"/>
                </a:moveTo>
                <a:lnTo>
                  <a:pt x="0" y="0"/>
                </a:lnTo>
                <a:lnTo>
                  <a:pt x="631289" y="0"/>
                </a:lnTo>
                <a:cubicBezTo>
                  <a:pt x="631289" y="0"/>
                  <a:pt x="500084" y="118895"/>
                  <a:pt x="353248" y="192029"/>
                </a:cubicBezTo>
                <a:cubicBezTo>
                  <a:pt x="243430" y="246725"/>
                  <a:pt x="0" y="344806"/>
                  <a:pt x="0" y="34480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16"/>
          <p:cNvSpPr/>
          <p:nvPr/>
        </p:nvSpPr>
        <p:spPr>
          <a:xfrm>
            <a:off x="403075" y="1563200"/>
            <a:ext cx="2929582" cy="1421646"/>
          </a:xfrm>
          <a:custGeom>
            <a:rect b="b" l="l" r="r" t="t"/>
            <a:pathLst>
              <a:path extrusionOk="0" h="1334879" w="2790078">
                <a:moveTo>
                  <a:pt x="0" y="620632"/>
                </a:moveTo>
                <a:cubicBezTo>
                  <a:pt x="0" y="620632"/>
                  <a:pt x="329433" y="531619"/>
                  <a:pt x="631289" y="381826"/>
                </a:cubicBezTo>
                <a:cubicBezTo>
                  <a:pt x="933143" y="232035"/>
                  <a:pt x="1242236" y="0"/>
                  <a:pt x="1242236" y="0"/>
                </a:cubicBezTo>
                <a:lnTo>
                  <a:pt x="2790079" y="0"/>
                </a:lnTo>
                <a:cubicBezTo>
                  <a:pt x="2790079" y="0"/>
                  <a:pt x="2659217" y="627961"/>
                  <a:pt x="1860962" y="960244"/>
                </a:cubicBezTo>
                <a:cubicBezTo>
                  <a:pt x="1155015" y="1254095"/>
                  <a:pt x="0" y="1334879"/>
                  <a:pt x="0" y="1334879"/>
                </a:cubicBezTo>
                <a:lnTo>
                  <a:pt x="0" y="62063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16"/>
          <p:cNvSpPr/>
          <p:nvPr/>
        </p:nvSpPr>
        <p:spPr>
          <a:xfrm>
            <a:off x="403075" y="1563200"/>
            <a:ext cx="4235359" cy="2489024"/>
          </a:xfrm>
          <a:custGeom>
            <a:rect b="b" l="l" r="r" t="t"/>
            <a:pathLst>
              <a:path extrusionOk="0" h="2337112" w="4033675">
                <a:moveTo>
                  <a:pt x="0" y="1690637"/>
                </a:moveTo>
                <a:lnTo>
                  <a:pt x="0" y="2337112"/>
                </a:lnTo>
                <a:cubicBezTo>
                  <a:pt x="0" y="2337112"/>
                  <a:pt x="2247778" y="2047074"/>
                  <a:pt x="3247072" y="1469257"/>
                </a:cubicBezTo>
                <a:cubicBezTo>
                  <a:pt x="4246372" y="891440"/>
                  <a:pt x="4009071" y="0"/>
                  <a:pt x="4009071" y="0"/>
                </a:cubicBezTo>
                <a:lnTo>
                  <a:pt x="3198088" y="0"/>
                </a:lnTo>
                <a:cubicBezTo>
                  <a:pt x="3198088" y="0"/>
                  <a:pt x="3155765" y="538601"/>
                  <a:pt x="2385465" y="995626"/>
                </a:cubicBezTo>
                <a:cubicBezTo>
                  <a:pt x="1504767" y="1518150"/>
                  <a:pt x="0" y="1690637"/>
                  <a:pt x="0" y="169063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16"/>
          <p:cNvSpPr/>
          <p:nvPr/>
        </p:nvSpPr>
        <p:spPr>
          <a:xfrm>
            <a:off x="403075" y="1563200"/>
            <a:ext cx="5146260" cy="4143899"/>
          </a:xfrm>
          <a:custGeom>
            <a:rect b="b" l="l" r="r" t="t"/>
            <a:pathLst>
              <a:path extrusionOk="0" h="3890985" w="4901200">
                <a:moveTo>
                  <a:pt x="16975" y="2687307"/>
                </a:moveTo>
                <a:lnTo>
                  <a:pt x="0" y="3890985"/>
                </a:lnTo>
                <a:cubicBezTo>
                  <a:pt x="0" y="3890985"/>
                  <a:pt x="2681593" y="3679661"/>
                  <a:pt x="3896371" y="2544423"/>
                </a:cubicBezTo>
                <a:cubicBezTo>
                  <a:pt x="5187944" y="1337411"/>
                  <a:pt x="4865419" y="0"/>
                  <a:pt x="4865419" y="0"/>
                </a:cubicBezTo>
                <a:lnTo>
                  <a:pt x="4262907" y="0"/>
                </a:lnTo>
                <a:cubicBezTo>
                  <a:pt x="4262907" y="0"/>
                  <a:pt x="4461673" y="1460610"/>
                  <a:pt x="3306713" y="1962768"/>
                </a:cubicBezTo>
                <a:cubicBezTo>
                  <a:pt x="2083580" y="2494564"/>
                  <a:pt x="16975" y="2687307"/>
                  <a:pt x="16975" y="26873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16"/>
          <p:cNvSpPr/>
          <p:nvPr/>
        </p:nvSpPr>
        <p:spPr>
          <a:xfrm>
            <a:off x="403075" y="5213665"/>
            <a:ext cx="3566732" cy="1017955"/>
          </a:xfrm>
          <a:custGeom>
            <a:rect b="b" l="l" r="r" t="t"/>
            <a:pathLst>
              <a:path extrusionOk="0" h="955826" w="3396888">
                <a:moveTo>
                  <a:pt x="0" y="768590"/>
                </a:moveTo>
                <a:cubicBezTo>
                  <a:pt x="0" y="768590"/>
                  <a:pt x="763657" y="773260"/>
                  <a:pt x="1662164" y="465139"/>
                </a:cubicBezTo>
                <a:cubicBezTo>
                  <a:pt x="2476791" y="185776"/>
                  <a:pt x="3316805" y="-68594"/>
                  <a:pt x="3387388" y="16774"/>
                </a:cubicBezTo>
                <a:cubicBezTo>
                  <a:pt x="3519653" y="176728"/>
                  <a:pt x="2227151" y="955826"/>
                  <a:pt x="2227151" y="955826"/>
                </a:cubicBezTo>
                <a:lnTo>
                  <a:pt x="0" y="953646"/>
                </a:lnTo>
                <a:lnTo>
                  <a:pt x="0" y="76859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16"/>
          <p:cNvSpPr/>
          <p:nvPr/>
        </p:nvSpPr>
        <p:spPr>
          <a:xfrm>
            <a:off x="5554779" y="1571911"/>
            <a:ext cx="1496849" cy="1919099"/>
          </a:xfrm>
          <a:custGeom>
            <a:rect b="b" l="l" r="r" t="t"/>
            <a:pathLst>
              <a:path extrusionOk="0" h="1801971" w="1425570">
                <a:moveTo>
                  <a:pt x="199575" y="1114"/>
                </a:moveTo>
                <a:cubicBezTo>
                  <a:pt x="199575" y="1114"/>
                  <a:pt x="289328" y="405865"/>
                  <a:pt x="247387" y="846865"/>
                </a:cubicBezTo>
                <a:cubicBezTo>
                  <a:pt x="205447" y="1287870"/>
                  <a:pt x="-97276" y="1646414"/>
                  <a:pt x="31812" y="1765119"/>
                </a:cubicBezTo>
                <a:cubicBezTo>
                  <a:pt x="222406" y="1940393"/>
                  <a:pt x="323709" y="1439535"/>
                  <a:pt x="672647" y="1329245"/>
                </a:cubicBezTo>
                <a:cubicBezTo>
                  <a:pt x="900803" y="1257132"/>
                  <a:pt x="1172133" y="1576414"/>
                  <a:pt x="1375964" y="1418482"/>
                </a:cubicBezTo>
                <a:cubicBezTo>
                  <a:pt x="1579261" y="1260933"/>
                  <a:pt x="1105788" y="1038133"/>
                  <a:pt x="891986" y="683517"/>
                </a:cubicBezTo>
                <a:cubicBezTo>
                  <a:pt x="678185" y="328894"/>
                  <a:pt x="520751" y="0"/>
                  <a:pt x="520751" y="0"/>
                </a:cubicBezTo>
                <a:lnTo>
                  <a:pt x="199575" y="111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16"/>
          <p:cNvSpPr/>
          <p:nvPr/>
        </p:nvSpPr>
        <p:spPr>
          <a:xfrm>
            <a:off x="6365599" y="1563200"/>
            <a:ext cx="2212076" cy="2328076"/>
          </a:xfrm>
          <a:custGeom>
            <a:rect b="b" l="l" r="r" t="t"/>
            <a:pathLst>
              <a:path extrusionOk="0" h="2185987" w="2106739">
                <a:moveTo>
                  <a:pt x="0" y="0"/>
                </a:moveTo>
                <a:cubicBezTo>
                  <a:pt x="0" y="0"/>
                  <a:pt x="324911" y="657660"/>
                  <a:pt x="855322" y="1198480"/>
                </a:cubicBezTo>
                <a:cubicBezTo>
                  <a:pt x="1385728" y="1739293"/>
                  <a:pt x="2106739" y="2185988"/>
                  <a:pt x="2106739" y="2185988"/>
                </a:cubicBezTo>
                <a:lnTo>
                  <a:pt x="2106739" y="1523002"/>
                </a:lnTo>
                <a:cubicBezTo>
                  <a:pt x="2106739" y="1523002"/>
                  <a:pt x="1595704" y="1195644"/>
                  <a:pt x="1272178" y="818531"/>
                </a:cubicBezTo>
                <a:cubicBezTo>
                  <a:pt x="948652" y="441421"/>
                  <a:pt x="748938" y="4702"/>
                  <a:pt x="748938" y="470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16"/>
          <p:cNvSpPr/>
          <p:nvPr/>
        </p:nvSpPr>
        <p:spPr>
          <a:xfrm>
            <a:off x="7475150" y="1565198"/>
            <a:ext cx="1105053" cy="1272199"/>
          </a:xfrm>
          <a:custGeom>
            <a:rect b="b" l="l" r="r" t="t"/>
            <a:pathLst>
              <a:path extrusionOk="0" h="1194553" w="1052431">
                <a:moveTo>
                  <a:pt x="1052431" y="1194554"/>
                </a:moveTo>
                <a:cubicBezTo>
                  <a:pt x="1052431" y="1194554"/>
                  <a:pt x="708928" y="928161"/>
                  <a:pt x="456811" y="635506"/>
                </a:cubicBezTo>
                <a:cubicBezTo>
                  <a:pt x="204754" y="342852"/>
                  <a:pt x="0" y="1769"/>
                  <a:pt x="0" y="1769"/>
                </a:cubicBezTo>
                <a:lnTo>
                  <a:pt x="509821" y="0"/>
                </a:lnTo>
                <a:cubicBezTo>
                  <a:pt x="509821" y="0"/>
                  <a:pt x="590823" y="196462"/>
                  <a:pt x="714332" y="342932"/>
                </a:cubicBezTo>
                <a:cubicBezTo>
                  <a:pt x="837780" y="489402"/>
                  <a:pt x="1052431" y="621600"/>
                  <a:pt x="1052431" y="621600"/>
                </a:cubicBezTo>
                <a:lnTo>
                  <a:pt x="1052431" y="119455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6"/>
          <p:cNvSpPr/>
          <p:nvPr/>
        </p:nvSpPr>
        <p:spPr>
          <a:xfrm>
            <a:off x="5681959" y="5702616"/>
            <a:ext cx="2903021" cy="529825"/>
          </a:xfrm>
          <a:custGeom>
            <a:rect b="b" l="l" r="r" t="t"/>
            <a:pathLst>
              <a:path extrusionOk="0" h="497488" w="2764782">
                <a:moveTo>
                  <a:pt x="0" y="491732"/>
                </a:moveTo>
                <a:cubicBezTo>
                  <a:pt x="0" y="491732"/>
                  <a:pt x="357925" y="-67516"/>
                  <a:pt x="1046159" y="6801"/>
                </a:cubicBezTo>
                <a:cubicBezTo>
                  <a:pt x="2062352" y="116526"/>
                  <a:pt x="2764783" y="497489"/>
                  <a:pt x="2764783" y="497489"/>
                </a:cubicBezTo>
                <a:lnTo>
                  <a:pt x="0" y="49173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6"/>
          <p:cNvSpPr/>
          <p:nvPr/>
        </p:nvSpPr>
        <p:spPr>
          <a:xfrm>
            <a:off x="4500689" y="4642654"/>
            <a:ext cx="4085234" cy="1581849"/>
          </a:xfrm>
          <a:custGeom>
            <a:rect b="b" l="l" r="r" t="t"/>
            <a:pathLst>
              <a:path extrusionOk="0" h="1485304" w="3890699">
                <a:moveTo>
                  <a:pt x="0" y="1485304"/>
                </a:moveTo>
                <a:cubicBezTo>
                  <a:pt x="0" y="1485304"/>
                  <a:pt x="942385" y="162333"/>
                  <a:pt x="1905683" y="18124"/>
                </a:cubicBezTo>
                <a:cubicBezTo>
                  <a:pt x="2790905" y="-114401"/>
                  <a:pt x="3888089" y="523306"/>
                  <a:pt x="3888089" y="523306"/>
                </a:cubicBezTo>
                <a:lnTo>
                  <a:pt x="3890699" y="1278316"/>
                </a:lnTo>
                <a:cubicBezTo>
                  <a:pt x="3890699" y="1278316"/>
                  <a:pt x="2730305" y="535256"/>
                  <a:pt x="1900358" y="651721"/>
                </a:cubicBezTo>
                <a:cubicBezTo>
                  <a:pt x="1254004" y="742421"/>
                  <a:pt x="756449" y="1482682"/>
                  <a:pt x="756449" y="1482682"/>
                </a:cubicBezTo>
                <a:lnTo>
                  <a:pt x="0" y="14853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6"/>
          <p:cNvSpPr/>
          <p:nvPr/>
        </p:nvSpPr>
        <p:spPr>
          <a:xfrm>
            <a:off x="3407972" y="3269288"/>
            <a:ext cx="5171830" cy="2956741"/>
          </a:xfrm>
          <a:custGeom>
            <a:rect b="b" l="l" r="r" t="t"/>
            <a:pathLst>
              <a:path extrusionOk="0" h="2776283" w="4925552">
                <a:moveTo>
                  <a:pt x="0" y="2776283"/>
                </a:moveTo>
                <a:cubicBezTo>
                  <a:pt x="0" y="2776283"/>
                  <a:pt x="674851" y="2071466"/>
                  <a:pt x="1394283" y="1378569"/>
                </a:cubicBezTo>
                <a:cubicBezTo>
                  <a:pt x="2113710" y="685671"/>
                  <a:pt x="2292032" y="94143"/>
                  <a:pt x="2886609" y="4664"/>
                </a:cubicBezTo>
                <a:cubicBezTo>
                  <a:pt x="3481161" y="-84810"/>
                  <a:pt x="4924095" y="1142834"/>
                  <a:pt x="4924095" y="1142834"/>
                </a:cubicBezTo>
                <a:lnTo>
                  <a:pt x="4925552" y="1558664"/>
                </a:lnTo>
                <a:cubicBezTo>
                  <a:pt x="4925552" y="1558664"/>
                  <a:pt x="3867898" y="756376"/>
                  <a:pt x="3101680" y="879386"/>
                </a:cubicBezTo>
                <a:cubicBezTo>
                  <a:pt x="2039921" y="1049839"/>
                  <a:pt x="614870" y="2774152"/>
                  <a:pt x="614870" y="2774152"/>
                </a:cubicBezTo>
                <a:lnTo>
                  <a:pt x="0" y="27762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16">
            <a:hlinkClick action="ppaction://hlinksldjump" r:id="rId2"/>
          </p:cNvPr>
          <p:cNvSpPr/>
          <p:nvPr/>
        </p:nvSpPr>
        <p:spPr>
          <a:xfrm>
            <a:off x="8910175" y="1038875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95" name="Google Shape;295;p16">
            <a:hlinkClick action="ppaction://hlinksldjump" r:id="rId3"/>
          </p:cNvPr>
          <p:cNvSpPr/>
          <p:nvPr/>
        </p:nvSpPr>
        <p:spPr>
          <a:xfrm>
            <a:off x="8910175" y="1563208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Contacts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96" name="Google Shape;296;p16">
            <a:hlinkClick action="ppaction://hlinksldjump" r:id="rId4"/>
          </p:cNvPr>
          <p:cNvSpPr/>
          <p:nvPr/>
        </p:nvSpPr>
        <p:spPr>
          <a:xfrm>
            <a:off x="8910175" y="2087542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Important Dates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97" name="Google Shape;297;p16">
            <a:hlinkClick action="ppaction://hlinksldjump" r:id="rId5"/>
          </p:cNvPr>
          <p:cNvSpPr/>
          <p:nvPr/>
        </p:nvSpPr>
        <p:spPr>
          <a:xfrm>
            <a:off x="8910175" y="2611875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Lesson Plans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98" name="Google Shape;298;p16">
            <a:hlinkClick action="ppaction://hlinksldjump" r:id="rId6"/>
          </p:cNvPr>
          <p:cNvSpPr/>
          <p:nvPr/>
        </p:nvSpPr>
        <p:spPr>
          <a:xfrm>
            <a:off x="8910175" y="3136208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Finances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99" name="Google Shape;299;p16">
            <a:hlinkClick action="ppaction://hlinksldjump" r:id="rId7"/>
          </p:cNvPr>
          <p:cNvSpPr/>
          <p:nvPr/>
        </p:nvSpPr>
        <p:spPr>
          <a:xfrm>
            <a:off x="8910175" y="3660542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</a:t>
            </a: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 Section 1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0" name="Google Shape;300;p16">
            <a:hlinkClick action="ppaction://hlinksldjump" r:id="rId8"/>
          </p:cNvPr>
          <p:cNvSpPr/>
          <p:nvPr/>
        </p:nvSpPr>
        <p:spPr>
          <a:xfrm>
            <a:off x="8910175" y="4184875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 Section 2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1" name="Google Shape;301;p16">
            <a:hlinkClick action="ppaction://hlinksldjump" r:id="rId9"/>
          </p:cNvPr>
          <p:cNvSpPr/>
          <p:nvPr/>
        </p:nvSpPr>
        <p:spPr>
          <a:xfrm>
            <a:off x="8910175" y="4709208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 Section 3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2" name="Google Shape;302;p16">
            <a:hlinkClick action="ppaction://hlinksldjump" r:id="rId10"/>
          </p:cNvPr>
          <p:cNvSpPr/>
          <p:nvPr/>
        </p:nvSpPr>
        <p:spPr>
          <a:xfrm>
            <a:off x="8910175" y="5233542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 Section 4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3" name="Google Shape;303;p16">
            <a:hlinkClick action="ppaction://hlinksldjump" r:id="rId11"/>
          </p:cNvPr>
          <p:cNvSpPr/>
          <p:nvPr/>
        </p:nvSpPr>
        <p:spPr>
          <a:xfrm>
            <a:off x="8910175" y="5757875"/>
            <a:ext cx="28662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Custom Section 5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04" name="Google Shape;304;p16"/>
          <p:cNvSpPr/>
          <p:nvPr/>
        </p:nvSpPr>
        <p:spPr>
          <a:xfrm>
            <a:off x="408225" y="1038875"/>
            <a:ext cx="8185800" cy="550200"/>
          </a:xfrm>
          <a:prstGeom prst="round2SameRect">
            <a:avLst>
              <a:gd fmla="val 13398" name="adj1"/>
              <a:gd fmla="val 0" name="adj2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5" name="Google Shape;305;p16"/>
          <p:cNvGrpSpPr/>
          <p:nvPr/>
        </p:nvGrpSpPr>
        <p:grpSpPr>
          <a:xfrm>
            <a:off x="507797" y="1223333"/>
            <a:ext cx="737285" cy="192414"/>
            <a:chOff x="3893271" y="783211"/>
            <a:chExt cx="1101247" cy="287400"/>
          </a:xfrm>
        </p:grpSpPr>
        <p:sp>
          <p:nvSpPr>
            <p:cNvPr id="306" name="Google Shape;306;p16"/>
            <p:cNvSpPr/>
            <p:nvPr/>
          </p:nvSpPr>
          <p:spPr>
            <a:xfrm>
              <a:off x="3893271" y="783211"/>
              <a:ext cx="287400" cy="287400"/>
            </a:xfrm>
            <a:prstGeom prst="ellipse">
              <a:avLst/>
            </a:prstGeom>
            <a:solidFill>
              <a:schemeClr val="accent6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16"/>
            <p:cNvSpPr/>
            <p:nvPr/>
          </p:nvSpPr>
          <p:spPr>
            <a:xfrm>
              <a:off x="4300195" y="783211"/>
              <a:ext cx="287400" cy="287400"/>
            </a:xfrm>
            <a:prstGeom prst="ellipse">
              <a:avLst/>
            </a:prstGeom>
            <a:solidFill>
              <a:schemeClr val="accent5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16"/>
            <p:cNvSpPr/>
            <p:nvPr/>
          </p:nvSpPr>
          <p:spPr>
            <a:xfrm>
              <a:off x="4707118" y="783211"/>
              <a:ext cx="287400" cy="287400"/>
            </a:xfrm>
            <a:prstGeom prst="ellipse">
              <a:avLst/>
            </a:prstGeom>
            <a:solidFill>
              <a:schemeClr val="accen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9" name="Google Shape;309;p16"/>
          <p:cNvGrpSpPr/>
          <p:nvPr/>
        </p:nvGrpSpPr>
        <p:grpSpPr>
          <a:xfrm>
            <a:off x="7727613" y="1166690"/>
            <a:ext cx="752983" cy="305700"/>
            <a:chOff x="7760413" y="1041422"/>
            <a:chExt cx="752983" cy="305700"/>
          </a:xfrm>
        </p:grpSpPr>
        <p:sp>
          <p:nvSpPr>
            <p:cNvPr id="310" name="Google Shape;310;p16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16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12" name="Google Shape;312;p16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13" name="Google Shape;313;p16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4" name="Google Shape;314;p16"/>
          <p:cNvSpPr/>
          <p:nvPr/>
        </p:nvSpPr>
        <p:spPr>
          <a:xfrm>
            <a:off x="408225" y="1041050"/>
            <a:ext cx="8185800" cy="5188200"/>
          </a:xfrm>
          <a:prstGeom prst="roundRect">
            <a:avLst>
              <a:gd fmla="val 1620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6"/>
          <p:cNvSpPr txBox="1"/>
          <p:nvPr>
            <p:ph type="title"/>
          </p:nvPr>
        </p:nvSpPr>
        <p:spPr>
          <a:xfrm>
            <a:off x="413925" y="1645150"/>
            <a:ext cx="8174400" cy="4587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7 Week view">
  <p:cSld name="CUSTOM_26"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7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18" name="Google Shape;318;p17"/>
          <p:cNvSpPr/>
          <p:nvPr/>
        </p:nvSpPr>
        <p:spPr>
          <a:xfrm>
            <a:off x="480925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19" name="Google Shape;319;p17"/>
          <p:cNvSpPr/>
          <p:nvPr/>
        </p:nvSpPr>
        <p:spPr>
          <a:xfrm>
            <a:off x="2749288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TUESDAY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20" name="Google Shape;320;p17"/>
          <p:cNvSpPr/>
          <p:nvPr/>
        </p:nvSpPr>
        <p:spPr>
          <a:xfrm>
            <a:off x="5017650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WEDNESDAY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21" name="Google Shape;321;p17"/>
          <p:cNvSpPr/>
          <p:nvPr/>
        </p:nvSpPr>
        <p:spPr>
          <a:xfrm>
            <a:off x="7286013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THURSDAY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22" name="Google Shape;322;p17"/>
          <p:cNvSpPr/>
          <p:nvPr/>
        </p:nvSpPr>
        <p:spPr>
          <a:xfrm>
            <a:off x="9554376" y="1484525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323" name="Google Shape;323;p17"/>
          <p:cNvGraphicFramePr/>
          <p:nvPr/>
        </p:nvGraphicFramePr>
        <p:xfrm>
          <a:off x="450313" y="1944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2258275"/>
                <a:gridCol w="2258275"/>
                <a:gridCol w="2258275"/>
                <a:gridCol w="2258275"/>
                <a:gridCol w="2258275"/>
              </a:tblGrid>
              <a:tr h="3183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324" name="Google Shape;324;p17"/>
          <p:cNvGraphicFramePr/>
          <p:nvPr/>
        </p:nvGraphicFramePr>
        <p:xfrm>
          <a:off x="450313" y="5277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5645700"/>
                <a:gridCol w="5645700"/>
              </a:tblGrid>
              <a:tr h="11899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25" name="Google Shape;325;p17"/>
          <p:cNvSpPr/>
          <p:nvPr/>
        </p:nvSpPr>
        <p:spPr>
          <a:xfrm>
            <a:off x="557125" y="5378200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SATURDAY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26" name="Google Shape;326;p17"/>
          <p:cNvSpPr/>
          <p:nvPr/>
        </p:nvSpPr>
        <p:spPr>
          <a:xfrm>
            <a:off x="6223000" y="5378200"/>
            <a:ext cx="20805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SUNDAY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27" name="Google Shape;327;p17"/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28" name="Google Shape;328;p17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  <p:grpSp>
        <p:nvGrpSpPr>
          <p:cNvPr id="329" name="Google Shape;329;p17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330" name="Google Shape;330;p17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32" name="Google Shape;332;p17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33" name="Google Shape;333;p17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2 Important Dates">
  <p:cSld name="CUSTOM_23"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8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8"/>
          <p:cNvSpPr txBox="1"/>
          <p:nvPr>
            <p:ph type="title"/>
          </p:nvPr>
        </p:nvSpPr>
        <p:spPr>
          <a:xfrm>
            <a:off x="415650" y="367325"/>
            <a:ext cx="113148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graphicFrame>
        <p:nvGraphicFramePr>
          <p:cNvPr id="337" name="Google Shape;337;p18"/>
          <p:cNvGraphicFramePr/>
          <p:nvPr/>
        </p:nvGraphicFramePr>
        <p:xfrm>
          <a:off x="415650" y="1714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885775"/>
                <a:gridCol w="1885775"/>
                <a:gridCol w="1885775"/>
                <a:gridCol w="1885775"/>
                <a:gridCol w="1885775"/>
                <a:gridCol w="1885775"/>
              </a:tblGrid>
              <a:tr h="1944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38" name="Google Shape;338;p18"/>
          <p:cNvSpPr/>
          <p:nvPr/>
        </p:nvSpPr>
        <p:spPr>
          <a:xfrm>
            <a:off x="491850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JANUARY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39" name="Google Shape;339;p18"/>
          <p:cNvSpPr/>
          <p:nvPr/>
        </p:nvSpPr>
        <p:spPr>
          <a:xfrm>
            <a:off x="2378439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FEBRUARY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0" name="Google Shape;340;p18"/>
          <p:cNvSpPr/>
          <p:nvPr/>
        </p:nvSpPr>
        <p:spPr>
          <a:xfrm>
            <a:off x="4265029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MARCH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1" name="Google Shape;341;p18"/>
          <p:cNvSpPr/>
          <p:nvPr/>
        </p:nvSpPr>
        <p:spPr>
          <a:xfrm>
            <a:off x="6151618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APRIL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2" name="Google Shape;342;p18"/>
          <p:cNvSpPr/>
          <p:nvPr/>
        </p:nvSpPr>
        <p:spPr>
          <a:xfrm>
            <a:off x="8038208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3" name="Google Shape;343;p18"/>
          <p:cNvSpPr/>
          <p:nvPr/>
        </p:nvSpPr>
        <p:spPr>
          <a:xfrm>
            <a:off x="9924797" y="12648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JUNE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4" name="Google Shape;344;p18"/>
          <p:cNvSpPr/>
          <p:nvPr/>
        </p:nvSpPr>
        <p:spPr>
          <a:xfrm flipH="1">
            <a:off x="9924797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DECEMBER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5" name="Google Shape;345;p18"/>
          <p:cNvSpPr/>
          <p:nvPr/>
        </p:nvSpPr>
        <p:spPr>
          <a:xfrm flipH="1">
            <a:off x="8038208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NOVEMBER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6" name="Google Shape;346;p18"/>
          <p:cNvSpPr/>
          <p:nvPr/>
        </p:nvSpPr>
        <p:spPr>
          <a:xfrm flipH="1">
            <a:off x="6151618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OCTOBER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7" name="Google Shape;347;p18"/>
          <p:cNvSpPr/>
          <p:nvPr/>
        </p:nvSpPr>
        <p:spPr>
          <a:xfrm flipH="1">
            <a:off x="4265029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SEPTEMBER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8" name="Google Shape;348;p18"/>
          <p:cNvSpPr/>
          <p:nvPr/>
        </p:nvSpPr>
        <p:spPr>
          <a:xfrm flipH="1">
            <a:off x="2378439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AUGUST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49" name="Google Shape;349;p18"/>
          <p:cNvSpPr/>
          <p:nvPr/>
        </p:nvSpPr>
        <p:spPr>
          <a:xfrm flipH="1">
            <a:off x="491850" y="3857375"/>
            <a:ext cx="16878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JULY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350" name="Google Shape;350;p18"/>
          <p:cNvGraphicFramePr/>
          <p:nvPr/>
        </p:nvGraphicFramePr>
        <p:xfrm>
          <a:off x="415650" y="4365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885775"/>
                <a:gridCol w="1885775"/>
                <a:gridCol w="1885775"/>
                <a:gridCol w="1885775"/>
                <a:gridCol w="1885775"/>
                <a:gridCol w="1885775"/>
              </a:tblGrid>
              <a:tr h="1944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51" name="Google Shape;351;p18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352" name="Google Shape;352;p18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353" name="Google Shape;353;p18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18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55" name="Google Shape;355;p18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56" name="Google Shape;356;p18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6 Notes / Blank">
  <p:cSld name="CUSTOM_23_1"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9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9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60" name="Google Shape;360;p19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61" name="Google Shape;361;p19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grpSp>
        <p:nvGrpSpPr>
          <p:cNvPr id="362" name="Google Shape;362;p19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363" name="Google Shape;363;p19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19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65" name="Google Shape;365;p19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66" name="Google Shape;366;p19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3 Contacts">
  <p:cSld name="CUSTOM_25"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0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20"/>
          <p:cNvSpPr/>
          <p:nvPr/>
        </p:nvSpPr>
        <p:spPr>
          <a:xfrm>
            <a:off x="4754777" y="1374850"/>
            <a:ext cx="7098900" cy="681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0" name="Google Shape;370;p20"/>
          <p:cNvSpPr txBox="1"/>
          <p:nvPr>
            <p:ph type="title"/>
          </p:nvPr>
        </p:nvSpPr>
        <p:spPr>
          <a:xfrm>
            <a:off x="376950" y="381725"/>
            <a:ext cx="8850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71" name="Google Shape;371;p20"/>
          <p:cNvSpPr/>
          <p:nvPr>
            <p:ph idx="2" type="pic"/>
          </p:nvPr>
        </p:nvSpPr>
        <p:spPr>
          <a:xfrm>
            <a:off x="421350" y="1350450"/>
            <a:ext cx="2143800" cy="2145300"/>
          </a:xfrm>
          <a:prstGeom prst="roundRect">
            <a:avLst>
              <a:gd fmla="val 13266" name="adj"/>
            </a:avLst>
          </a:prstGeom>
          <a:noFill/>
          <a:ln cap="flat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2" name="Google Shape;372;p20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3" name="Google Shape;373;p20"/>
          <p:cNvSpPr/>
          <p:nvPr/>
        </p:nvSpPr>
        <p:spPr>
          <a:xfrm>
            <a:off x="4754777" y="2195899"/>
            <a:ext cx="7098900" cy="681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4" name="Google Shape;374;p20"/>
          <p:cNvSpPr/>
          <p:nvPr/>
        </p:nvSpPr>
        <p:spPr>
          <a:xfrm>
            <a:off x="4754777" y="3016948"/>
            <a:ext cx="7098900" cy="681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5" name="Google Shape;375;p20"/>
          <p:cNvSpPr/>
          <p:nvPr/>
        </p:nvSpPr>
        <p:spPr>
          <a:xfrm>
            <a:off x="421350" y="3837991"/>
            <a:ext cx="11432400" cy="1242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6" name="Google Shape;376;p20"/>
          <p:cNvSpPr/>
          <p:nvPr/>
        </p:nvSpPr>
        <p:spPr>
          <a:xfrm>
            <a:off x="421350" y="5219438"/>
            <a:ext cx="11432400" cy="1242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7" name="Google Shape;377;p20"/>
          <p:cNvSpPr/>
          <p:nvPr/>
        </p:nvSpPr>
        <p:spPr>
          <a:xfrm>
            <a:off x="3021150" y="1560250"/>
            <a:ext cx="15033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NAME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8" name="Google Shape;378;p20"/>
          <p:cNvSpPr/>
          <p:nvPr/>
        </p:nvSpPr>
        <p:spPr>
          <a:xfrm>
            <a:off x="3021150" y="2381300"/>
            <a:ext cx="15033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PHONE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79" name="Google Shape;379;p20"/>
          <p:cNvSpPr/>
          <p:nvPr/>
        </p:nvSpPr>
        <p:spPr>
          <a:xfrm>
            <a:off x="3021150" y="3202350"/>
            <a:ext cx="15033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E-MAIL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80" name="Google Shape;380;p20"/>
          <p:cNvSpPr/>
          <p:nvPr/>
        </p:nvSpPr>
        <p:spPr>
          <a:xfrm>
            <a:off x="548625" y="3980650"/>
            <a:ext cx="22323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ADDRESS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81" name="Google Shape;381;p20"/>
          <p:cNvSpPr/>
          <p:nvPr/>
        </p:nvSpPr>
        <p:spPr>
          <a:xfrm>
            <a:off x="548625" y="5330375"/>
            <a:ext cx="28245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IMPORTANT INFORMATION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382" name="Google Shape;382;p20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383" name="Google Shape;383;p20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20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85" name="Google Shape;385;p20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386" name="Google Shape;386;p20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8 Monday 1">
  <p:cSld name="CUSTOM_22_2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Google Shape;41;p3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2" name="Google Shape;42;p3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3" name="Google Shape;43;p3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" name="Google Shape;44;p3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5" name="Google Shape;45;p3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" name="Google Shape;47;p3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" name="Google Shape;48;p3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" name="Google Shape;49;p3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" name="Google Shape;52;p3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53" name="Google Shape;53;p3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54" name="Google Shape;54;p3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56" name="Google Shape;56;p3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57" name="Google Shape;57;p3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4 Lesson Plan">
  <p:cSld name="CUSTOM_27"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1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21"/>
          <p:cNvSpPr/>
          <p:nvPr/>
        </p:nvSpPr>
        <p:spPr>
          <a:xfrm>
            <a:off x="370713" y="1362750"/>
            <a:ext cx="4765800" cy="725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0" name="Google Shape;390;p21"/>
          <p:cNvSpPr/>
          <p:nvPr/>
        </p:nvSpPr>
        <p:spPr>
          <a:xfrm>
            <a:off x="364162" y="2204548"/>
            <a:ext cx="23307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1" name="Google Shape;391;p21"/>
          <p:cNvSpPr/>
          <p:nvPr/>
        </p:nvSpPr>
        <p:spPr>
          <a:xfrm>
            <a:off x="2799356" y="2204464"/>
            <a:ext cx="23307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2" name="Google Shape;392;p21"/>
          <p:cNvSpPr/>
          <p:nvPr/>
        </p:nvSpPr>
        <p:spPr>
          <a:xfrm>
            <a:off x="357675" y="3679750"/>
            <a:ext cx="47658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3" name="Google Shape;393;p21"/>
          <p:cNvSpPr/>
          <p:nvPr/>
        </p:nvSpPr>
        <p:spPr>
          <a:xfrm>
            <a:off x="364162" y="5168377"/>
            <a:ext cx="23307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4" name="Google Shape;394;p21"/>
          <p:cNvSpPr/>
          <p:nvPr/>
        </p:nvSpPr>
        <p:spPr>
          <a:xfrm>
            <a:off x="2799357" y="5168293"/>
            <a:ext cx="23307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5" name="Google Shape;395;p21"/>
          <p:cNvSpPr/>
          <p:nvPr/>
        </p:nvSpPr>
        <p:spPr>
          <a:xfrm>
            <a:off x="5307838" y="1899232"/>
            <a:ext cx="6526500" cy="313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6" name="Google Shape;396;p21"/>
          <p:cNvSpPr/>
          <p:nvPr/>
        </p:nvSpPr>
        <p:spPr>
          <a:xfrm>
            <a:off x="5307838" y="5168293"/>
            <a:ext cx="6526500" cy="1359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7" name="Google Shape;397;p21"/>
          <p:cNvSpPr txBox="1"/>
          <p:nvPr>
            <p:ph type="title"/>
          </p:nvPr>
        </p:nvSpPr>
        <p:spPr>
          <a:xfrm>
            <a:off x="376950" y="381725"/>
            <a:ext cx="67125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398" name="Google Shape;398;p21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399" name="Google Shape;399;p21"/>
          <p:cNvSpPr/>
          <p:nvPr/>
        </p:nvSpPr>
        <p:spPr>
          <a:xfrm>
            <a:off x="474350" y="1466375"/>
            <a:ext cx="20010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Grade / Subject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0" name="Google Shape;400;p21"/>
          <p:cNvSpPr/>
          <p:nvPr/>
        </p:nvSpPr>
        <p:spPr>
          <a:xfrm>
            <a:off x="474350" y="2311075"/>
            <a:ext cx="8496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Topic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1" name="Google Shape;401;p21"/>
          <p:cNvSpPr/>
          <p:nvPr/>
        </p:nvSpPr>
        <p:spPr>
          <a:xfrm>
            <a:off x="2891100" y="2311075"/>
            <a:ext cx="12996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Lesson #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2" name="Google Shape;402;p21"/>
          <p:cNvSpPr/>
          <p:nvPr/>
        </p:nvSpPr>
        <p:spPr>
          <a:xfrm>
            <a:off x="474350" y="3792825"/>
            <a:ext cx="2933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Lesson Focus and Goals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3" name="Google Shape;403;p21"/>
          <p:cNvSpPr/>
          <p:nvPr/>
        </p:nvSpPr>
        <p:spPr>
          <a:xfrm>
            <a:off x="474350" y="5274575"/>
            <a:ext cx="21471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Materials Needed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4" name="Google Shape;404;p21"/>
          <p:cNvSpPr/>
          <p:nvPr/>
        </p:nvSpPr>
        <p:spPr>
          <a:xfrm>
            <a:off x="2848500" y="5274575"/>
            <a:ext cx="22323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Learning Objectives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5" name="Google Shape;405;p21"/>
          <p:cNvSpPr/>
          <p:nvPr/>
        </p:nvSpPr>
        <p:spPr>
          <a:xfrm>
            <a:off x="5381250" y="5274575"/>
            <a:ext cx="22323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Assessment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6" name="Google Shape;406;p21"/>
          <p:cNvSpPr/>
          <p:nvPr/>
        </p:nvSpPr>
        <p:spPr>
          <a:xfrm>
            <a:off x="5381250" y="2000275"/>
            <a:ext cx="22323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Structure / Activity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07" name="Google Shape;407;p21"/>
          <p:cNvSpPr/>
          <p:nvPr/>
        </p:nvSpPr>
        <p:spPr>
          <a:xfrm>
            <a:off x="5307850" y="1364275"/>
            <a:ext cx="12996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DATE: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cxnSp>
        <p:nvCxnSpPr>
          <p:cNvPr id="408" name="Google Shape;408;p21"/>
          <p:cNvCxnSpPr/>
          <p:nvPr/>
        </p:nvCxnSpPr>
        <p:spPr>
          <a:xfrm>
            <a:off x="6849250" y="1670625"/>
            <a:ext cx="4985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409" name="Google Shape;409;p21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410" name="Google Shape;410;p21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21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12" name="Google Shape;412;p21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13" name="Google Shape;413;p21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5 Finances">
  <p:cSld name="CUSTOM_28"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2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22"/>
          <p:cNvSpPr txBox="1"/>
          <p:nvPr>
            <p:ph type="title"/>
          </p:nvPr>
        </p:nvSpPr>
        <p:spPr>
          <a:xfrm>
            <a:off x="376950" y="381725"/>
            <a:ext cx="8961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17" name="Google Shape;417;p22">
            <a:hlinkClick action="ppaction://hlinksldjump" r:id="rId2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8" name="Google Shape;418;p22"/>
          <p:cNvSpPr/>
          <p:nvPr/>
        </p:nvSpPr>
        <p:spPr>
          <a:xfrm>
            <a:off x="491850" y="12648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Initial Balance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19" name="Google Shape;419;p22"/>
          <p:cNvSpPr/>
          <p:nvPr/>
        </p:nvSpPr>
        <p:spPr>
          <a:xfrm>
            <a:off x="3472680" y="12648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Income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0" name="Google Shape;420;p22"/>
          <p:cNvSpPr/>
          <p:nvPr/>
        </p:nvSpPr>
        <p:spPr>
          <a:xfrm>
            <a:off x="6453510" y="12648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Expenses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1" name="Google Shape;421;p22"/>
          <p:cNvSpPr/>
          <p:nvPr/>
        </p:nvSpPr>
        <p:spPr>
          <a:xfrm>
            <a:off x="9434340" y="12648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Final Balance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2" name="Google Shape;422;p22"/>
          <p:cNvSpPr/>
          <p:nvPr/>
        </p:nvSpPr>
        <p:spPr>
          <a:xfrm>
            <a:off x="491850" y="1700425"/>
            <a:ext cx="2394000" cy="52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3" name="Google Shape;423;p22"/>
          <p:cNvSpPr/>
          <p:nvPr/>
        </p:nvSpPr>
        <p:spPr>
          <a:xfrm>
            <a:off x="3472675" y="1700425"/>
            <a:ext cx="2394000" cy="52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4" name="Google Shape;424;p22"/>
          <p:cNvSpPr/>
          <p:nvPr/>
        </p:nvSpPr>
        <p:spPr>
          <a:xfrm>
            <a:off x="6453500" y="1700425"/>
            <a:ext cx="2394000" cy="52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5" name="Google Shape;425;p22"/>
          <p:cNvSpPr/>
          <p:nvPr/>
        </p:nvSpPr>
        <p:spPr>
          <a:xfrm>
            <a:off x="9434325" y="1700425"/>
            <a:ext cx="2394000" cy="529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6" name="Google Shape;426;p22"/>
          <p:cNvSpPr txBox="1"/>
          <p:nvPr/>
        </p:nvSpPr>
        <p:spPr>
          <a:xfrm>
            <a:off x="2885850" y="1700425"/>
            <a:ext cx="5868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+</a:t>
            </a:r>
            <a:endParaRPr sz="3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7" name="Google Shape;427;p22"/>
          <p:cNvSpPr txBox="1"/>
          <p:nvPr/>
        </p:nvSpPr>
        <p:spPr>
          <a:xfrm>
            <a:off x="5866675" y="1700425"/>
            <a:ext cx="5868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-</a:t>
            </a:r>
            <a:endParaRPr sz="3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8" name="Google Shape;428;p22"/>
          <p:cNvSpPr txBox="1"/>
          <p:nvPr/>
        </p:nvSpPr>
        <p:spPr>
          <a:xfrm>
            <a:off x="8847500" y="1700425"/>
            <a:ext cx="5868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=</a:t>
            </a:r>
            <a:endParaRPr sz="3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29" name="Google Shape;429;p22"/>
          <p:cNvSpPr/>
          <p:nvPr/>
        </p:nvSpPr>
        <p:spPr>
          <a:xfrm>
            <a:off x="1922175" y="23832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INCOME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0" name="Google Shape;430;p22"/>
          <p:cNvSpPr/>
          <p:nvPr/>
        </p:nvSpPr>
        <p:spPr>
          <a:xfrm>
            <a:off x="7943900" y="2383275"/>
            <a:ext cx="23940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EXPENSES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431" name="Google Shape;431;p22"/>
          <p:cNvGraphicFramePr/>
          <p:nvPr/>
        </p:nvGraphicFramePr>
        <p:xfrm>
          <a:off x="491850" y="2836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123875"/>
                <a:gridCol w="3046475"/>
                <a:gridCol w="1204450"/>
              </a:tblGrid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432" name="Google Shape;432;p22"/>
          <p:cNvGraphicFramePr/>
          <p:nvPr/>
        </p:nvGraphicFramePr>
        <p:xfrm>
          <a:off x="6453500" y="2836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123875"/>
                <a:gridCol w="3046475"/>
                <a:gridCol w="1204450"/>
              </a:tblGrid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48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  <a:tr h="16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5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433" name="Google Shape;433;p22"/>
          <p:cNvSpPr/>
          <p:nvPr/>
        </p:nvSpPr>
        <p:spPr>
          <a:xfrm>
            <a:off x="10623850" y="6067425"/>
            <a:ext cx="1204500" cy="37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4" name="Google Shape;434;p22"/>
          <p:cNvSpPr txBox="1"/>
          <p:nvPr/>
        </p:nvSpPr>
        <p:spPr>
          <a:xfrm>
            <a:off x="8847500" y="5990325"/>
            <a:ext cx="16617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TOTAL</a:t>
            </a:r>
            <a:endParaRPr sz="2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5" name="Google Shape;435;p22"/>
          <p:cNvSpPr/>
          <p:nvPr/>
        </p:nvSpPr>
        <p:spPr>
          <a:xfrm>
            <a:off x="491850" y="2836625"/>
            <a:ext cx="1123800" cy="259200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DATE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6" name="Google Shape;436;p22"/>
          <p:cNvSpPr/>
          <p:nvPr/>
        </p:nvSpPr>
        <p:spPr>
          <a:xfrm>
            <a:off x="1615650" y="2836625"/>
            <a:ext cx="3066600" cy="259200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DESCRIPTION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7" name="Google Shape;437;p22"/>
          <p:cNvSpPr/>
          <p:nvPr/>
        </p:nvSpPr>
        <p:spPr>
          <a:xfrm>
            <a:off x="4662200" y="2836625"/>
            <a:ext cx="1204500" cy="259200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AMOUNT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8" name="Google Shape;438;p22"/>
          <p:cNvSpPr/>
          <p:nvPr/>
        </p:nvSpPr>
        <p:spPr>
          <a:xfrm>
            <a:off x="6453475" y="2847125"/>
            <a:ext cx="1123800" cy="259200"/>
          </a:xfrm>
          <a:prstGeom prst="rect">
            <a:avLst/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DATE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39" name="Google Shape;439;p22"/>
          <p:cNvSpPr/>
          <p:nvPr/>
        </p:nvSpPr>
        <p:spPr>
          <a:xfrm>
            <a:off x="7577275" y="2847125"/>
            <a:ext cx="3066600" cy="259200"/>
          </a:xfrm>
          <a:prstGeom prst="rect">
            <a:avLst/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DESCRIPTION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0" name="Google Shape;440;p22"/>
          <p:cNvSpPr/>
          <p:nvPr/>
        </p:nvSpPr>
        <p:spPr>
          <a:xfrm>
            <a:off x="10623825" y="2847125"/>
            <a:ext cx="1204500" cy="259200"/>
          </a:xfrm>
          <a:prstGeom prst="rect">
            <a:avLst/>
          </a:prstGeom>
          <a:solidFill>
            <a:schemeClr val="accent5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rt Stack"/>
                <a:ea typeface="Short Stack"/>
                <a:cs typeface="Short Stack"/>
                <a:sym typeface="Short Stack"/>
              </a:rPr>
              <a:t>AMOUNT</a:t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1" name="Google Shape;441;p22"/>
          <p:cNvSpPr/>
          <p:nvPr/>
        </p:nvSpPr>
        <p:spPr>
          <a:xfrm>
            <a:off x="4662200" y="6067425"/>
            <a:ext cx="1204500" cy="375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42" name="Google Shape;442;p22"/>
          <p:cNvSpPr txBox="1"/>
          <p:nvPr/>
        </p:nvSpPr>
        <p:spPr>
          <a:xfrm>
            <a:off x="2885850" y="5990325"/>
            <a:ext cx="1661700" cy="5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rPr>
              <a:t>TOTAL</a:t>
            </a:r>
            <a:endParaRPr sz="20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443" name="Google Shape;443;p22"/>
          <p:cNvGrpSpPr/>
          <p:nvPr/>
        </p:nvGrpSpPr>
        <p:grpSpPr>
          <a:xfrm>
            <a:off x="8660163" y="384265"/>
            <a:ext cx="752983" cy="305700"/>
            <a:chOff x="7760413" y="1041422"/>
            <a:chExt cx="752983" cy="305700"/>
          </a:xfrm>
        </p:grpSpPr>
        <p:sp>
          <p:nvSpPr>
            <p:cNvPr id="444" name="Google Shape;444;p22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22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46" name="Google Shape;446;p22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447" name="Google Shape;447;p22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0 DO NOT REMOVE · SlidesMania">
  <p:cSld name="CUSTOM_20"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oogle Shape;449;p2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50" name="Google Shape;450;p2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1" name="Google Shape;451;p23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452" name="Google Shape;452;p23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453" name="Google Shape;453;p23">
              <a:hlinkClick r:id="rId3"/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4" name="Google Shape;454;p23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5" name="Google Shape;455;p23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56" name="Google Shape;456;p23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7" name="Google Shape;457;p23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458" name="Google Shape;458;p23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25075" y="493725"/>
            <a:ext cx="8239800" cy="207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9 Tuesday">
  <p:cSld name="CUSTOM_22_1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60" name="Google Shape;60;p4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" name="Google Shape;61;p4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" name="Google Shape;62;p4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" name="Google Shape;63;p4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" name="Google Shape;64;p4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" name="Google Shape;66;p4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" name="Google Shape;67;p4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69" name="Google Shape;69;p4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0" name="Google Shape;70;p4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71" name="Google Shape;71;p4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72" name="Google Shape;72;p4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74" name="Google Shape;74;p4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75" name="Google Shape;75;p4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9 Tuesday 1">
  <p:cSld name="CUSTOM_22_1_6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78" name="Google Shape;78;p5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" name="Google Shape;79;p5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graphicFrame>
        <p:nvGraphicFramePr>
          <p:cNvPr id="87" name="Google Shape;87;p5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8" name="Google Shape;88;p5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89" name="Google Shape;89;p5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90" name="Google Shape;90;p5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5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92" name="Google Shape;92;p5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93" name="Google Shape;93;p5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 Wednesday">
  <p:cSld name="CUSTOM_22_1_1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6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6" name="Google Shape;96;p6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97" name="Google Shape;97;p6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" name="Google Shape;99;p6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" name="Google Shape;100;p6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" name="Google Shape;101;p6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" name="Google Shape;102;p6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" name="Google Shape;103;p6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" name="Google Shape;104;p6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" name="Google Shape;106;p6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07" name="Google Shape;107;p6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08" name="Google Shape;108;p6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6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10" name="Google Shape;110;p6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11" name="Google Shape;111;p6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 Thursday">
  <p:cSld name="CUSTOM_22_1_2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Google Shape;113;p7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4" name="Google Shape;114;p7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15" name="Google Shape;115;p7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" name="Google Shape;121;p7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" name="Google Shape;122;p7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7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" name="Google Shape;124;p7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25" name="Google Shape;125;p7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26" name="Google Shape;126;p7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28" name="Google Shape;128;p7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29" name="Google Shape;129;p7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 Thursday 1">
  <p:cSld name="CUSTOM_22_1_2_1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" name="Google Shape;131;p8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2" name="Google Shape;132;p8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33" name="Google Shape;133;p8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" name="Google Shape;142;p8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43" name="Google Shape;143;p8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44" name="Google Shape;144;p8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8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46" name="Google Shape;146;p8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47" name="Google Shape;147;p8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 Friday">
  <p:cSld name="CUSTOM_22_1_3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" name="Google Shape;149;p9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50" name="Google Shape;150;p9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51" name="Google Shape;151;p9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" name="Google Shape;156;p9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" name="Google Shape;158;p9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9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" name="Google Shape;160;p9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61" name="Google Shape;161;p9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62" name="Google Shape;162;p9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64" name="Google Shape;164;p9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65" name="Google Shape;165;p9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 Friday 1">
  <p:cSld name="CUSTOM_22_1_3_1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" name="Google Shape;167;p10"/>
          <p:cNvGraphicFramePr/>
          <p:nvPr/>
        </p:nvGraphicFramePr>
        <p:xfrm>
          <a:off x="415638" y="1889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{A9B4E42E-930A-492C-9BF9-7B6A16EB89AE}</a:tableStyleId>
              </a:tblPr>
              <a:tblGrid>
                <a:gridCol w="1259875"/>
                <a:gridCol w="1259875"/>
                <a:gridCol w="1259875"/>
                <a:gridCol w="1259875"/>
                <a:gridCol w="1259875"/>
                <a:gridCol w="1259875"/>
                <a:gridCol w="1259875"/>
              </a:tblGrid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19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21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22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23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24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15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25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26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27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28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29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Short Stack"/>
                          <a:ea typeface="Short Stack"/>
                          <a:cs typeface="Short Stack"/>
                          <a:sym typeface="Short Stack"/>
                        </a:rPr>
                        <a:t>30</a:t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hort Stack"/>
                        <a:ea typeface="Short Stack"/>
                        <a:cs typeface="Short Stack"/>
                        <a:sym typeface="Short Stack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8" name="Google Shape;168;p10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69" name="Google Shape;169;p10"/>
          <p:cNvSpPr/>
          <p:nvPr/>
        </p:nvSpPr>
        <p:spPr>
          <a:xfrm>
            <a:off x="491850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MON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0" name="Google Shape;170;p10"/>
          <p:cNvSpPr/>
          <p:nvPr/>
        </p:nvSpPr>
        <p:spPr>
          <a:xfrm>
            <a:off x="1750913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TUE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1" name="Google Shape;171;p10"/>
          <p:cNvSpPr/>
          <p:nvPr/>
        </p:nvSpPr>
        <p:spPr>
          <a:xfrm>
            <a:off x="3009976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WED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2" name="Google Shape;172;p10"/>
          <p:cNvSpPr/>
          <p:nvPr/>
        </p:nvSpPr>
        <p:spPr>
          <a:xfrm>
            <a:off x="4269039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THU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3" name="Google Shape;173;p10"/>
          <p:cNvSpPr/>
          <p:nvPr/>
        </p:nvSpPr>
        <p:spPr>
          <a:xfrm>
            <a:off x="5528101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FRI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4" name="Google Shape;174;p10"/>
          <p:cNvSpPr/>
          <p:nvPr/>
        </p:nvSpPr>
        <p:spPr>
          <a:xfrm>
            <a:off x="6787164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SAT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5" name="Google Shape;175;p10"/>
          <p:cNvSpPr/>
          <p:nvPr/>
        </p:nvSpPr>
        <p:spPr>
          <a:xfrm>
            <a:off x="8046227" y="1417275"/>
            <a:ext cx="11124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6" name="Google Shape;176;p10"/>
          <p:cNvSpPr/>
          <p:nvPr/>
        </p:nvSpPr>
        <p:spPr>
          <a:xfrm>
            <a:off x="9440450" y="1417275"/>
            <a:ext cx="2337000" cy="5048400"/>
          </a:xfrm>
          <a:prstGeom prst="roundRect">
            <a:avLst>
              <a:gd fmla="val 7882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0"/>
          <p:cNvSpPr/>
          <p:nvPr/>
        </p:nvSpPr>
        <p:spPr>
          <a:xfrm>
            <a:off x="9440450" y="1417275"/>
            <a:ext cx="2337000" cy="378600"/>
          </a:xfrm>
          <a:prstGeom prst="round2SameRect">
            <a:avLst>
              <a:gd fmla="val 23018" name="adj1"/>
              <a:gd fmla="val 0" name="adj2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NOTES</a:t>
            </a:r>
            <a:endParaRPr sz="1800">
              <a:solidFill>
                <a:srgbClr val="000000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8" name="Google Shape;178;p10">
            <a:hlinkClick action="ppaction://hlinksldjump" r:id="rId2"/>
          </p:cNvPr>
          <p:cNvSpPr/>
          <p:nvPr/>
        </p:nvSpPr>
        <p:spPr>
          <a:xfrm>
            <a:off x="9440450" y="838925"/>
            <a:ext cx="2337000" cy="310800"/>
          </a:xfrm>
          <a:prstGeom prst="roundRect">
            <a:avLst>
              <a:gd fmla="val 25933" name="adj"/>
            </a:avLst>
          </a:prstGeom>
          <a:noFill/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Dashboard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grpSp>
        <p:nvGrpSpPr>
          <p:cNvPr id="179" name="Google Shape;179;p10"/>
          <p:cNvGrpSpPr/>
          <p:nvPr/>
        </p:nvGrpSpPr>
        <p:grpSpPr>
          <a:xfrm>
            <a:off x="8556538" y="841465"/>
            <a:ext cx="752983" cy="305700"/>
            <a:chOff x="7760413" y="1041422"/>
            <a:chExt cx="752983" cy="305700"/>
          </a:xfrm>
        </p:grpSpPr>
        <p:sp>
          <p:nvSpPr>
            <p:cNvPr id="180" name="Google Shape;180;p10"/>
            <p:cNvSpPr/>
            <p:nvPr/>
          </p:nvSpPr>
          <p:spPr>
            <a:xfrm>
              <a:off x="7760413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8172896" y="1041422"/>
              <a:ext cx="340500" cy="305700"/>
            </a:xfrm>
            <a:prstGeom prst="roundRect">
              <a:avLst>
                <a:gd fmla="val 18882" name="adj"/>
              </a:avLst>
            </a:prstGeom>
            <a:solidFill>
              <a:schemeClr val="lt2"/>
            </a:solidFill>
            <a:ln cap="rnd" cmpd="sng" w="3810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82" name="Google Shape;182;p10"/>
            <p:cNvSpPr/>
            <p:nvPr/>
          </p:nvSpPr>
          <p:spPr>
            <a:xfrm>
              <a:off x="830661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Caret Right with solid fill" id="183" name="Google Shape;183;p10"/>
            <p:cNvSpPr/>
            <p:nvPr/>
          </p:nvSpPr>
          <p:spPr>
            <a:xfrm flipH="1">
              <a:off x="7886648" y="1127883"/>
              <a:ext cx="82793" cy="143976"/>
            </a:xfrm>
            <a:custGeom>
              <a:rect b="b" l="l" r="r" t="t"/>
              <a:pathLst>
                <a:path extrusionOk="0" h="538229" w="309505">
                  <a:moveTo>
                    <a:pt x="40424" y="538229"/>
                  </a:moveTo>
                  <a:lnTo>
                    <a:pt x="10" y="497824"/>
                  </a:lnTo>
                  <a:lnTo>
                    <a:pt x="228686" y="269148"/>
                  </a:lnTo>
                  <a:lnTo>
                    <a:pt x="0" y="40405"/>
                  </a:lnTo>
                  <a:lnTo>
                    <a:pt x="40415" y="0"/>
                  </a:lnTo>
                  <a:lnTo>
                    <a:pt x="309505" y="269148"/>
                  </a:lnTo>
                  <a:lnTo>
                    <a:pt x="40424" y="538229"/>
                  </a:lnTo>
                  <a:close/>
                </a:path>
              </a:pathLst>
            </a:custGeom>
            <a:solidFill>
              <a:srgbClr val="343031"/>
            </a:solidFill>
            <a:ln cap="rnd" cmpd="sng" w="19050">
              <a:solidFill>
                <a:srgbClr val="34303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8.xml"/><Relationship Id="rId22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9.xml"/><Relationship Id="rId24" Type="http://schemas.openxmlformats.org/officeDocument/2006/relationships/slideLayout" Target="../slideLayouts/slideLayout12.xml"/><Relationship Id="rId23" Type="http://schemas.openxmlformats.org/officeDocument/2006/relationships/slideLayout" Target="../slideLayouts/slideLayout11.xml"/><Relationship Id="rId1" Type="http://schemas.openxmlformats.org/officeDocument/2006/relationships/slide" Target="/ppt/slides/slide3.xml"/><Relationship Id="rId2" Type="http://schemas.openxmlformats.org/officeDocument/2006/relationships/slide" Target="/ppt/slides/slide5.xml"/><Relationship Id="rId3" Type="http://schemas.openxmlformats.org/officeDocument/2006/relationships/slide" Target="/ppt/slides/slide7.xml"/><Relationship Id="rId4" Type="http://schemas.openxmlformats.org/officeDocument/2006/relationships/slide" Target="/ppt/slides/slide9.xml"/><Relationship Id="rId9" Type="http://schemas.openxmlformats.org/officeDocument/2006/relationships/slide" Target="/ppt/slides/slide19.xml"/><Relationship Id="rId26" Type="http://schemas.openxmlformats.org/officeDocument/2006/relationships/slideLayout" Target="../slideLayouts/slideLayout14.xml"/><Relationship Id="rId25" Type="http://schemas.openxmlformats.org/officeDocument/2006/relationships/slideLayout" Target="../slideLayouts/slideLayout13.xml"/><Relationship Id="rId28" Type="http://schemas.openxmlformats.org/officeDocument/2006/relationships/slideLayout" Target="../slideLayouts/slideLayout16.xml"/><Relationship Id="rId27" Type="http://schemas.openxmlformats.org/officeDocument/2006/relationships/slideLayout" Target="../slideLayouts/slideLayout15.xml"/><Relationship Id="rId5" Type="http://schemas.openxmlformats.org/officeDocument/2006/relationships/slide" Target="/ppt/slides/slide11.xml"/><Relationship Id="rId6" Type="http://schemas.openxmlformats.org/officeDocument/2006/relationships/slide" Target="/ppt/slides/slide13.xml"/><Relationship Id="rId29" Type="http://schemas.openxmlformats.org/officeDocument/2006/relationships/slideLayout" Target="../slideLayouts/slideLayout17.xml"/><Relationship Id="rId7" Type="http://schemas.openxmlformats.org/officeDocument/2006/relationships/slide" Target="/ppt/slides/slide15.xml"/><Relationship Id="rId8" Type="http://schemas.openxmlformats.org/officeDocument/2006/relationships/slide" Target="/ppt/slides/slide17.xml"/><Relationship Id="rId31" Type="http://schemas.openxmlformats.org/officeDocument/2006/relationships/slideLayout" Target="../slideLayouts/slideLayout19.xml"/><Relationship Id="rId30" Type="http://schemas.openxmlformats.org/officeDocument/2006/relationships/slideLayout" Target="../slideLayouts/slideLayout18.xml"/><Relationship Id="rId11" Type="http://schemas.openxmlformats.org/officeDocument/2006/relationships/slide" Target="/ppt/slides/slide23.xml"/><Relationship Id="rId33" Type="http://schemas.openxmlformats.org/officeDocument/2006/relationships/slideLayout" Target="../slideLayouts/slideLayout21.xml"/><Relationship Id="rId10" Type="http://schemas.openxmlformats.org/officeDocument/2006/relationships/slide" Target="/ppt/slides/slide21.xml"/><Relationship Id="rId32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1.xml"/><Relationship Id="rId35" Type="http://schemas.openxmlformats.org/officeDocument/2006/relationships/theme" Target="../theme/theme2.xml"/><Relationship Id="rId12" Type="http://schemas.openxmlformats.org/officeDocument/2006/relationships/slide" Target="/ppt/slides/slide25.xml"/><Relationship Id="rId34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.xml"/><Relationship Id="rId14" Type="http://schemas.openxmlformats.org/officeDocument/2006/relationships/slideLayout" Target="../slideLayouts/slideLayout2.xml"/><Relationship Id="rId17" Type="http://schemas.openxmlformats.org/officeDocument/2006/relationships/slideLayout" Target="../slideLayouts/slideLayout5.xml"/><Relationship Id="rId16" Type="http://schemas.openxmlformats.org/officeDocument/2006/relationships/slideLayout" Target="../slideLayouts/slideLayout4.xml"/><Relationship Id="rId19" Type="http://schemas.openxmlformats.org/officeDocument/2006/relationships/slideLayout" Target="../slideLayouts/slideLayout7.xml"/><Relationship Id="rId1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127650" y="153150"/>
            <a:ext cx="11936700" cy="6551700"/>
          </a:xfrm>
          <a:prstGeom prst="roundRect">
            <a:avLst>
              <a:gd fmla="val 2851" name="adj"/>
            </a:avLst>
          </a:prstGeom>
          <a:solidFill>
            <a:schemeClr val="l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415600" y="12029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agel Fat One"/>
              <a:buNone/>
              <a:defRPr sz="4000">
                <a:solidFill>
                  <a:schemeClr val="dk1"/>
                </a:solidFill>
                <a:latin typeface="Bagel Fat One"/>
                <a:ea typeface="Bagel Fat One"/>
                <a:cs typeface="Bagel Fat One"/>
                <a:sym typeface="Bagel Fat One"/>
              </a:defRPr>
            </a:lvl9pPr>
          </a:lstStyle>
          <a:p/>
        </p:txBody>
      </p:sp>
      <p:sp>
        <p:nvSpPr>
          <p:cNvPr id="8" name="Google Shape;8;p1">
            <a:hlinkClick action="ppaction://hlinksldjump" r:id="rId1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Jan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" name="Google Shape;9;p1">
            <a:hlinkClick action="ppaction://hlinksldjump" r:id="rId2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Feb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" name="Google Shape;10;p1">
            <a:hlinkClick action="ppaction://hlinksldjump" r:id="rId3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Mar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" name="Google Shape;11;p1">
            <a:hlinkClick action="ppaction://hlinksldjump" r:id="rId4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Apr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" name="Google Shape;12;p1">
            <a:hlinkClick action="ppaction://hlinksldjump" r:id="rId5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May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" name="Google Shape;13;p1">
            <a:hlinkClick action="ppaction://hlinksldjump" r:id="rId6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Jun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" name="Google Shape;14;p1">
            <a:hlinkClick action="ppaction://hlinksldjump" r:id="rId7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1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Jul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" name="Google Shape;15;p1">
            <a:hlinkClick action="ppaction://hlinksldjump" r:id="rId8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2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Aug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" name="Google Shape;16;p1">
            <a:hlinkClick action="ppaction://hlinksldjump" r:id="rId9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3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Sep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" name="Google Shape;17;p1">
            <a:hlinkClick action="ppaction://hlinksldjump" r:id="rId10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4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Oct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8" name="Google Shape;18;p1">
            <a:hlinkClick action="ppaction://hlinksldjump" r:id="rId11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5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Nov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9" name="Google Shape;19;p1">
            <a:hlinkClick action="ppaction://hlinksldjump" r:id="rId12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solidFill>
            <a:schemeClr val="accent6"/>
          </a:solidFill>
          <a:ln cap="rnd" cmpd="sng" w="38100">
            <a:solidFill>
              <a:srgbClr val="34303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hort Stack"/>
                <a:ea typeface="Short Stack"/>
                <a:cs typeface="Short Stack"/>
                <a:sym typeface="Short Stack"/>
              </a:rPr>
              <a:t>Dec</a:t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20" name="Google Shape;20;p1"/>
          <p:cNvSpPr txBox="1"/>
          <p:nvPr>
            <p:ph idx="1" type="body"/>
          </p:nvPr>
        </p:nvSpPr>
        <p:spPr>
          <a:xfrm>
            <a:off x="415600" y="2146229"/>
            <a:ext cx="11360700" cy="23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2385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●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1pPr>
            <a:lvl2pPr indent="-32385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○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2pPr>
            <a:lvl3pPr indent="-32385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■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3pPr>
            <a:lvl4pPr indent="-32385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●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4pPr>
            <a:lvl5pPr indent="-32385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○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5pPr>
            <a:lvl6pPr indent="-32385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■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6pPr>
            <a:lvl7pPr indent="-32385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●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7pPr>
            <a:lvl8pPr indent="-32385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○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8pPr>
            <a:lvl9pPr indent="-32385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Short Stack"/>
              <a:buChar char="■"/>
              <a:defRPr sz="1500">
                <a:solidFill>
                  <a:schemeClr val="lt1"/>
                </a:solidFill>
                <a:latin typeface="Short Stack"/>
                <a:ea typeface="Short Stack"/>
                <a:cs typeface="Short Stack"/>
                <a:sym typeface="Short Stack"/>
              </a:defRPr>
            </a:lvl9pPr>
          </a:lstStyle>
          <a:p/>
        </p:txBody>
      </p:sp>
      <p:sp>
        <p:nvSpPr>
          <p:cNvPr id="21" name="Google Shape;21;p1"/>
          <p:cNvSpPr/>
          <p:nvPr/>
        </p:nvSpPr>
        <p:spPr>
          <a:xfrm rot="5400000">
            <a:off x="-508383" y="6234280"/>
            <a:ext cx="1131345" cy="114589"/>
          </a:xfrm>
          <a:custGeom>
            <a:rect b="b" l="l" r="r" t="t"/>
            <a:pathLst>
              <a:path extrusionOk="0" h="87640" w="919793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3"/>
    <p:sldLayoutId id="2147483649" r:id="rId14"/>
    <p:sldLayoutId id="2147483650" r:id="rId15"/>
    <p:sldLayoutId id="2147483651" r:id="rId16"/>
    <p:sldLayoutId id="2147483652" r:id="rId17"/>
    <p:sldLayoutId id="2147483653" r:id="rId18"/>
    <p:sldLayoutId id="2147483654" r:id="rId19"/>
    <p:sldLayoutId id="2147483655" r:id="rId20"/>
    <p:sldLayoutId id="2147483656" r:id="rId21"/>
    <p:sldLayoutId id="2147483657" r:id="rId22"/>
    <p:sldLayoutId id="2147483658" r:id="rId23"/>
    <p:sldLayoutId id="2147483659" r:id="rId24"/>
    <p:sldLayoutId id="2147483660" r:id="rId25"/>
    <p:sldLayoutId id="2147483661" r:id="rId26"/>
    <p:sldLayoutId id="2147483662" r:id="rId27"/>
    <p:sldLayoutId id="2147483663" r:id="rId28"/>
    <p:sldLayoutId id="2147483664" r:id="rId29"/>
    <p:sldLayoutId id="2147483665" r:id="rId30"/>
    <p:sldLayoutId id="2147483666" r:id="rId31"/>
    <p:sldLayoutId id="2147483667" r:id="rId32"/>
    <p:sldLayoutId id="2147483668" r:id="rId33"/>
    <p:sldLayoutId id="2147483669" r:id="rId3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17.xml"/><Relationship Id="rId22" Type="http://schemas.openxmlformats.org/officeDocument/2006/relationships/slide" Target="/ppt/slides/slide21.xml"/><Relationship Id="rId21" Type="http://schemas.openxmlformats.org/officeDocument/2006/relationships/slide" Target="/ppt/slides/slide19.xml"/><Relationship Id="rId24" Type="http://schemas.openxmlformats.org/officeDocument/2006/relationships/slide" Target="/ppt/slides/slide25.xml"/><Relationship Id="rId23" Type="http://schemas.openxmlformats.org/officeDocument/2006/relationships/slide" Target="/ppt/slides/slide23.xm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33.xml"/><Relationship Id="rId4" Type="http://schemas.openxmlformats.org/officeDocument/2006/relationships/slide" Target="/ppt/slides/slide27.xml"/><Relationship Id="rId9" Type="http://schemas.openxmlformats.org/officeDocument/2006/relationships/slide" Target="/ppt/slides/slide40.xml"/><Relationship Id="rId5" Type="http://schemas.openxmlformats.org/officeDocument/2006/relationships/slide" Target="/ppt/slides/slide2.xml"/><Relationship Id="rId6" Type="http://schemas.openxmlformats.org/officeDocument/2006/relationships/slide" Target="/ppt/slides/slide29.xml"/><Relationship Id="rId7" Type="http://schemas.openxmlformats.org/officeDocument/2006/relationships/slide" Target="/ppt/slides/slide31.xml"/><Relationship Id="rId8" Type="http://schemas.openxmlformats.org/officeDocument/2006/relationships/slide" Target="/ppt/slides/slide39.xml"/><Relationship Id="rId11" Type="http://schemas.openxmlformats.org/officeDocument/2006/relationships/slide" Target="/ppt/slides/slide42.xml"/><Relationship Id="rId10" Type="http://schemas.openxmlformats.org/officeDocument/2006/relationships/slide" Target="/ppt/slides/slide41.xml"/><Relationship Id="rId13" Type="http://schemas.openxmlformats.org/officeDocument/2006/relationships/slide" Target="/ppt/slides/slide3.xml"/><Relationship Id="rId12" Type="http://schemas.openxmlformats.org/officeDocument/2006/relationships/slide" Target="/ppt/slides/slide43.xml"/><Relationship Id="rId15" Type="http://schemas.openxmlformats.org/officeDocument/2006/relationships/slide" Target="/ppt/slides/slide7.xml"/><Relationship Id="rId14" Type="http://schemas.openxmlformats.org/officeDocument/2006/relationships/slide" Target="/ppt/slides/slide5.xml"/><Relationship Id="rId17" Type="http://schemas.openxmlformats.org/officeDocument/2006/relationships/slide" Target="/ppt/slides/slide11.xml"/><Relationship Id="rId16" Type="http://schemas.openxmlformats.org/officeDocument/2006/relationships/slide" Target="/ppt/slides/slide9.xml"/><Relationship Id="rId19" Type="http://schemas.openxmlformats.org/officeDocument/2006/relationships/slide" Target="/ppt/slides/slide15.xml"/><Relationship Id="rId18" Type="http://schemas.openxmlformats.org/officeDocument/2006/relationships/slide" Target="/ppt/slides/slide13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1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7.xml"/><Relationship Id="rId3" Type="http://schemas.openxmlformats.org/officeDocument/2006/relationships/slide" Target="/ppt/slides/slide1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8.xml"/><Relationship Id="rId3" Type="http://schemas.openxmlformats.org/officeDocument/2006/relationships/slide" Target="/ppt/slides/slide1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9.xml"/><Relationship Id="rId3" Type="http://schemas.openxmlformats.org/officeDocument/2006/relationships/slide" Target="/ppt/slides/slide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0.xml"/><Relationship Id="rId3" Type="http://schemas.openxmlformats.org/officeDocument/2006/relationships/slide" Target="/ppt/slides/slide1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31.xml"/><Relationship Id="rId3" Type="http://schemas.openxmlformats.org/officeDocument/2006/relationships/slide" Target="/ppt/slides/slide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32.xml"/><Relationship Id="rId3" Type="http://schemas.openxmlformats.org/officeDocument/2006/relationships/slide" Target="/ppt/slides/slide1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3.xml"/><Relationship Id="rId3" Type="http://schemas.openxmlformats.org/officeDocument/2006/relationships/slide" Target="/ppt/slides/slide1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4.xml"/><Relationship Id="rId3" Type="http://schemas.openxmlformats.org/officeDocument/2006/relationships/slide" Target="/ppt/slides/slide1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5.xml"/><Relationship Id="rId3" Type="http://schemas.openxmlformats.org/officeDocument/2006/relationships/slide" Target="/ppt/slides/slide1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6.xml"/><Relationship Id="rId3" Type="http://schemas.openxmlformats.org/officeDocument/2006/relationships/slide" Target="/ppt/slides/slide1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7.xml"/><Relationship Id="rId3" Type="http://schemas.openxmlformats.org/officeDocument/2006/relationships/slide" Target="/ppt/slides/slide1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8.xml"/><Relationship Id="rId3" Type="http://schemas.openxmlformats.org/officeDocument/2006/relationships/slide" Target="/ppt/slides/slide1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9.xml"/><Relationship Id="rId3" Type="http://schemas.openxmlformats.org/officeDocument/2006/relationships/slide" Target="/ppt/slides/slide1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0.xml"/><Relationship Id="rId3" Type="http://schemas.openxmlformats.org/officeDocument/2006/relationships/slide" Target="/ppt/slides/slide1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1.xml"/><Relationship Id="rId3" Type="http://schemas.openxmlformats.org/officeDocument/2006/relationships/slide" Target="/ppt/slides/slide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2.xml"/><Relationship Id="rId3" Type="http://schemas.openxmlformats.org/officeDocument/2006/relationships/slide" Target="/ppt/slides/slide1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3.xml"/><Relationship Id="rId3" Type="http://schemas.openxmlformats.org/officeDocument/2006/relationships/slide" Target="/ppt/slides/slide1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1.xml"/><Relationship Id="rId4" Type="http://schemas.openxmlformats.org/officeDocument/2006/relationships/slide" Target="/ppt/slides/slide3.xml"/><Relationship Id="rId9" Type="http://schemas.openxmlformats.org/officeDocument/2006/relationships/slide" Target="/ppt/slides/slide13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1.xml"/><Relationship Id="rId11" Type="http://schemas.openxmlformats.org/officeDocument/2006/relationships/slide" Target="/ppt/slides/slide17.xml"/><Relationship Id="rId10" Type="http://schemas.openxmlformats.org/officeDocument/2006/relationships/slide" Target="/ppt/slides/slide15.xml"/><Relationship Id="rId13" Type="http://schemas.openxmlformats.org/officeDocument/2006/relationships/slide" Target="/ppt/slides/slide21.xml"/><Relationship Id="rId12" Type="http://schemas.openxmlformats.org/officeDocument/2006/relationships/slide" Target="/ppt/slides/slide19.xml"/><Relationship Id="rId15" Type="http://schemas.openxmlformats.org/officeDocument/2006/relationships/slide" Target="/ppt/slides/slide25.xml"/><Relationship Id="rId14" Type="http://schemas.openxmlformats.org/officeDocument/2006/relationships/slide" Target="/ppt/slides/slide2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24"/>
          <p:cNvSpPr txBox="1"/>
          <p:nvPr>
            <p:ph type="title"/>
          </p:nvPr>
        </p:nvSpPr>
        <p:spPr>
          <a:xfrm>
            <a:off x="413925" y="1645150"/>
            <a:ext cx="8174400" cy="4587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</a:t>
            </a:r>
            <a:r>
              <a:rPr lang="en"/>
              <a:t>y</a:t>
            </a:r>
            <a:r>
              <a:rPr lang="en"/>
              <a:t> 2025 </a:t>
            </a:r>
            <a:r>
              <a:rPr lang="en"/>
              <a:t>Dashboard</a:t>
            </a:r>
            <a:endParaRPr/>
          </a:p>
        </p:txBody>
      </p:sp>
      <p:sp>
        <p:nvSpPr>
          <p:cNvPr id="464" name="Google Shape;464;p24">
            <a:hlinkClick action="ppaction://hlinksldjump" r:id="rId3"/>
          </p:cNvPr>
          <p:cNvSpPr/>
          <p:nvPr/>
        </p:nvSpPr>
        <p:spPr>
          <a:xfrm>
            <a:off x="8910175" y="1038875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5" name="Google Shape;465;p24">
            <a:hlinkClick action="ppaction://hlinksldjump" r:id="rId4"/>
          </p:cNvPr>
          <p:cNvSpPr/>
          <p:nvPr/>
        </p:nvSpPr>
        <p:spPr>
          <a:xfrm>
            <a:off x="8910175" y="1563208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6" name="Google Shape;466;p24">
            <a:hlinkClick action="ppaction://hlinksldjump" r:id="rId5"/>
          </p:cNvPr>
          <p:cNvSpPr/>
          <p:nvPr/>
        </p:nvSpPr>
        <p:spPr>
          <a:xfrm>
            <a:off x="8910175" y="2087542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7" name="Google Shape;467;p24">
            <a:hlinkClick action="ppaction://hlinksldjump" r:id="rId6"/>
          </p:cNvPr>
          <p:cNvSpPr/>
          <p:nvPr/>
        </p:nvSpPr>
        <p:spPr>
          <a:xfrm>
            <a:off x="8910175" y="2611875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8" name="Google Shape;468;p24">
            <a:hlinkClick action="ppaction://hlinksldjump" r:id="rId7"/>
          </p:cNvPr>
          <p:cNvSpPr/>
          <p:nvPr/>
        </p:nvSpPr>
        <p:spPr>
          <a:xfrm>
            <a:off x="8910175" y="3136208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69" name="Google Shape;469;p24">
            <a:hlinkClick action="ppaction://hlinksldjump" r:id="rId8"/>
          </p:cNvPr>
          <p:cNvSpPr/>
          <p:nvPr/>
        </p:nvSpPr>
        <p:spPr>
          <a:xfrm>
            <a:off x="8910175" y="3660542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0" name="Google Shape;470;p24">
            <a:hlinkClick action="ppaction://hlinksldjump" r:id="rId9"/>
          </p:cNvPr>
          <p:cNvSpPr/>
          <p:nvPr/>
        </p:nvSpPr>
        <p:spPr>
          <a:xfrm>
            <a:off x="8910175" y="4184875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1" name="Google Shape;471;p24">
            <a:hlinkClick action="ppaction://hlinksldjump" r:id="rId10"/>
          </p:cNvPr>
          <p:cNvSpPr/>
          <p:nvPr/>
        </p:nvSpPr>
        <p:spPr>
          <a:xfrm>
            <a:off x="8910175" y="4709208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2" name="Google Shape;472;p24">
            <a:hlinkClick action="ppaction://hlinksldjump" r:id="rId11"/>
          </p:cNvPr>
          <p:cNvSpPr/>
          <p:nvPr/>
        </p:nvSpPr>
        <p:spPr>
          <a:xfrm>
            <a:off x="8910175" y="5233542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3" name="Google Shape;473;p24">
            <a:hlinkClick action="ppaction://hlinksldjump" r:id="rId12"/>
          </p:cNvPr>
          <p:cNvSpPr/>
          <p:nvPr/>
        </p:nvSpPr>
        <p:spPr>
          <a:xfrm>
            <a:off x="8910175" y="5757875"/>
            <a:ext cx="28662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4" name="Google Shape;474;p24">
            <a:hlinkClick action="ppaction://hlinksldjump" r:id="rId13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5" name="Google Shape;475;p24">
            <a:hlinkClick action="ppaction://hlinksldjump" r:id="rId14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6" name="Google Shape;476;p24">
            <a:hlinkClick action="ppaction://hlinksldjump" r:id="rId15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7" name="Google Shape;477;p24">
            <a:hlinkClick action="ppaction://hlinksldjump" r:id="rId16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8" name="Google Shape;478;p24">
            <a:hlinkClick action="ppaction://hlinksldjump" r:id="rId17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79" name="Google Shape;479;p24">
            <a:hlinkClick action="ppaction://hlinksldjump" r:id="rId18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0" name="Google Shape;480;p24">
            <a:hlinkClick action="ppaction://hlinksldjump" r:id="rId19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1" name="Google Shape;481;p24">
            <a:hlinkClick action="ppaction://hlinksldjump" r:id="rId20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2" name="Google Shape;482;p24">
            <a:hlinkClick action="ppaction://hlinksldjump" r:id="rId21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3" name="Google Shape;483;p24">
            <a:hlinkClick action="ppaction://hlinksldjump" r:id="rId22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4" name="Google Shape;484;p24">
            <a:hlinkClick action="ppaction://hlinksldjump" r:id="rId23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85" name="Google Shape;485;p24">
            <a:hlinkClick action="ppaction://hlinksldjump" r:id="rId24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6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33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798" name="Google Shape;798;p33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799" name="Google Shape;799;p33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0" name="Google Shape;800;p33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1" name="Google Shape;801;p33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2" name="Google Shape;802;p33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3" name="Google Shape;803;p33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4" name="Google Shape;804;p33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5" name="Google Shape;805;p33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6" name="Google Shape;806;p33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7" name="Google Shape;807;p33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8" name="Google Shape;808;p33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09" name="Google Shape;809;p33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0" name="Google Shape;810;p33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1" name="Google Shape;811;p33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2" name="Google Shape;812;p33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3" name="Google Shape;813;p33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4" name="Google Shape;814;p33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5" name="Google Shape;815;p33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6" name="Google Shape;816;p33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7" name="Google Shape;817;p33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8" name="Google Shape;818;p33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19" name="Google Shape;819;p33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0" name="Google Shape;820;p33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4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34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MAY</a:t>
            </a:r>
            <a:endParaRPr/>
          </a:p>
        </p:txBody>
      </p:sp>
      <p:sp>
        <p:nvSpPr>
          <p:cNvPr id="826" name="Google Shape;826;p34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7" name="Google Shape;827;p34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8" name="Google Shape;828;p34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29" name="Google Shape;829;p34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0" name="Google Shape;830;p34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1" name="Google Shape;831;p34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2" name="Google Shape;832;p34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3" name="Google Shape;833;p34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4" name="Google Shape;834;p34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5" name="Google Shape;835;p34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6" name="Google Shape;836;p34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7" name="Google Shape;837;p34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8" name="Google Shape;838;p34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39" name="Google Shape;839;p34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0" name="Google Shape;840;p34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1" name="Google Shape;841;p34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2" name="Google Shape;842;p34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3" name="Google Shape;843;p34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4" name="Google Shape;844;p34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5" name="Google Shape;845;p34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6" name="Google Shape;846;p34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7" name="Google Shape;847;p34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8" name="Google Shape;848;p34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49" name="Google Shape;849;p34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0" name="Google Shape;850;p34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1" name="Google Shape;851;p34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2" name="Google Shape;852;p34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3" name="Google Shape;853;p34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4" name="Google Shape;854;p34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5" name="Google Shape;855;p34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6" name="Google Shape;856;p34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7" name="Google Shape;857;p34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8" name="Google Shape;858;p34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59" name="Google Shape;859;p34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0" name="Google Shape;860;p34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1" name="Google Shape;861;p34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2" name="Google Shape;862;p34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3" name="Google Shape;863;p34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4" name="Google Shape;864;p34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5" name="Google Shape;865;p34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6" name="Google Shape;866;p34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7" name="Google Shape;867;p34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8" name="Google Shape;868;p34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69" name="Google Shape;869;p34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0" name="Google Shape;870;p34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1" name="Google Shape;871;p34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72" name="Google Shape;872;p34"/>
          <p:cNvSpPr txBox="1"/>
          <p:nvPr/>
        </p:nvSpPr>
        <p:spPr>
          <a:xfrm>
            <a:off x="6698695" y="57381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6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35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878" name="Google Shape;878;p35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879" name="Google Shape;879;p35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0" name="Google Shape;880;p35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1" name="Google Shape;881;p35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2" name="Google Shape;882;p35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3" name="Google Shape;883;p35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4" name="Google Shape;884;p35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5" name="Google Shape;885;p35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6" name="Google Shape;886;p35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7" name="Google Shape;887;p35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8" name="Google Shape;888;p35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89" name="Google Shape;889;p35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0" name="Google Shape;890;p35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1" name="Google Shape;891;p35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2" name="Google Shape;892;p35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3" name="Google Shape;893;p35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4" name="Google Shape;894;p35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5" name="Google Shape;895;p35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6" name="Google Shape;896;p35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7" name="Google Shape;897;p35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8" name="Google Shape;898;p35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899" name="Google Shape;899;p35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0" name="Google Shape;900;p35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4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36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JUNE</a:t>
            </a:r>
            <a:endParaRPr/>
          </a:p>
        </p:txBody>
      </p:sp>
      <p:sp>
        <p:nvSpPr>
          <p:cNvPr id="906" name="Google Shape;906;p36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7" name="Google Shape;907;p36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8" name="Google Shape;908;p36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09" name="Google Shape;909;p36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0" name="Google Shape;910;p36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1" name="Google Shape;911;p36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2" name="Google Shape;912;p36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3" name="Google Shape;913;p36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4" name="Google Shape;914;p36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5" name="Google Shape;915;p36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6" name="Google Shape;916;p36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7" name="Google Shape;917;p36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8" name="Google Shape;918;p36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19" name="Google Shape;919;p36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0" name="Google Shape;920;p36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1" name="Google Shape;921;p36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2" name="Google Shape;922;p36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3" name="Google Shape;923;p36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4" name="Google Shape;924;p36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5" name="Google Shape;925;p36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6" name="Google Shape;926;p36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7" name="Google Shape;927;p36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8" name="Google Shape;928;p36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29" name="Google Shape;929;p36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0" name="Google Shape;930;p36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1" name="Google Shape;931;p36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2" name="Google Shape;932;p36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3" name="Google Shape;933;p36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4" name="Google Shape;934;p36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5" name="Google Shape;935;p36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6" name="Google Shape;936;p36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7" name="Google Shape;937;p36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8" name="Google Shape;938;p36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39" name="Google Shape;939;p36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0" name="Google Shape;940;p36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1" name="Google Shape;941;p36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2" name="Google Shape;942;p36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3" name="Google Shape;943;p36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4" name="Google Shape;944;p36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5" name="Google Shape;945;p36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6" name="Google Shape;946;p36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7" name="Google Shape;947;p36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8" name="Google Shape;948;p36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49" name="Google Shape;949;p36"/>
          <p:cNvSpPr txBox="1"/>
          <p:nvPr/>
        </p:nvSpPr>
        <p:spPr>
          <a:xfrm>
            <a:off x="795528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0" name="Google Shape;950;p36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p37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956" name="Google Shape;956;p37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957" name="Google Shape;957;p37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8" name="Google Shape;958;p37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59" name="Google Shape;959;p37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0" name="Google Shape;960;p37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1" name="Google Shape;961;p37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2" name="Google Shape;962;p37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3" name="Google Shape;963;p37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4" name="Google Shape;964;p37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5" name="Google Shape;965;p37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6" name="Google Shape;966;p37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7" name="Google Shape;967;p37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8" name="Google Shape;968;p37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69" name="Google Shape;969;p37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0" name="Google Shape;970;p37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1" name="Google Shape;971;p37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2" name="Google Shape;972;p37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3" name="Google Shape;973;p37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4" name="Google Shape;974;p37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5" name="Google Shape;975;p37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6" name="Google Shape;976;p37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7" name="Google Shape;977;p37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78" name="Google Shape;978;p37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2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38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JULY</a:t>
            </a:r>
            <a:endParaRPr/>
          </a:p>
        </p:txBody>
      </p:sp>
      <p:sp>
        <p:nvSpPr>
          <p:cNvPr id="984" name="Google Shape;984;p38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5" name="Google Shape;985;p38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6" name="Google Shape;986;p38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7" name="Google Shape;987;p38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8" name="Google Shape;988;p38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89" name="Google Shape;989;p38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0" name="Google Shape;990;p38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1" name="Google Shape;991;p38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2" name="Google Shape;992;p38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3" name="Google Shape;993;p38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4" name="Google Shape;994;p38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5" name="Google Shape;995;p38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6" name="Google Shape;996;p38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7" name="Google Shape;997;p38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8" name="Google Shape;998;p38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999" name="Google Shape;999;p38"/>
          <p:cNvSpPr txBox="1"/>
          <p:nvPr/>
        </p:nvSpPr>
        <p:spPr>
          <a:xfrm>
            <a:off x="167225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0" name="Google Shape;1000;p38"/>
          <p:cNvSpPr txBox="1"/>
          <p:nvPr/>
        </p:nvSpPr>
        <p:spPr>
          <a:xfrm>
            <a:off x="292886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1" name="Google Shape;1001;p38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2" name="Google Shape;1002;p38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3" name="Google Shape;1003;p38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4" name="Google Shape;1004;p38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5" name="Google Shape;1005;p38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6" name="Google Shape;1006;p38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7" name="Google Shape;1007;p38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8" name="Google Shape;1008;p38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09" name="Google Shape;1009;p38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0" name="Google Shape;1010;p38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1" name="Google Shape;1011;p38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2" name="Google Shape;1012;p38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3" name="Google Shape;1013;p38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4" name="Google Shape;1014;p38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5" name="Google Shape;1015;p38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6" name="Google Shape;1016;p38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7" name="Google Shape;1017;p38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8" name="Google Shape;1018;p38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19" name="Google Shape;1019;p38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0" name="Google Shape;1020;p38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1" name="Google Shape;1021;p38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2" name="Google Shape;1022;p38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3" name="Google Shape;1023;p38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4" name="Google Shape;1024;p38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5" name="Google Shape;1025;p38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6" name="Google Shape;1026;p38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7" name="Google Shape;1027;p38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8" name="Google Shape;1028;p38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29" name="Google Shape;1029;p38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0" name="Google Shape;1030;p38"/>
          <p:cNvSpPr txBox="1"/>
          <p:nvPr/>
        </p:nvSpPr>
        <p:spPr>
          <a:xfrm>
            <a:off x="4185485" y="57381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39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036" name="Google Shape;1036;p39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037" name="Google Shape;1037;p39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8" name="Google Shape;1038;p39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39" name="Google Shape;1039;p39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0" name="Google Shape;1040;p39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1" name="Google Shape;1041;p39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2" name="Google Shape;1042;p39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3" name="Google Shape;1043;p39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4" name="Google Shape;1044;p39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5" name="Google Shape;1045;p39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6" name="Google Shape;1046;p39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7" name="Google Shape;1047;p39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8" name="Google Shape;1048;p39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49" name="Google Shape;1049;p39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0" name="Google Shape;1050;p39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1" name="Google Shape;1051;p39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2" name="Google Shape;1052;p39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3" name="Google Shape;1053;p39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4" name="Google Shape;1054;p39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5" name="Google Shape;1055;p39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6" name="Google Shape;1056;p39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7" name="Google Shape;1057;p39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58" name="Google Shape;1058;p39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2" name="Shape 1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Google Shape;1063;p40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AUGUST</a:t>
            </a:r>
            <a:endParaRPr/>
          </a:p>
        </p:txBody>
      </p:sp>
      <p:sp>
        <p:nvSpPr>
          <p:cNvPr id="1064" name="Google Shape;1064;p40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5" name="Google Shape;1065;p40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6" name="Google Shape;1066;p40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7" name="Google Shape;1067;p40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8" name="Google Shape;1068;p40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69" name="Google Shape;1069;p40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0" name="Google Shape;1070;p40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1" name="Google Shape;1071;p40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2" name="Google Shape;1072;p40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3" name="Google Shape;1073;p40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4" name="Google Shape;1074;p40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5" name="Google Shape;1075;p40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6" name="Google Shape;1076;p40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7" name="Google Shape;1077;p40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8" name="Google Shape;1078;p40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79" name="Google Shape;1079;p40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0" name="Google Shape;1080;p40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1" name="Google Shape;1081;p40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2" name="Google Shape;1082;p40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3" name="Google Shape;1083;p40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4" name="Google Shape;1084;p40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5" name="Google Shape;1085;p40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6" name="Google Shape;1086;p40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7" name="Google Shape;1087;p40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8" name="Google Shape;1088;p40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89" name="Google Shape;1089;p40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0" name="Google Shape;1090;p40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1" name="Google Shape;1091;p40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2" name="Google Shape;1092;p40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3" name="Google Shape;1093;p40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4" name="Google Shape;1094;p40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5" name="Google Shape;1095;p40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6" name="Google Shape;1096;p40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7" name="Google Shape;1097;p40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8" name="Google Shape;1098;p40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099" name="Google Shape;1099;p40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0" name="Google Shape;1100;p40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1" name="Google Shape;1101;p40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2" name="Google Shape;1102;p40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3" name="Google Shape;1103;p40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4" name="Google Shape;1104;p40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5" name="Google Shape;1105;p40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6" name="Google Shape;1106;p40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7" name="Google Shape;1107;p40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8" name="Google Shape;1108;p40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09" name="Google Shape;1109;p40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0" name="Google Shape;1110;p40"/>
          <p:cNvSpPr txBox="1"/>
          <p:nvPr/>
        </p:nvSpPr>
        <p:spPr>
          <a:xfrm>
            <a:off x="7955300" y="57381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4" name="Shape 1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Google Shape;1115;p41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116" name="Google Shape;1116;p41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117" name="Google Shape;1117;p41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8" name="Google Shape;1118;p41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19" name="Google Shape;1119;p41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0" name="Google Shape;1120;p41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1" name="Google Shape;1121;p41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2" name="Google Shape;1122;p41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3" name="Google Shape;1123;p41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4" name="Google Shape;1124;p41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5" name="Google Shape;1125;p41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6" name="Google Shape;1126;p41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7" name="Google Shape;1127;p41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8" name="Google Shape;1128;p41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29" name="Google Shape;1129;p41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0" name="Google Shape;1130;p41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1" name="Google Shape;1131;p41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2" name="Google Shape;1132;p41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3" name="Google Shape;1133;p41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4" name="Google Shape;1134;p41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5" name="Google Shape;1135;p41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6" name="Google Shape;1136;p41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7" name="Google Shape;1137;p41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38" name="Google Shape;1138;p41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2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" name="Google Shape;1143;p42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SEPTEMBER</a:t>
            </a:r>
            <a:endParaRPr/>
          </a:p>
        </p:txBody>
      </p:sp>
      <p:sp>
        <p:nvSpPr>
          <p:cNvPr id="1144" name="Google Shape;1144;p42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45" name="Google Shape;1145;p42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46" name="Google Shape;1146;p42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47" name="Google Shape;1147;p42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48" name="Google Shape;1148;p42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49" name="Google Shape;1149;p42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0" name="Google Shape;1150;p42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1" name="Google Shape;1151;p42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2" name="Google Shape;1152;p42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3" name="Google Shape;1153;p42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4" name="Google Shape;1154;p42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5" name="Google Shape;1155;p42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6" name="Google Shape;1156;p42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7" name="Google Shape;1157;p42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8" name="Google Shape;1158;p42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59" name="Google Shape;1159;p42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0" name="Google Shape;1160;p42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1" name="Google Shape;1161;p42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2" name="Google Shape;1162;p42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3" name="Google Shape;1163;p42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4" name="Google Shape;1164;p42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5" name="Google Shape;1165;p42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6" name="Google Shape;1166;p42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7" name="Google Shape;1167;p42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8" name="Google Shape;1168;p42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69" name="Google Shape;1169;p42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0" name="Google Shape;1170;p42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1" name="Google Shape;1171;p42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2" name="Google Shape;1172;p42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3" name="Google Shape;1173;p42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4" name="Google Shape;1174;p42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5" name="Google Shape;1175;p42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6" name="Google Shape;1176;p42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7" name="Google Shape;1177;p42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8" name="Google Shape;1178;p42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79" name="Google Shape;1179;p42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0" name="Google Shape;1180;p42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1" name="Google Shape;1181;p42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2" name="Google Shape;1182;p42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3" name="Google Shape;1183;p42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4" name="Google Shape;1184;p42"/>
          <p:cNvSpPr txBox="1"/>
          <p:nvPr/>
        </p:nvSpPr>
        <p:spPr>
          <a:xfrm>
            <a:off x="415650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5" name="Google Shape;1185;p42"/>
          <p:cNvSpPr txBox="1"/>
          <p:nvPr/>
        </p:nvSpPr>
        <p:spPr>
          <a:xfrm>
            <a:off x="1672255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6" name="Google Shape;1186;p42"/>
          <p:cNvSpPr txBox="1"/>
          <p:nvPr/>
        </p:nvSpPr>
        <p:spPr>
          <a:xfrm>
            <a:off x="2928860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7" name="Google Shape;1187;p42"/>
          <p:cNvSpPr txBox="1"/>
          <p:nvPr/>
        </p:nvSpPr>
        <p:spPr>
          <a:xfrm>
            <a:off x="4185465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8" name="Google Shape;1188;p42"/>
          <p:cNvSpPr txBox="1"/>
          <p:nvPr/>
        </p:nvSpPr>
        <p:spPr>
          <a:xfrm>
            <a:off x="5442070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89" name="Google Shape;1189;p42"/>
          <p:cNvSpPr txBox="1"/>
          <p:nvPr/>
        </p:nvSpPr>
        <p:spPr>
          <a:xfrm>
            <a:off x="6698675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25"/>
          <p:cNvSpPr txBox="1"/>
          <p:nvPr>
            <p:ph type="title"/>
          </p:nvPr>
        </p:nvSpPr>
        <p:spPr>
          <a:xfrm>
            <a:off x="415650" y="367325"/>
            <a:ext cx="840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BIRTHDAYS &amp; </a:t>
            </a:r>
            <a:r>
              <a:rPr lang="en"/>
              <a:t>IMPORTANT DATES</a:t>
            </a:r>
            <a:endParaRPr/>
          </a:p>
        </p:txBody>
      </p:sp>
      <p:sp>
        <p:nvSpPr>
          <p:cNvPr id="491" name="Google Shape;491;p25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2" name="Google Shape;492;p25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3" name="Google Shape;493;p25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4" name="Google Shape;494;p25"/>
          <p:cNvSpPr txBox="1"/>
          <p:nvPr/>
        </p:nvSpPr>
        <p:spPr>
          <a:xfrm>
            <a:off x="43362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5" name="Google Shape;495;p25"/>
          <p:cNvSpPr txBox="1"/>
          <p:nvPr/>
        </p:nvSpPr>
        <p:spPr>
          <a:xfrm>
            <a:off x="232080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6" name="Google Shape;496;p25"/>
          <p:cNvSpPr txBox="1"/>
          <p:nvPr/>
        </p:nvSpPr>
        <p:spPr>
          <a:xfrm>
            <a:off x="420798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7" name="Google Shape;497;p25"/>
          <p:cNvSpPr txBox="1"/>
          <p:nvPr/>
        </p:nvSpPr>
        <p:spPr>
          <a:xfrm>
            <a:off x="609516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8" name="Google Shape;498;p25"/>
          <p:cNvSpPr txBox="1"/>
          <p:nvPr/>
        </p:nvSpPr>
        <p:spPr>
          <a:xfrm>
            <a:off x="798234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499" name="Google Shape;499;p25"/>
          <p:cNvSpPr txBox="1"/>
          <p:nvPr/>
        </p:nvSpPr>
        <p:spPr>
          <a:xfrm>
            <a:off x="9869525" y="1724425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0" name="Google Shape;500;p25"/>
          <p:cNvSpPr txBox="1"/>
          <p:nvPr/>
        </p:nvSpPr>
        <p:spPr>
          <a:xfrm>
            <a:off x="41565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1" name="Google Shape;501;p25"/>
          <p:cNvSpPr txBox="1"/>
          <p:nvPr/>
        </p:nvSpPr>
        <p:spPr>
          <a:xfrm>
            <a:off x="230283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2" name="Google Shape;502;p25"/>
          <p:cNvSpPr txBox="1"/>
          <p:nvPr/>
        </p:nvSpPr>
        <p:spPr>
          <a:xfrm>
            <a:off x="419001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3" name="Google Shape;503;p25"/>
          <p:cNvSpPr txBox="1"/>
          <p:nvPr/>
        </p:nvSpPr>
        <p:spPr>
          <a:xfrm>
            <a:off x="607719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4" name="Google Shape;504;p25"/>
          <p:cNvSpPr txBox="1"/>
          <p:nvPr/>
        </p:nvSpPr>
        <p:spPr>
          <a:xfrm>
            <a:off x="796437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05" name="Google Shape;505;p25"/>
          <p:cNvSpPr txBox="1"/>
          <p:nvPr/>
        </p:nvSpPr>
        <p:spPr>
          <a:xfrm>
            <a:off x="9851550" y="4367650"/>
            <a:ext cx="1865700" cy="19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3" name="Shape 1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4" name="Google Shape;1194;p43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195" name="Google Shape;1195;p43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196" name="Google Shape;1196;p43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7" name="Google Shape;1197;p43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8" name="Google Shape;1198;p43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199" name="Google Shape;1199;p43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0" name="Google Shape;1200;p43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1" name="Google Shape;1201;p43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2" name="Google Shape;1202;p43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3" name="Google Shape;1203;p43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4" name="Google Shape;1204;p43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5" name="Google Shape;1205;p43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6" name="Google Shape;1206;p43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7" name="Google Shape;1207;p43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8" name="Google Shape;1208;p43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09" name="Google Shape;1209;p43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0" name="Google Shape;1210;p43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1" name="Google Shape;1211;p43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2" name="Google Shape;1212;p43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3" name="Google Shape;1213;p43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4" name="Google Shape;1214;p43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5" name="Google Shape;1215;p43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6" name="Google Shape;1216;p43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17" name="Google Shape;1217;p43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1" name="Shape 1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2" name="Google Shape;1222;p44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OCTOBER</a:t>
            </a:r>
            <a:endParaRPr/>
          </a:p>
        </p:txBody>
      </p:sp>
      <p:sp>
        <p:nvSpPr>
          <p:cNvPr id="1223" name="Google Shape;1223;p44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4" name="Google Shape;1224;p44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5" name="Google Shape;1225;p44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6" name="Google Shape;1226;p44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7" name="Google Shape;1227;p44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8" name="Google Shape;1228;p44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29" name="Google Shape;1229;p44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0" name="Google Shape;1230;p44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1" name="Google Shape;1231;p44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2" name="Google Shape;1232;p44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3" name="Google Shape;1233;p44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4" name="Google Shape;1234;p44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5" name="Google Shape;1235;p44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6" name="Google Shape;1236;p44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7" name="Google Shape;1237;p44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8" name="Google Shape;1238;p44"/>
          <p:cNvSpPr txBox="1"/>
          <p:nvPr/>
        </p:nvSpPr>
        <p:spPr>
          <a:xfrm>
            <a:off x="292886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39" name="Google Shape;1239;p44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0" name="Google Shape;1240;p44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1" name="Google Shape;1241;p44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2" name="Google Shape;1242;p44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3" name="Google Shape;1243;p44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4" name="Google Shape;1244;p44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5" name="Google Shape;1245;p44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6" name="Google Shape;1246;p44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7" name="Google Shape;1247;p44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8" name="Google Shape;1248;p44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49" name="Google Shape;1249;p44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0" name="Google Shape;1250;p44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1" name="Google Shape;1251;p44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2" name="Google Shape;1252;p44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3" name="Google Shape;1253;p44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4" name="Google Shape;1254;p44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5" name="Google Shape;1255;p44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6" name="Google Shape;1256;p44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7" name="Google Shape;1257;p44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8" name="Google Shape;1258;p44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59" name="Google Shape;1259;p44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0" name="Google Shape;1260;p44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1" name="Google Shape;1261;p44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2" name="Google Shape;1262;p44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3" name="Google Shape;1263;p44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4" name="Google Shape;1264;p44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5" name="Google Shape;1265;p44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6" name="Google Shape;1266;p44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7" name="Google Shape;1267;p44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8" name="Google Shape;1268;p44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69" name="Google Shape;1269;p44"/>
          <p:cNvSpPr txBox="1"/>
          <p:nvPr/>
        </p:nvSpPr>
        <p:spPr>
          <a:xfrm>
            <a:off x="54808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3" name="Shape 1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" name="Google Shape;1274;p45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275" name="Google Shape;1275;p45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276" name="Google Shape;1276;p45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7" name="Google Shape;1277;p45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8" name="Google Shape;1278;p45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79" name="Google Shape;1279;p45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0" name="Google Shape;1280;p45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1" name="Google Shape;1281;p45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2" name="Google Shape;1282;p45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3" name="Google Shape;1283;p45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4" name="Google Shape;1284;p45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5" name="Google Shape;1285;p45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6" name="Google Shape;1286;p45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7" name="Google Shape;1287;p45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8" name="Google Shape;1288;p45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89" name="Google Shape;1289;p45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0" name="Google Shape;1290;p45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1" name="Google Shape;1291;p45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2" name="Google Shape;1292;p45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3" name="Google Shape;1293;p45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4" name="Google Shape;1294;p45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5" name="Google Shape;1295;p45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6" name="Google Shape;1296;p45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297" name="Google Shape;1297;p45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Google Shape;1302;p46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NOVEMBER</a:t>
            </a:r>
            <a:endParaRPr/>
          </a:p>
        </p:txBody>
      </p:sp>
      <p:sp>
        <p:nvSpPr>
          <p:cNvPr id="1303" name="Google Shape;1303;p46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4" name="Google Shape;1304;p46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5" name="Google Shape;1305;p46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6" name="Google Shape;1306;p46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7" name="Google Shape;1307;p46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8" name="Google Shape;1308;p46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09" name="Google Shape;1309;p46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0" name="Google Shape;1310;p46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1" name="Google Shape;1311;p46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2" name="Google Shape;1312;p46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3" name="Google Shape;1313;p46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4" name="Google Shape;1314;p46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5" name="Google Shape;1315;p46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6" name="Google Shape;1316;p46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7" name="Google Shape;1317;p46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8" name="Google Shape;1318;p46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19" name="Google Shape;1319;p46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0" name="Google Shape;1320;p46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1" name="Google Shape;1321;p46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2" name="Google Shape;1322;p46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3" name="Google Shape;1323;p46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4" name="Google Shape;1324;p46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5" name="Google Shape;1325;p46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6" name="Google Shape;1326;p46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7" name="Google Shape;1327;p46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8" name="Google Shape;1328;p46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29" name="Google Shape;1329;p46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0" name="Google Shape;1330;p46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1" name="Google Shape;1331;p46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2" name="Google Shape;1332;p46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3" name="Google Shape;1333;p46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4" name="Google Shape;1334;p46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5" name="Google Shape;1335;p46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6" name="Google Shape;1336;p46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7" name="Google Shape;1337;p46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8" name="Google Shape;1338;p46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39" name="Google Shape;1339;p46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0" name="Google Shape;1340;p46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1" name="Google Shape;1341;p46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2" name="Google Shape;1342;p46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3" name="Google Shape;1343;p46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4" name="Google Shape;1344;p46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5" name="Google Shape;1345;p46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6" name="Google Shape;1346;p46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7" name="Google Shape;1347;p46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48" name="Google Shape;1348;p46"/>
          <p:cNvSpPr txBox="1"/>
          <p:nvPr/>
        </p:nvSpPr>
        <p:spPr>
          <a:xfrm>
            <a:off x="7955300" y="57381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2" name="Shape 1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3" name="Google Shape;1353;p47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354" name="Google Shape;1354;p47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355" name="Google Shape;1355;p47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6" name="Google Shape;1356;p47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7" name="Google Shape;1357;p47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8" name="Google Shape;1358;p47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59" name="Google Shape;1359;p47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0" name="Google Shape;1360;p47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1" name="Google Shape;1361;p47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2" name="Google Shape;1362;p47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3" name="Google Shape;1363;p47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4" name="Google Shape;1364;p47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5" name="Google Shape;1365;p47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6" name="Google Shape;1366;p47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7" name="Google Shape;1367;p47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8" name="Google Shape;1368;p47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69" name="Google Shape;1369;p47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0" name="Google Shape;1370;p47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1" name="Google Shape;1371;p47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2" name="Google Shape;1372;p47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3" name="Google Shape;1373;p47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4" name="Google Shape;1374;p47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5" name="Google Shape;1375;p47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76" name="Google Shape;1376;p47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0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p48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DECEMBER</a:t>
            </a:r>
            <a:endParaRPr/>
          </a:p>
        </p:txBody>
      </p:sp>
      <p:sp>
        <p:nvSpPr>
          <p:cNvPr id="1382" name="Google Shape;1382;p48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3" name="Google Shape;1383;p48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4" name="Google Shape;1384;p48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5" name="Google Shape;1385;p48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6" name="Google Shape;1386;p48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7" name="Google Shape;1387;p48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8" name="Google Shape;1388;p48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89" name="Google Shape;1389;p48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0" name="Google Shape;1390;p48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1" name="Google Shape;1391;p48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2" name="Google Shape;1392;p48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3" name="Google Shape;1393;p48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4" name="Google Shape;1394;p48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5" name="Google Shape;1395;p48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6" name="Google Shape;1396;p48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7" name="Google Shape;1397;p48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8" name="Google Shape;1398;p48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399" name="Google Shape;1399;p48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0" name="Google Shape;1400;p48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1" name="Google Shape;1401;p48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2" name="Google Shape;1402;p48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3" name="Google Shape;1403;p48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4" name="Google Shape;1404;p48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5" name="Google Shape;1405;p48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6" name="Google Shape;1406;p48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7" name="Google Shape;1407;p48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8" name="Google Shape;1408;p48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09" name="Google Shape;1409;p48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0" name="Google Shape;1410;p48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1" name="Google Shape;1411;p48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2" name="Google Shape;1412;p48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3" name="Google Shape;1413;p48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4" name="Google Shape;1414;p48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5" name="Google Shape;1415;p48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6" name="Google Shape;1416;p48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7" name="Google Shape;1417;p48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8" name="Google Shape;1418;p48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19" name="Google Shape;1419;p48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0" name="Google Shape;1420;p48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1" name="Google Shape;1421;p48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2" name="Google Shape;1422;p48"/>
          <p:cNvSpPr txBox="1"/>
          <p:nvPr/>
        </p:nvSpPr>
        <p:spPr>
          <a:xfrm>
            <a:off x="415650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3" name="Google Shape;1423;p48"/>
          <p:cNvSpPr txBox="1"/>
          <p:nvPr/>
        </p:nvSpPr>
        <p:spPr>
          <a:xfrm>
            <a:off x="1672255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4" name="Google Shape;1424;p48"/>
          <p:cNvSpPr txBox="1"/>
          <p:nvPr/>
        </p:nvSpPr>
        <p:spPr>
          <a:xfrm>
            <a:off x="2928860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5" name="Google Shape;1425;p48"/>
          <p:cNvSpPr txBox="1"/>
          <p:nvPr/>
        </p:nvSpPr>
        <p:spPr>
          <a:xfrm>
            <a:off x="4185465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6" name="Google Shape;1426;p48"/>
          <p:cNvSpPr txBox="1"/>
          <p:nvPr/>
        </p:nvSpPr>
        <p:spPr>
          <a:xfrm>
            <a:off x="5442070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7" name="Google Shape;1427;p48"/>
          <p:cNvSpPr txBox="1"/>
          <p:nvPr/>
        </p:nvSpPr>
        <p:spPr>
          <a:xfrm>
            <a:off x="6698675" y="20932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28" name="Google Shape;1428;p48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2" name="Shape 1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" name="Google Shape;1433;p49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1434" name="Google Shape;1434;p49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1435" name="Google Shape;1435;p49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6" name="Google Shape;1436;p49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7" name="Google Shape;1437;p49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8" name="Google Shape;1438;p49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39" name="Google Shape;1439;p49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0" name="Google Shape;1440;p49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1" name="Google Shape;1441;p49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2" name="Google Shape;1442;p49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3" name="Google Shape;1443;p49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4" name="Google Shape;1444;p49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5" name="Google Shape;1445;p49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6" name="Google Shape;1446;p49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7" name="Google Shape;1447;p49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8" name="Google Shape;1448;p49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49" name="Google Shape;1449;p49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0" name="Google Shape;1450;p49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1" name="Google Shape;1451;p49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2" name="Google Shape;1452;p49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3" name="Google Shape;1453;p49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4" name="Google Shape;1454;p49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5" name="Google Shape;1455;p49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56" name="Google Shape;1456;p49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460" name="Shape 1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1" name="Google Shape;1461;p50"/>
          <p:cNvSpPr txBox="1"/>
          <p:nvPr>
            <p:ph type="title"/>
          </p:nvPr>
        </p:nvSpPr>
        <p:spPr>
          <a:xfrm>
            <a:off x="376950" y="381725"/>
            <a:ext cx="8850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CONTACTS</a:t>
            </a:r>
            <a:endParaRPr/>
          </a:p>
        </p:txBody>
      </p:sp>
      <p:sp>
        <p:nvSpPr>
          <p:cNvPr id="1462" name="Google Shape;1462;p50"/>
          <p:cNvSpPr/>
          <p:nvPr>
            <p:ph idx="2" type="pic"/>
          </p:nvPr>
        </p:nvSpPr>
        <p:spPr>
          <a:xfrm>
            <a:off x="421350" y="1350450"/>
            <a:ext cx="2143800" cy="2145300"/>
          </a:xfrm>
          <a:prstGeom prst="roundRect">
            <a:avLst>
              <a:gd fmla="val 16667" name="adj"/>
            </a:avLst>
          </a:prstGeom>
        </p:spPr>
      </p:sp>
      <p:sp>
        <p:nvSpPr>
          <p:cNvPr id="1463" name="Google Shape;1463;p50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4" name="Google Shape;1464;p50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5" name="Google Shape;1465;p50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6" name="Google Shape;1466;p50"/>
          <p:cNvSpPr txBox="1"/>
          <p:nvPr/>
        </p:nvSpPr>
        <p:spPr>
          <a:xfrm>
            <a:off x="4760750" y="1401725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7" name="Google Shape;1467;p50"/>
          <p:cNvSpPr txBox="1"/>
          <p:nvPr/>
        </p:nvSpPr>
        <p:spPr>
          <a:xfrm>
            <a:off x="4760750" y="2219700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8" name="Google Shape;1468;p50"/>
          <p:cNvSpPr txBox="1"/>
          <p:nvPr/>
        </p:nvSpPr>
        <p:spPr>
          <a:xfrm>
            <a:off x="4760750" y="3037675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69" name="Google Shape;1469;p50"/>
          <p:cNvSpPr txBox="1"/>
          <p:nvPr/>
        </p:nvSpPr>
        <p:spPr>
          <a:xfrm>
            <a:off x="465925" y="4357575"/>
            <a:ext cx="113877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0" name="Google Shape;1470;p50"/>
          <p:cNvSpPr txBox="1"/>
          <p:nvPr/>
        </p:nvSpPr>
        <p:spPr>
          <a:xfrm>
            <a:off x="465925" y="5730200"/>
            <a:ext cx="113877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474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" name="Google Shape;1475;p51"/>
          <p:cNvSpPr txBox="1"/>
          <p:nvPr>
            <p:ph type="title"/>
          </p:nvPr>
        </p:nvSpPr>
        <p:spPr>
          <a:xfrm>
            <a:off x="376950" y="381725"/>
            <a:ext cx="8850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CONTACTS</a:t>
            </a:r>
            <a:endParaRPr/>
          </a:p>
        </p:txBody>
      </p:sp>
      <p:sp>
        <p:nvSpPr>
          <p:cNvPr id="1476" name="Google Shape;1476;p51"/>
          <p:cNvSpPr/>
          <p:nvPr>
            <p:ph idx="2" type="pic"/>
          </p:nvPr>
        </p:nvSpPr>
        <p:spPr>
          <a:xfrm>
            <a:off x="421350" y="1350450"/>
            <a:ext cx="2143800" cy="2145300"/>
          </a:xfrm>
          <a:prstGeom prst="roundRect">
            <a:avLst>
              <a:gd fmla="val 16667" name="adj"/>
            </a:avLst>
          </a:prstGeom>
        </p:spPr>
      </p:sp>
      <p:sp>
        <p:nvSpPr>
          <p:cNvPr id="1477" name="Google Shape;1477;p51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8" name="Google Shape;1478;p51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79" name="Google Shape;1479;p51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80" name="Google Shape;1480;p51"/>
          <p:cNvSpPr txBox="1"/>
          <p:nvPr/>
        </p:nvSpPr>
        <p:spPr>
          <a:xfrm>
            <a:off x="4760750" y="1401725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81" name="Google Shape;1481;p51"/>
          <p:cNvSpPr txBox="1"/>
          <p:nvPr/>
        </p:nvSpPr>
        <p:spPr>
          <a:xfrm>
            <a:off x="4760750" y="2219700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82" name="Google Shape;1482;p51"/>
          <p:cNvSpPr txBox="1"/>
          <p:nvPr/>
        </p:nvSpPr>
        <p:spPr>
          <a:xfrm>
            <a:off x="4760750" y="3037675"/>
            <a:ext cx="70929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83" name="Google Shape;1483;p51"/>
          <p:cNvSpPr txBox="1"/>
          <p:nvPr/>
        </p:nvSpPr>
        <p:spPr>
          <a:xfrm>
            <a:off x="465925" y="4357575"/>
            <a:ext cx="113877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84" name="Google Shape;1484;p51"/>
          <p:cNvSpPr txBox="1"/>
          <p:nvPr/>
        </p:nvSpPr>
        <p:spPr>
          <a:xfrm>
            <a:off x="465925" y="5730200"/>
            <a:ext cx="113877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8" name="Shape 1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Google Shape;1489;p52"/>
          <p:cNvSpPr txBox="1"/>
          <p:nvPr>
            <p:ph type="title"/>
          </p:nvPr>
        </p:nvSpPr>
        <p:spPr>
          <a:xfrm>
            <a:off x="376950" y="381725"/>
            <a:ext cx="67125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PLAN</a:t>
            </a:r>
            <a:endParaRPr/>
          </a:p>
        </p:txBody>
      </p:sp>
      <p:sp>
        <p:nvSpPr>
          <p:cNvPr id="1490" name="Google Shape;1490;p52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1" name="Google Shape;1491;p52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2" name="Google Shape;1492;p52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3" name="Google Shape;1493;p52"/>
          <p:cNvSpPr txBox="1"/>
          <p:nvPr/>
        </p:nvSpPr>
        <p:spPr>
          <a:xfrm>
            <a:off x="6857375" y="1290800"/>
            <a:ext cx="49962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4" name="Google Shape;1494;p52"/>
          <p:cNvSpPr txBox="1"/>
          <p:nvPr/>
        </p:nvSpPr>
        <p:spPr>
          <a:xfrm>
            <a:off x="2623075" y="1371475"/>
            <a:ext cx="2469600" cy="6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5" name="Google Shape;1495;p52"/>
          <p:cNvSpPr txBox="1"/>
          <p:nvPr/>
        </p:nvSpPr>
        <p:spPr>
          <a:xfrm>
            <a:off x="376950" y="26017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6" name="Google Shape;1496;p52"/>
          <p:cNvSpPr txBox="1"/>
          <p:nvPr/>
        </p:nvSpPr>
        <p:spPr>
          <a:xfrm>
            <a:off x="2798325" y="26017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7" name="Google Shape;1497;p52"/>
          <p:cNvSpPr txBox="1"/>
          <p:nvPr/>
        </p:nvSpPr>
        <p:spPr>
          <a:xfrm>
            <a:off x="376950" y="55878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8" name="Google Shape;1498;p52"/>
          <p:cNvSpPr txBox="1"/>
          <p:nvPr/>
        </p:nvSpPr>
        <p:spPr>
          <a:xfrm>
            <a:off x="2798325" y="55878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499" name="Google Shape;1499;p52"/>
          <p:cNvSpPr txBox="1"/>
          <p:nvPr/>
        </p:nvSpPr>
        <p:spPr>
          <a:xfrm>
            <a:off x="328800" y="4094825"/>
            <a:ext cx="48066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0" name="Google Shape;1500;p52"/>
          <p:cNvSpPr txBox="1"/>
          <p:nvPr/>
        </p:nvSpPr>
        <p:spPr>
          <a:xfrm>
            <a:off x="5321700" y="5587875"/>
            <a:ext cx="65319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1" name="Google Shape;1501;p52"/>
          <p:cNvSpPr txBox="1"/>
          <p:nvPr/>
        </p:nvSpPr>
        <p:spPr>
          <a:xfrm>
            <a:off x="5321700" y="2372100"/>
            <a:ext cx="6531900" cy="26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26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JANUARY</a:t>
            </a:r>
            <a:endParaRPr/>
          </a:p>
        </p:txBody>
      </p:sp>
      <p:sp>
        <p:nvSpPr>
          <p:cNvPr id="511" name="Google Shape;511;p26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2" name="Google Shape;512;p26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3" name="Google Shape;513;p26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4" name="Google Shape;514;p26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5" name="Google Shape;515;p26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6" name="Google Shape;516;p26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7" name="Google Shape;517;p26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8" name="Google Shape;518;p26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19" name="Google Shape;519;p26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0" name="Google Shape;520;p26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1" name="Google Shape;521;p26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2" name="Google Shape;522;p26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3" name="Google Shape;523;p26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4" name="Google Shape;524;p26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5" name="Google Shape;525;p26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6" name="Google Shape;526;p26"/>
          <p:cNvSpPr txBox="1"/>
          <p:nvPr/>
        </p:nvSpPr>
        <p:spPr>
          <a:xfrm>
            <a:off x="292886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7" name="Google Shape;527;p26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8" name="Google Shape;528;p26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29" name="Google Shape;529;p26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0" name="Google Shape;530;p26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1" name="Google Shape;531;p26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2" name="Google Shape;532;p26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3" name="Google Shape;533;p26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4" name="Google Shape;534;p26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5" name="Google Shape;535;p26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6" name="Google Shape;536;p26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7" name="Google Shape;537;p26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8" name="Google Shape;538;p26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39" name="Google Shape;539;p26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0" name="Google Shape;540;p26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1" name="Google Shape;541;p26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2" name="Google Shape;542;p26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3" name="Google Shape;543;p26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4" name="Google Shape;544;p26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5" name="Google Shape;545;p26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6" name="Google Shape;546;p26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7" name="Google Shape;547;p26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49" name="Google Shape;549;p26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4" name="Google Shape;554;p26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5" name="Google Shape;555;p26"/>
          <p:cNvSpPr txBox="1"/>
          <p:nvPr/>
        </p:nvSpPr>
        <p:spPr>
          <a:xfrm>
            <a:off x="4185485" y="57381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6" name="Google Shape;556;p26"/>
          <p:cNvSpPr txBox="1"/>
          <p:nvPr/>
        </p:nvSpPr>
        <p:spPr>
          <a:xfrm>
            <a:off x="5442060" y="57381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57" name="Google Shape;557;p26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5" name="Shape 1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" name="Google Shape;1506;p53"/>
          <p:cNvSpPr txBox="1"/>
          <p:nvPr>
            <p:ph type="title"/>
          </p:nvPr>
        </p:nvSpPr>
        <p:spPr>
          <a:xfrm>
            <a:off x="376950" y="381725"/>
            <a:ext cx="67125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PLAN</a:t>
            </a:r>
            <a:endParaRPr/>
          </a:p>
        </p:txBody>
      </p:sp>
      <p:sp>
        <p:nvSpPr>
          <p:cNvPr id="1507" name="Google Shape;1507;p53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8" name="Google Shape;1508;p53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09" name="Google Shape;1509;p53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0" name="Google Shape;1510;p53"/>
          <p:cNvSpPr txBox="1"/>
          <p:nvPr/>
        </p:nvSpPr>
        <p:spPr>
          <a:xfrm>
            <a:off x="6857375" y="1290800"/>
            <a:ext cx="49962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1" name="Google Shape;1511;p53"/>
          <p:cNvSpPr txBox="1"/>
          <p:nvPr/>
        </p:nvSpPr>
        <p:spPr>
          <a:xfrm>
            <a:off x="2623075" y="1371475"/>
            <a:ext cx="2469600" cy="69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2" name="Google Shape;1512;p53"/>
          <p:cNvSpPr txBox="1"/>
          <p:nvPr/>
        </p:nvSpPr>
        <p:spPr>
          <a:xfrm>
            <a:off x="376950" y="26017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3" name="Google Shape;1513;p53"/>
          <p:cNvSpPr txBox="1"/>
          <p:nvPr/>
        </p:nvSpPr>
        <p:spPr>
          <a:xfrm>
            <a:off x="2798325" y="26017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4" name="Google Shape;1514;p53"/>
          <p:cNvSpPr txBox="1"/>
          <p:nvPr/>
        </p:nvSpPr>
        <p:spPr>
          <a:xfrm>
            <a:off x="376950" y="55878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5" name="Google Shape;1515;p53"/>
          <p:cNvSpPr txBox="1"/>
          <p:nvPr/>
        </p:nvSpPr>
        <p:spPr>
          <a:xfrm>
            <a:off x="2798325" y="5587875"/>
            <a:ext cx="23370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6" name="Google Shape;1516;p53"/>
          <p:cNvSpPr txBox="1"/>
          <p:nvPr/>
        </p:nvSpPr>
        <p:spPr>
          <a:xfrm>
            <a:off x="328800" y="4094825"/>
            <a:ext cx="48066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7" name="Google Shape;1517;p53"/>
          <p:cNvSpPr txBox="1"/>
          <p:nvPr/>
        </p:nvSpPr>
        <p:spPr>
          <a:xfrm>
            <a:off x="5321700" y="5587875"/>
            <a:ext cx="6531900" cy="9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18" name="Google Shape;1518;p53"/>
          <p:cNvSpPr txBox="1"/>
          <p:nvPr/>
        </p:nvSpPr>
        <p:spPr>
          <a:xfrm>
            <a:off x="5321700" y="2372100"/>
            <a:ext cx="6531900" cy="26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2" name="Shape 1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3" name="Google Shape;1523;p54"/>
          <p:cNvSpPr txBox="1"/>
          <p:nvPr>
            <p:ph type="title"/>
          </p:nvPr>
        </p:nvSpPr>
        <p:spPr>
          <a:xfrm>
            <a:off x="376950" y="381725"/>
            <a:ext cx="8961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MONTH FINANCES</a:t>
            </a:r>
            <a:endParaRPr/>
          </a:p>
        </p:txBody>
      </p:sp>
      <p:sp>
        <p:nvSpPr>
          <p:cNvPr id="1524" name="Google Shape;1524;p54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5" name="Google Shape;1525;p54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6" name="Google Shape;1526;p54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7" name="Google Shape;1527;p54"/>
          <p:cNvSpPr txBox="1"/>
          <p:nvPr/>
        </p:nvSpPr>
        <p:spPr>
          <a:xfrm>
            <a:off x="487875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8" name="Google Shape;1528;p54"/>
          <p:cNvSpPr txBox="1"/>
          <p:nvPr/>
        </p:nvSpPr>
        <p:spPr>
          <a:xfrm>
            <a:off x="3484050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29" name="Google Shape;1529;p54"/>
          <p:cNvSpPr txBox="1"/>
          <p:nvPr/>
        </p:nvSpPr>
        <p:spPr>
          <a:xfrm>
            <a:off x="6471275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0" name="Google Shape;1530;p54"/>
          <p:cNvSpPr txBox="1"/>
          <p:nvPr/>
        </p:nvSpPr>
        <p:spPr>
          <a:xfrm>
            <a:off x="9467450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1" name="Google Shape;1531;p54"/>
          <p:cNvSpPr txBox="1"/>
          <p:nvPr/>
        </p:nvSpPr>
        <p:spPr>
          <a:xfrm>
            <a:off x="487875" y="31082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2" name="Google Shape;1532;p54"/>
          <p:cNvSpPr txBox="1"/>
          <p:nvPr/>
        </p:nvSpPr>
        <p:spPr>
          <a:xfrm>
            <a:off x="1623675" y="31082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3" name="Google Shape;1533;p54"/>
          <p:cNvSpPr txBox="1"/>
          <p:nvPr/>
        </p:nvSpPr>
        <p:spPr>
          <a:xfrm>
            <a:off x="4638675" y="31082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4" name="Google Shape;1534;p54"/>
          <p:cNvSpPr txBox="1"/>
          <p:nvPr/>
        </p:nvSpPr>
        <p:spPr>
          <a:xfrm>
            <a:off x="487875" y="33673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5" name="Google Shape;1535;p54"/>
          <p:cNvSpPr txBox="1"/>
          <p:nvPr/>
        </p:nvSpPr>
        <p:spPr>
          <a:xfrm>
            <a:off x="1623675" y="33673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6" name="Google Shape;1536;p54"/>
          <p:cNvSpPr txBox="1"/>
          <p:nvPr/>
        </p:nvSpPr>
        <p:spPr>
          <a:xfrm>
            <a:off x="4638675" y="33673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7" name="Google Shape;1537;p54"/>
          <p:cNvSpPr txBox="1"/>
          <p:nvPr/>
        </p:nvSpPr>
        <p:spPr>
          <a:xfrm>
            <a:off x="487875" y="36264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8" name="Google Shape;1538;p54"/>
          <p:cNvSpPr txBox="1"/>
          <p:nvPr/>
        </p:nvSpPr>
        <p:spPr>
          <a:xfrm>
            <a:off x="1623675" y="36264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39" name="Google Shape;1539;p54"/>
          <p:cNvSpPr txBox="1"/>
          <p:nvPr/>
        </p:nvSpPr>
        <p:spPr>
          <a:xfrm>
            <a:off x="4638675" y="36264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0" name="Google Shape;1540;p54"/>
          <p:cNvSpPr txBox="1"/>
          <p:nvPr/>
        </p:nvSpPr>
        <p:spPr>
          <a:xfrm>
            <a:off x="487875" y="38854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1" name="Google Shape;1541;p54"/>
          <p:cNvSpPr txBox="1"/>
          <p:nvPr/>
        </p:nvSpPr>
        <p:spPr>
          <a:xfrm>
            <a:off x="1623675" y="38854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2" name="Google Shape;1542;p54"/>
          <p:cNvSpPr txBox="1"/>
          <p:nvPr/>
        </p:nvSpPr>
        <p:spPr>
          <a:xfrm>
            <a:off x="4638675" y="38854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3" name="Google Shape;1543;p54"/>
          <p:cNvSpPr txBox="1"/>
          <p:nvPr/>
        </p:nvSpPr>
        <p:spPr>
          <a:xfrm>
            <a:off x="487875" y="41445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4" name="Google Shape;1544;p54"/>
          <p:cNvSpPr txBox="1"/>
          <p:nvPr/>
        </p:nvSpPr>
        <p:spPr>
          <a:xfrm>
            <a:off x="1623675" y="41445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5" name="Google Shape;1545;p54"/>
          <p:cNvSpPr txBox="1"/>
          <p:nvPr/>
        </p:nvSpPr>
        <p:spPr>
          <a:xfrm>
            <a:off x="4638675" y="41445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6" name="Google Shape;1546;p54"/>
          <p:cNvSpPr txBox="1"/>
          <p:nvPr/>
        </p:nvSpPr>
        <p:spPr>
          <a:xfrm>
            <a:off x="487875" y="44036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7" name="Google Shape;1547;p54"/>
          <p:cNvSpPr txBox="1"/>
          <p:nvPr/>
        </p:nvSpPr>
        <p:spPr>
          <a:xfrm>
            <a:off x="1623675" y="44036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8" name="Google Shape;1548;p54"/>
          <p:cNvSpPr txBox="1"/>
          <p:nvPr/>
        </p:nvSpPr>
        <p:spPr>
          <a:xfrm>
            <a:off x="4638675" y="44036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49" name="Google Shape;1549;p54"/>
          <p:cNvSpPr txBox="1"/>
          <p:nvPr/>
        </p:nvSpPr>
        <p:spPr>
          <a:xfrm>
            <a:off x="487875" y="46627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0" name="Google Shape;1550;p54"/>
          <p:cNvSpPr txBox="1"/>
          <p:nvPr/>
        </p:nvSpPr>
        <p:spPr>
          <a:xfrm>
            <a:off x="1623675" y="46627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1" name="Google Shape;1551;p54"/>
          <p:cNvSpPr txBox="1"/>
          <p:nvPr/>
        </p:nvSpPr>
        <p:spPr>
          <a:xfrm>
            <a:off x="4638675" y="46627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2" name="Google Shape;1552;p54"/>
          <p:cNvSpPr txBox="1"/>
          <p:nvPr/>
        </p:nvSpPr>
        <p:spPr>
          <a:xfrm>
            <a:off x="487875" y="49218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3" name="Google Shape;1553;p54"/>
          <p:cNvSpPr txBox="1"/>
          <p:nvPr/>
        </p:nvSpPr>
        <p:spPr>
          <a:xfrm>
            <a:off x="1623675" y="49218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4" name="Google Shape;1554;p54"/>
          <p:cNvSpPr txBox="1"/>
          <p:nvPr/>
        </p:nvSpPr>
        <p:spPr>
          <a:xfrm>
            <a:off x="4638675" y="49218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5" name="Google Shape;1555;p54"/>
          <p:cNvSpPr txBox="1"/>
          <p:nvPr/>
        </p:nvSpPr>
        <p:spPr>
          <a:xfrm>
            <a:off x="487875" y="51808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6" name="Google Shape;1556;p54"/>
          <p:cNvSpPr txBox="1"/>
          <p:nvPr/>
        </p:nvSpPr>
        <p:spPr>
          <a:xfrm>
            <a:off x="1623675" y="51808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7" name="Google Shape;1557;p54"/>
          <p:cNvSpPr txBox="1"/>
          <p:nvPr/>
        </p:nvSpPr>
        <p:spPr>
          <a:xfrm>
            <a:off x="4638675" y="51808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8" name="Google Shape;1558;p54"/>
          <p:cNvSpPr txBox="1"/>
          <p:nvPr/>
        </p:nvSpPr>
        <p:spPr>
          <a:xfrm>
            <a:off x="487875" y="54399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59" name="Google Shape;1559;p54"/>
          <p:cNvSpPr txBox="1"/>
          <p:nvPr/>
        </p:nvSpPr>
        <p:spPr>
          <a:xfrm>
            <a:off x="1623675" y="54399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0" name="Google Shape;1560;p54"/>
          <p:cNvSpPr txBox="1"/>
          <p:nvPr/>
        </p:nvSpPr>
        <p:spPr>
          <a:xfrm>
            <a:off x="4638675" y="54399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1" name="Google Shape;1561;p54"/>
          <p:cNvSpPr txBox="1"/>
          <p:nvPr/>
        </p:nvSpPr>
        <p:spPr>
          <a:xfrm>
            <a:off x="487875" y="56990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2" name="Google Shape;1562;p54"/>
          <p:cNvSpPr txBox="1"/>
          <p:nvPr/>
        </p:nvSpPr>
        <p:spPr>
          <a:xfrm>
            <a:off x="1623675" y="56990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3" name="Google Shape;1563;p54"/>
          <p:cNvSpPr txBox="1"/>
          <p:nvPr/>
        </p:nvSpPr>
        <p:spPr>
          <a:xfrm>
            <a:off x="4638675" y="56990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4" name="Google Shape;1564;p54"/>
          <p:cNvSpPr txBox="1"/>
          <p:nvPr/>
        </p:nvSpPr>
        <p:spPr>
          <a:xfrm>
            <a:off x="6471275" y="31082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5" name="Google Shape;1565;p54"/>
          <p:cNvSpPr txBox="1"/>
          <p:nvPr/>
        </p:nvSpPr>
        <p:spPr>
          <a:xfrm>
            <a:off x="7607075" y="31082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6" name="Google Shape;1566;p54"/>
          <p:cNvSpPr txBox="1"/>
          <p:nvPr/>
        </p:nvSpPr>
        <p:spPr>
          <a:xfrm>
            <a:off x="10622075" y="31082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7" name="Google Shape;1567;p54"/>
          <p:cNvSpPr txBox="1"/>
          <p:nvPr/>
        </p:nvSpPr>
        <p:spPr>
          <a:xfrm>
            <a:off x="6471275" y="33673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8" name="Google Shape;1568;p54"/>
          <p:cNvSpPr txBox="1"/>
          <p:nvPr/>
        </p:nvSpPr>
        <p:spPr>
          <a:xfrm>
            <a:off x="7607075" y="33673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69" name="Google Shape;1569;p54"/>
          <p:cNvSpPr txBox="1"/>
          <p:nvPr/>
        </p:nvSpPr>
        <p:spPr>
          <a:xfrm>
            <a:off x="10622075" y="33673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0" name="Google Shape;1570;p54"/>
          <p:cNvSpPr txBox="1"/>
          <p:nvPr/>
        </p:nvSpPr>
        <p:spPr>
          <a:xfrm>
            <a:off x="6471275" y="36264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1" name="Google Shape;1571;p54"/>
          <p:cNvSpPr txBox="1"/>
          <p:nvPr/>
        </p:nvSpPr>
        <p:spPr>
          <a:xfrm>
            <a:off x="7607075" y="36264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2" name="Google Shape;1572;p54"/>
          <p:cNvSpPr txBox="1"/>
          <p:nvPr/>
        </p:nvSpPr>
        <p:spPr>
          <a:xfrm>
            <a:off x="10622075" y="36264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3" name="Google Shape;1573;p54"/>
          <p:cNvSpPr txBox="1"/>
          <p:nvPr/>
        </p:nvSpPr>
        <p:spPr>
          <a:xfrm>
            <a:off x="6471275" y="38854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4" name="Google Shape;1574;p54"/>
          <p:cNvSpPr txBox="1"/>
          <p:nvPr/>
        </p:nvSpPr>
        <p:spPr>
          <a:xfrm>
            <a:off x="7607075" y="38854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5" name="Google Shape;1575;p54"/>
          <p:cNvSpPr txBox="1"/>
          <p:nvPr/>
        </p:nvSpPr>
        <p:spPr>
          <a:xfrm>
            <a:off x="10622075" y="38854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6" name="Google Shape;1576;p54"/>
          <p:cNvSpPr txBox="1"/>
          <p:nvPr/>
        </p:nvSpPr>
        <p:spPr>
          <a:xfrm>
            <a:off x="6471275" y="41445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7" name="Google Shape;1577;p54"/>
          <p:cNvSpPr txBox="1"/>
          <p:nvPr/>
        </p:nvSpPr>
        <p:spPr>
          <a:xfrm>
            <a:off x="7607075" y="41445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8" name="Google Shape;1578;p54"/>
          <p:cNvSpPr txBox="1"/>
          <p:nvPr/>
        </p:nvSpPr>
        <p:spPr>
          <a:xfrm>
            <a:off x="10622075" y="41445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79" name="Google Shape;1579;p54"/>
          <p:cNvSpPr txBox="1"/>
          <p:nvPr/>
        </p:nvSpPr>
        <p:spPr>
          <a:xfrm>
            <a:off x="6471275" y="44036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0" name="Google Shape;1580;p54"/>
          <p:cNvSpPr txBox="1"/>
          <p:nvPr/>
        </p:nvSpPr>
        <p:spPr>
          <a:xfrm>
            <a:off x="7607075" y="44036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1" name="Google Shape;1581;p54"/>
          <p:cNvSpPr txBox="1"/>
          <p:nvPr/>
        </p:nvSpPr>
        <p:spPr>
          <a:xfrm>
            <a:off x="10622075" y="44036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2" name="Google Shape;1582;p54"/>
          <p:cNvSpPr txBox="1"/>
          <p:nvPr/>
        </p:nvSpPr>
        <p:spPr>
          <a:xfrm>
            <a:off x="6471275" y="46627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3" name="Google Shape;1583;p54"/>
          <p:cNvSpPr txBox="1"/>
          <p:nvPr/>
        </p:nvSpPr>
        <p:spPr>
          <a:xfrm>
            <a:off x="7607075" y="46627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4" name="Google Shape;1584;p54"/>
          <p:cNvSpPr txBox="1"/>
          <p:nvPr/>
        </p:nvSpPr>
        <p:spPr>
          <a:xfrm>
            <a:off x="10622075" y="46627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5" name="Google Shape;1585;p54"/>
          <p:cNvSpPr txBox="1"/>
          <p:nvPr/>
        </p:nvSpPr>
        <p:spPr>
          <a:xfrm>
            <a:off x="6471275" y="49218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6" name="Google Shape;1586;p54"/>
          <p:cNvSpPr txBox="1"/>
          <p:nvPr/>
        </p:nvSpPr>
        <p:spPr>
          <a:xfrm>
            <a:off x="7607075" y="49218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7" name="Google Shape;1587;p54"/>
          <p:cNvSpPr txBox="1"/>
          <p:nvPr/>
        </p:nvSpPr>
        <p:spPr>
          <a:xfrm>
            <a:off x="10622075" y="49218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8" name="Google Shape;1588;p54"/>
          <p:cNvSpPr txBox="1"/>
          <p:nvPr/>
        </p:nvSpPr>
        <p:spPr>
          <a:xfrm>
            <a:off x="6471275" y="51808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89" name="Google Shape;1589;p54"/>
          <p:cNvSpPr txBox="1"/>
          <p:nvPr/>
        </p:nvSpPr>
        <p:spPr>
          <a:xfrm>
            <a:off x="7607075" y="51808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0" name="Google Shape;1590;p54"/>
          <p:cNvSpPr txBox="1"/>
          <p:nvPr/>
        </p:nvSpPr>
        <p:spPr>
          <a:xfrm>
            <a:off x="10622075" y="51808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1" name="Google Shape;1591;p54"/>
          <p:cNvSpPr txBox="1"/>
          <p:nvPr/>
        </p:nvSpPr>
        <p:spPr>
          <a:xfrm>
            <a:off x="6471275" y="54399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2" name="Google Shape;1592;p54"/>
          <p:cNvSpPr txBox="1"/>
          <p:nvPr/>
        </p:nvSpPr>
        <p:spPr>
          <a:xfrm>
            <a:off x="7607075" y="54399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3" name="Google Shape;1593;p54"/>
          <p:cNvSpPr txBox="1"/>
          <p:nvPr/>
        </p:nvSpPr>
        <p:spPr>
          <a:xfrm>
            <a:off x="10622075" y="54399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4" name="Google Shape;1594;p54"/>
          <p:cNvSpPr txBox="1"/>
          <p:nvPr/>
        </p:nvSpPr>
        <p:spPr>
          <a:xfrm>
            <a:off x="6471275" y="56990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5" name="Google Shape;1595;p54"/>
          <p:cNvSpPr txBox="1"/>
          <p:nvPr/>
        </p:nvSpPr>
        <p:spPr>
          <a:xfrm>
            <a:off x="7607075" y="56990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6" name="Google Shape;1596;p54"/>
          <p:cNvSpPr txBox="1"/>
          <p:nvPr/>
        </p:nvSpPr>
        <p:spPr>
          <a:xfrm>
            <a:off x="10622075" y="56990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7" name="Google Shape;1597;p54"/>
          <p:cNvSpPr txBox="1"/>
          <p:nvPr/>
        </p:nvSpPr>
        <p:spPr>
          <a:xfrm>
            <a:off x="4685225" y="6071950"/>
            <a:ext cx="11358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598" name="Google Shape;1598;p54"/>
          <p:cNvSpPr txBox="1"/>
          <p:nvPr/>
        </p:nvSpPr>
        <p:spPr>
          <a:xfrm>
            <a:off x="10622075" y="6071950"/>
            <a:ext cx="11358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2" name="Shape 1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3" name="Google Shape;1603;p55"/>
          <p:cNvSpPr txBox="1"/>
          <p:nvPr>
            <p:ph type="title"/>
          </p:nvPr>
        </p:nvSpPr>
        <p:spPr>
          <a:xfrm>
            <a:off x="376950" y="381725"/>
            <a:ext cx="89613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MONTH FINANCES</a:t>
            </a:r>
            <a:endParaRPr/>
          </a:p>
        </p:txBody>
      </p:sp>
      <p:sp>
        <p:nvSpPr>
          <p:cNvPr id="1604" name="Google Shape;1604;p55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5" name="Google Shape;1605;p55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6" name="Google Shape;1606;p55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7" name="Google Shape;1607;p55"/>
          <p:cNvSpPr txBox="1"/>
          <p:nvPr/>
        </p:nvSpPr>
        <p:spPr>
          <a:xfrm>
            <a:off x="487875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8" name="Google Shape;1608;p55"/>
          <p:cNvSpPr txBox="1"/>
          <p:nvPr/>
        </p:nvSpPr>
        <p:spPr>
          <a:xfrm>
            <a:off x="3484050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09" name="Google Shape;1609;p55"/>
          <p:cNvSpPr txBox="1"/>
          <p:nvPr/>
        </p:nvSpPr>
        <p:spPr>
          <a:xfrm>
            <a:off x="6471275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0" name="Google Shape;1610;p55"/>
          <p:cNvSpPr txBox="1"/>
          <p:nvPr/>
        </p:nvSpPr>
        <p:spPr>
          <a:xfrm>
            <a:off x="9467450" y="1684100"/>
            <a:ext cx="2386200" cy="54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1" name="Google Shape;1611;p55"/>
          <p:cNvSpPr txBox="1"/>
          <p:nvPr/>
        </p:nvSpPr>
        <p:spPr>
          <a:xfrm>
            <a:off x="487875" y="31082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2" name="Google Shape;1612;p55"/>
          <p:cNvSpPr txBox="1"/>
          <p:nvPr/>
        </p:nvSpPr>
        <p:spPr>
          <a:xfrm>
            <a:off x="1623675" y="31082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3" name="Google Shape;1613;p55"/>
          <p:cNvSpPr txBox="1"/>
          <p:nvPr/>
        </p:nvSpPr>
        <p:spPr>
          <a:xfrm>
            <a:off x="4638675" y="31082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4" name="Google Shape;1614;p55"/>
          <p:cNvSpPr txBox="1"/>
          <p:nvPr/>
        </p:nvSpPr>
        <p:spPr>
          <a:xfrm>
            <a:off x="487875" y="33673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5" name="Google Shape;1615;p55"/>
          <p:cNvSpPr txBox="1"/>
          <p:nvPr/>
        </p:nvSpPr>
        <p:spPr>
          <a:xfrm>
            <a:off x="1623675" y="33673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6" name="Google Shape;1616;p55"/>
          <p:cNvSpPr txBox="1"/>
          <p:nvPr/>
        </p:nvSpPr>
        <p:spPr>
          <a:xfrm>
            <a:off x="4638675" y="33673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7" name="Google Shape;1617;p55"/>
          <p:cNvSpPr txBox="1"/>
          <p:nvPr/>
        </p:nvSpPr>
        <p:spPr>
          <a:xfrm>
            <a:off x="487875" y="36264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8" name="Google Shape;1618;p55"/>
          <p:cNvSpPr txBox="1"/>
          <p:nvPr/>
        </p:nvSpPr>
        <p:spPr>
          <a:xfrm>
            <a:off x="1623675" y="36264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19" name="Google Shape;1619;p55"/>
          <p:cNvSpPr txBox="1"/>
          <p:nvPr/>
        </p:nvSpPr>
        <p:spPr>
          <a:xfrm>
            <a:off x="4638675" y="36264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0" name="Google Shape;1620;p55"/>
          <p:cNvSpPr txBox="1"/>
          <p:nvPr/>
        </p:nvSpPr>
        <p:spPr>
          <a:xfrm>
            <a:off x="487875" y="38854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1" name="Google Shape;1621;p55"/>
          <p:cNvSpPr txBox="1"/>
          <p:nvPr/>
        </p:nvSpPr>
        <p:spPr>
          <a:xfrm>
            <a:off x="1623675" y="38854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2" name="Google Shape;1622;p55"/>
          <p:cNvSpPr txBox="1"/>
          <p:nvPr/>
        </p:nvSpPr>
        <p:spPr>
          <a:xfrm>
            <a:off x="4638675" y="38854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3" name="Google Shape;1623;p55"/>
          <p:cNvSpPr txBox="1"/>
          <p:nvPr/>
        </p:nvSpPr>
        <p:spPr>
          <a:xfrm>
            <a:off x="487875" y="41445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4" name="Google Shape;1624;p55"/>
          <p:cNvSpPr txBox="1"/>
          <p:nvPr/>
        </p:nvSpPr>
        <p:spPr>
          <a:xfrm>
            <a:off x="1623675" y="41445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5" name="Google Shape;1625;p55"/>
          <p:cNvSpPr txBox="1"/>
          <p:nvPr/>
        </p:nvSpPr>
        <p:spPr>
          <a:xfrm>
            <a:off x="4638675" y="41445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6" name="Google Shape;1626;p55"/>
          <p:cNvSpPr txBox="1"/>
          <p:nvPr/>
        </p:nvSpPr>
        <p:spPr>
          <a:xfrm>
            <a:off x="487875" y="44036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7" name="Google Shape;1627;p55"/>
          <p:cNvSpPr txBox="1"/>
          <p:nvPr/>
        </p:nvSpPr>
        <p:spPr>
          <a:xfrm>
            <a:off x="1623675" y="44036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8" name="Google Shape;1628;p55"/>
          <p:cNvSpPr txBox="1"/>
          <p:nvPr/>
        </p:nvSpPr>
        <p:spPr>
          <a:xfrm>
            <a:off x="4638675" y="44036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29" name="Google Shape;1629;p55"/>
          <p:cNvSpPr txBox="1"/>
          <p:nvPr/>
        </p:nvSpPr>
        <p:spPr>
          <a:xfrm>
            <a:off x="487875" y="46627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0" name="Google Shape;1630;p55"/>
          <p:cNvSpPr txBox="1"/>
          <p:nvPr/>
        </p:nvSpPr>
        <p:spPr>
          <a:xfrm>
            <a:off x="1623675" y="46627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1" name="Google Shape;1631;p55"/>
          <p:cNvSpPr txBox="1"/>
          <p:nvPr/>
        </p:nvSpPr>
        <p:spPr>
          <a:xfrm>
            <a:off x="4638675" y="46627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2" name="Google Shape;1632;p55"/>
          <p:cNvSpPr txBox="1"/>
          <p:nvPr/>
        </p:nvSpPr>
        <p:spPr>
          <a:xfrm>
            <a:off x="487875" y="49218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3" name="Google Shape;1633;p55"/>
          <p:cNvSpPr txBox="1"/>
          <p:nvPr/>
        </p:nvSpPr>
        <p:spPr>
          <a:xfrm>
            <a:off x="1623675" y="49218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4" name="Google Shape;1634;p55"/>
          <p:cNvSpPr txBox="1"/>
          <p:nvPr/>
        </p:nvSpPr>
        <p:spPr>
          <a:xfrm>
            <a:off x="4638675" y="49218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5" name="Google Shape;1635;p55"/>
          <p:cNvSpPr txBox="1"/>
          <p:nvPr/>
        </p:nvSpPr>
        <p:spPr>
          <a:xfrm>
            <a:off x="487875" y="51808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6" name="Google Shape;1636;p55"/>
          <p:cNvSpPr txBox="1"/>
          <p:nvPr/>
        </p:nvSpPr>
        <p:spPr>
          <a:xfrm>
            <a:off x="1623675" y="51808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7" name="Google Shape;1637;p55"/>
          <p:cNvSpPr txBox="1"/>
          <p:nvPr/>
        </p:nvSpPr>
        <p:spPr>
          <a:xfrm>
            <a:off x="4638675" y="51808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8" name="Google Shape;1638;p55"/>
          <p:cNvSpPr txBox="1"/>
          <p:nvPr/>
        </p:nvSpPr>
        <p:spPr>
          <a:xfrm>
            <a:off x="487875" y="54399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39" name="Google Shape;1639;p55"/>
          <p:cNvSpPr txBox="1"/>
          <p:nvPr/>
        </p:nvSpPr>
        <p:spPr>
          <a:xfrm>
            <a:off x="1623675" y="54399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0" name="Google Shape;1640;p55"/>
          <p:cNvSpPr txBox="1"/>
          <p:nvPr/>
        </p:nvSpPr>
        <p:spPr>
          <a:xfrm>
            <a:off x="4638675" y="54399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1" name="Google Shape;1641;p55"/>
          <p:cNvSpPr txBox="1"/>
          <p:nvPr/>
        </p:nvSpPr>
        <p:spPr>
          <a:xfrm>
            <a:off x="487875" y="56990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2" name="Google Shape;1642;p55"/>
          <p:cNvSpPr txBox="1"/>
          <p:nvPr/>
        </p:nvSpPr>
        <p:spPr>
          <a:xfrm>
            <a:off x="1623675" y="56990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3" name="Google Shape;1643;p55"/>
          <p:cNvSpPr txBox="1"/>
          <p:nvPr/>
        </p:nvSpPr>
        <p:spPr>
          <a:xfrm>
            <a:off x="4638675" y="56990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4" name="Google Shape;1644;p55"/>
          <p:cNvSpPr txBox="1"/>
          <p:nvPr/>
        </p:nvSpPr>
        <p:spPr>
          <a:xfrm>
            <a:off x="6471275" y="31082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5" name="Google Shape;1645;p55"/>
          <p:cNvSpPr txBox="1"/>
          <p:nvPr/>
        </p:nvSpPr>
        <p:spPr>
          <a:xfrm>
            <a:off x="7607075" y="31082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6" name="Google Shape;1646;p55"/>
          <p:cNvSpPr txBox="1"/>
          <p:nvPr/>
        </p:nvSpPr>
        <p:spPr>
          <a:xfrm>
            <a:off x="10622075" y="31082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7" name="Google Shape;1647;p55"/>
          <p:cNvSpPr txBox="1"/>
          <p:nvPr/>
        </p:nvSpPr>
        <p:spPr>
          <a:xfrm>
            <a:off x="6471275" y="33673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8" name="Google Shape;1648;p55"/>
          <p:cNvSpPr txBox="1"/>
          <p:nvPr/>
        </p:nvSpPr>
        <p:spPr>
          <a:xfrm>
            <a:off x="7607075" y="33673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49" name="Google Shape;1649;p55"/>
          <p:cNvSpPr txBox="1"/>
          <p:nvPr/>
        </p:nvSpPr>
        <p:spPr>
          <a:xfrm>
            <a:off x="10622075" y="33673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0" name="Google Shape;1650;p55"/>
          <p:cNvSpPr txBox="1"/>
          <p:nvPr/>
        </p:nvSpPr>
        <p:spPr>
          <a:xfrm>
            <a:off x="6471275" y="36264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1" name="Google Shape;1651;p55"/>
          <p:cNvSpPr txBox="1"/>
          <p:nvPr/>
        </p:nvSpPr>
        <p:spPr>
          <a:xfrm>
            <a:off x="7607075" y="36264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2" name="Google Shape;1652;p55"/>
          <p:cNvSpPr txBox="1"/>
          <p:nvPr/>
        </p:nvSpPr>
        <p:spPr>
          <a:xfrm>
            <a:off x="10622075" y="36264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3" name="Google Shape;1653;p55"/>
          <p:cNvSpPr txBox="1"/>
          <p:nvPr/>
        </p:nvSpPr>
        <p:spPr>
          <a:xfrm>
            <a:off x="6471275" y="38854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4" name="Google Shape;1654;p55"/>
          <p:cNvSpPr txBox="1"/>
          <p:nvPr/>
        </p:nvSpPr>
        <p:spPr>
          <a:xfrm>
            <a:off x="7607075" y="38854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5" name="Google Shape;1655;p55"/>
          <p:cNvSpPr txBox="1"/>
          <p:nvPr/>
        </p:nvSpPr>
        <p:spPr>
          <a:xfrm>
            <a:off x="10622075" y="38854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6" name="Google Shape;1656;p55"/>
          <p:cNvSpPr txBox="1"/>
          <p:nvPr/>
        </p:nvSpPr>
        <p:spPr>
          <a:xfrm>
            <a:off x="6471275" y="41445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7" name="Google Shape;1657;p55"/>
          <p:cNvSpPr txBox="1"/>
          <p:nvPr/>
        </p:nvSpPr>
        <p:spPr>
          <a:xfrm>
            <a:off x="7607075" y="41445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8" name="Google Shape;1658;p55"/>
          <p:cNvSpPr txBox="1"/>
          <p:nvPr/>
        </p:nvSpPr>
        <p:spPr>
          <a:xfrm>
            <a:off x="10622075" y="41445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59" name="Google Shape;1659;p55"/>
          <p:cNvSpPr txBox="1"/>
          <p:nvPr/>
        </p:nvSpPr>
        <p:spPr>
          <a:xfrm>
            <a:off x="6471275" y="44036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0" name="Google Shape;1660;p55"/>
          <p:cNvSpPr txBox="1"/>
          <p:nvPr/>
        </p:nvSpPr>
        <p:spPr>
          <a:xfrm>
            <a:off x="7607075" y="44036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1" name="Google Shape;1661;p55"/>
          <p:cNvSpPr txBox="1"/>
          <p:nvPr/>
        </p:nvSpPr>
        <p:spPr>
          <a:xfrm>
            <a:off x="10622075" y="44036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2" name="Google Shape;1662;p55"/>
          <p:cNvSpPr txBox="1"/>
          <p:nvPr/>
        </p:nvSpPr>
        <p:spPr>
          <a:xfrm>
            <a:off x="6471275" y="466273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3" name="Google Shape;1663;p55"/>
          <p:cNvSpPr txBox="1"/>
          <p:nvPr/>
        </p:nvSpPr>
        <p:spPr>
          <a:xfrm>
            <a:off x="7607075" y="466273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4" name="Google Shape;1664;p55"/>
          <p:cNvSpPr txBox="1"/>
          <p:nvPr/>
        </p:nvSpPr>
        <p:spPr>
          <a:xfrm>
            <a:off x="10622075" y="466273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5" name="Google Shape;1665;p55"/>
          <p:cNvSpPr txBox="1"/>
          <p:nvPr/>
        </p:nvSpPr>
        <p:spPr>
          <a:xfrm>
            <a:off x="6471275" y="492181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6" name="Google Shape;1666;p55"/>
          <p:cNvSpPr txBox="1"/>
          <p:nvPr/>
        </p:nvSpPr>
        <p:spPr>
          <a:xfrm>
            <a:off x="7607075" y="492181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7" name="Google Shape;1667;p55"/>
          <p:cNvSpPr txBox="1"/>
          <p:nvPr/>
        </p:nvSpPr>
        <p:spPr>
          <a:xfrm>
            <a:off x="10622075" y="492181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8" name="Google Shape;1668;p55"/>
          <p:cNvSpPr txBox="1"/>
          <p:nvPr/>
        </p:nvSpPr>
        <p:spPr>
          <a:xfrm>
            <a:off x="6471275" y="518089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69" name="Google Shape;1669;p55"/>
          <p:cNvSpPr txBox="1"/>
          <p:nvPr/>
        </p:nvSpPr>
        <p:spPr>
          <a:xfrm>
            <a:off x="7607075" y="518089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0" name="Google Shape;1670;p55"/>
          <p:cNvSpPr txBox="1"/>
          <p:nvPr/>
        </p:nvSpPr>
        <p:spPr>
          <a:xfrm>
            <a:off x="10622075" y="518089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1" name="Google Shape;1671;p55"/>
          <p:cNvSpPr txBox="1"/>
          <p:nvPr/>
        </p:nvSpPr>
        <p:spPr>
          <a:xfrm>
            <a:off x="6471275" y="543997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2" name="Google Shape;1672;p55"/>
          <p:cNvSpPr txBox="1"/>
          <p:nvPr/>
        </p:nvSpPr>
        <p:spPr>
          <a:xfrm>
            <a:off x="7607075" y="543997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3" name="Google Shape;1673;p55"/>
          <p:cNvSpPr txBox="1"/>
          <p:nvPr/>
        </p:nvSpPr>
        <p:spPr>
          <a:xfrm>
            <a:off x="10622075" y="543997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4" name="Google Shape;1674;p55"/>
          <p:cNvSpPr txBox="1"/>
          <p:nvPr/>
        </p:nvSpPr>
        <p:spPr>
          <a:xfrm>
            <a:off x="6471275" y="5699050"/>
            <a:ext cx="11358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5" name="Google Shape;1675;p55"/>
          <p:cNvSpPr txBox="1"/>
          <p:nvPr/>
        </p:nvSpPr>
        <p:spPr>
          <a:xfrm>
            <a:off x="7607075" y="5699050"/>
            <a:ext cx="3015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6" name="Google Shape;1676;p55"/>
          <p:cNvSpPr txBox="1"/>
          <p:nvPr/>
        </p:nvSpPr>
        <p:spPr>
          <a:xfrm>
            <a:off x="10622075" y="5699050"/>
            <a:ext cx="1191000" cy="23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7" name="Google Shape;1677;p55"/>
          <p:cNvSpPr txBox="1"/>
          <p:nvPr/>
        </p:nvSpPr>
        <p:spPr>
          <a:xfrm>
            <a:off x="4685225" y="6071950"/>
            <a:ext cx="11358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78" name="Google Shape;1678;p55"/>
          <p:cNvSpPr txBox="1"/>
          <p:nvPr/>
        </p:nvSpPr>
        <p:spPr>
          <a:xfrm>
            <a:off x="10622075" y="6071950"/>
            <a:ext cx="1135800" cy="3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1682" name="Shape 1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3" name="Google Shape;1683;p56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684" name="Google Shape;1684;p56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5" name="Google Shape;1685;p56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6" name="Google Shape;1686;p56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87" name="Google Shape;1687;p56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1691" name="Shape 1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2" name="Google Shape;1692;p57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693" name="Google Shape;1693;p57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4" name="Google Shape;1694;p57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5" name="Google Shape;1695;p57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696" name="Google Shape;1696;p57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700" name="Shape 1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1" name="Google Shape;1701;p58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02" name="Google Shape;1702;p58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3" name="Google Shape;1703;p58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04" name="Google Shape;1704;p58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05" name="Google Shape;1705;p58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1709" name="Shape 1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" name="Google Shape;1710;p59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11" name="Google Shape;1711;p59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2" name="Google Shape;1712;p59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13" name="Google Shape;1713;p59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14" name="Google Shape;1714;p59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1718" name="Shape 1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9" name="Google Shape;1719;p60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20" name="Google Shape;1720;p60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1" name="Google Shape;1721;p60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22" name="Google Shape;1722;p60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23" name="Google Shape;1723;p60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727" name="Shape 1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8" name="Google Shape;1728;p61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Notes</a:t>
            </a:r>
            <a:endParaRPr/>
          </a:p>
        </p:txBody>
      </p:sp>
      <p:sp>
        <p:nvSpPr>
          <p:cNvPr id="1729" name="Google Shape;1729;p61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0" name="Google Shape;1730;p61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31" name="Google Shape;1731;p61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32" name="Google Shape;1732;p61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6"/>
        </a:solidFill>
      </p:bgPr>
    </p:bg>
    <p:spTree>
      <p:nvGrpSpPr>
        <p:cNvPr id="1736" name="Shape 1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7" name="Google Shape;1737;p62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01</a:t>
            </a:r>
            <a:endParaRPr/>
          </a:p>
        </p:txBody>
      </p:sp>
      <p:sp>
        <p:nvSpPr>
          <p:cNvPr id="1738" name="Google Shape;1738;p62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9" name="Google Shape;1739;p62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40" name="Google Shape;1740;p62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41" name="Google Shape;1741;p62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27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563" name="Google Shape;563;p27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January 1st - 5th.</a:t>
            </a:r>
            <a:endParaRPr/>
          </a:p>
        </p:txBody>
      </p:sp>
      <p:sp>
        <p:nvSpPr>
          <p:cNvPr id="564" name="Google Shape;564;p27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5" name="Google Shape;565;p27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6" name="Google Shape;566;p27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7" name="Google Shape;567;p27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8" name="Google Shape;568;p27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69" name="Google Shape;569;p27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0" name="Google Shape;570;p27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1" name="Google Shape;571;p27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2" name="Google Shape;572;p27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3" name="Google Shape;573;p27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4" name="Google Shape;574;p27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5" name="Google Shape;575;p27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6" name="Google Shape;576;p27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7" name="Google Shape;577;p27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8" name="Google Shape;578;p27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79" name="Google Shape;579;p27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0" name="Google Shape;580;p27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1" name="Google Shape;581;p27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2" name="Google Shape;582;p27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3" name="Google Shape;583;p27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4" name="Google Shape;584;p27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85" name="Google Shape;585;p27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1745" name="Shape 1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6" name="Google Shape;1746;p63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02</a:t>
            </a:r>
            <a:endParaRPr/>
          </a:p>
        </p:txBody>
      </p:sp>
      <p:sp>
        <p:nvSpPr>
          <p:cNvPr id="1747" name="Google Shape;1747;p63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8" name="Google Shape;1748;p63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49" name="Google Shape;1749;p63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50" name="Google Shape;1750;p63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1754" name="Shape 1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5" name="Google Shape;1755;p64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03</a:t>
            </a:r>
            <a:endParaRPr/>
          </a:p>
        </p:txBody>
      </p:sp>
      <p:sp>
        <p:nvSpPr>
          <p:cNvPr id="1756" name="Google Shape;1756;p64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7" name="Google Shape;1757;p64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58" name="Google Shape;1758;p64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59" name="Google Shape;1759;p64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1763" name="Shape 1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4" name="Google Shape;1764;p65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04</a:t>
            </a:r>
            <a:endParaRPr/>
          </a:p>
        </p:txBody>
      </p:sp>
      <p:sp>
        <p:nvSpPr>
          <p:cNvPr id="1765" name="Google Shape;1765;p65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6" name="Google Shape;1766;p65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67" name="Google Shape;1767;p65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68" name="Google Shape;1768;p65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1772" name="Shape 1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3" name="Google Shape;1773;p66"/>
          <p:cNvSpPr txBox="1"/>
          <p:nvPr>
            <p:ph type="title"/>
          </p:nvPr>
        </p:nvSpPr>
        <p:spPr>
          <a:xfrm>
            <a:off x="376950" y="381725"/>
            <a:ext cx="11438100" cy="758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Custom Section 05</a:t>
            </a:r>
            <a:endParaRPr/>
          </a:p>
        </p:txBody>
      </p:sp>
      <p:sp>
        <p:nvSpPr>
          <p:cNvPr id="1774" name="Google Shape;1774;p66"/>
          <p:cNvSpPr txBox="1"/>
          <p:nvPr>
            <p:ph idx="1" type="body"/>
          </p:nvPr>
        </p:nvSpPr>
        <p:spPr>
          <a:xfrm>
            <a:off x="376950" y="1212275"/>
            <a:ext cx="11438100" cy="5152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5" name="Google Shape;1775;p66">
            <a:hlinkClick action="ppaction://hlinksldjump" r:id="rId3"/>
          </p:cNvPr>
          <p:cNvSpPr/>
          <p:nvPr/>
        </p:nvSpPr>
        <p:spPr>
          <a:xfrm>
            <a:off x="9516650" y="381725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76" name="Google Shape;1776;p66">
            <a:hlinkClick action="ppaction://hlinkshowjump?jump=previousslide"/>
          </p:cNvPr>
          <p:cNvSpPr/>
          <p:nvPr/>
        </p:nvSpPr>
        <p:spPr>
          <a:xfrm>
            <a:off x="8667475" y="38375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1777" name="Google Shape;1777;p66">
            <a:hlinkClick action="ppaction://hlinkshowjump?jump=nextslide"/>
          </p:cNvPr>
          <p:cNvSpPr/>
          <p:nvPr/>
        </p:nvSpPr>
        <p:spPr>
          <a:xfrm>
            <a:off x="9109425" y="384800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1" name="Shape 17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28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FEBRUARY</a:t>
            </a:r>
            <a:endParaRPr/>
          </a:p>
        </p:txBody>
      </p:sp>
      <p:sp>
        <p:nvSpPr>
          <p:cNvPr id="591" name="Google Shape;591;p28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2" name="Google Shape;592;p28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3" name="Google Shape;593;p28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4" name="Google Shape;594;p28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5" name="Google Shape;595;p28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6" name="Google Shape;596;p28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7" name="Google Shape;597;p28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8" name="Google Shape;598;p28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599" name="Google Shape;599;p28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0" name="Google Shape;600;p28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1" name="Google Shape;601;p28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2" name="Google Shape;602;p28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3" name="Google Shape;603;p28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4" name="Google Shape;604;p28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5" name="Google Shape;605;p28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6" name="Google Shape;606;p28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7" name="Google Shape;607;p28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8" name="Google Shape;608;p28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09" name="Google Shape;609;p28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0" name="Google Shape;610;p28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1" name="Google Shape;611;p28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2" name="Google Shape;612;p28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3" name="Google Shape;613;p28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4" name="Google Shape;614;p28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5" name="Google Shape;615;p28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6" name="Google Shape;616;p28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7" name="Google Shape;617;p28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8" name="Google Shape;618;p28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19" name="Google Shape;619;p28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0" name="Google Shape;620;p28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1" name="Google Shape;621;p28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2" name="Google Shape;622;p28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3" name="Google Shape;623;p28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4" name="Google Shape;624;p28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5" name="Google Shape;625;p28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6" name="Google Shape;626;p28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7" name="Google Shape;627;p28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8" name="Google Shape;628;p28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29" name="Google Shape;629;p28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0" name="Google Shape;630;p28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1" name="Google Shape;631;p28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2" name="Google Shape;632;p28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3" name="Google Shape;633;p28"/>
          <p:cNvSpPr txBox="1"/>
          <p:nvPr/>
        </p:nvSpPr>
        <p:spPr>
          <a:xfrm>
            <a:off x="5442040" y="57381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34" name="Google Shape;634;p28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29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640" name="Google Shape;640;p29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641" name="Google Shape;641;p29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2" name="Google Shape;642;p29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3" name="Google Shape;643;p29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4" name="Google Shape;644;p29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5" name="Google Shape;645;p29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6" name="Google Shape;646;p29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7" name="Google Shape;647;p29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8" name="Google Shape;648;p29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49" name="Google Shape;649;p29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0" name="Google Shape;650;p29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1" name="Google Shape;651;p29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2" name="Google Shape;652;p29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3" name="Google Shape;653;p29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4" name="Google Shape;654;p29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5" name="Google Shape;655;p29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6" name="Google Shape;656;p29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7" name="Google Shape;657;p29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8" name="Google Shape;658;p29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59" name="Google Shape;659;p29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0" name="Google Shape;660;p29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1" name="Google Shape;661;p29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2" name="Google Shape;662;p29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30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MARCH</a:t>
            </a:r>
            <a:endParaRPr/>
          </a:p>
        </p:txBody>
      </p:sp>
      <p:sp>
        <p:nvSpPr>
          <p:cNvPr id="668" name="Google Shape;668;p30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69" name="Google Shape;669;p30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0" name="Google Shape;670;p30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1" name="Google Shape;671;p30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2" name="Google Shape;672;p30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3" name="Google Shape;673;p30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4" name="Google Shape;674;p30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5" name="Google Shape;675;p30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6" name="Google Shape;676;p30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7" name="Google Shape;677;p30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8" name="Google Shape;678;p30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79" name="Google Shape;679;p30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0" name="Google Shape;680;p30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1" name="Google Shape;681;p30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2" name="Google Shape;682;p30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3" name="Google Shape;683;p30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4" name="Google Shape;684;p30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5" name="Google Shape;685;p30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6" name="Google Shape;686;p30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7" name="Google Shape;687;p30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8" name="Google Shape;688;p30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89" name="Google Shape;689;p30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0" name="Google Shape;690;p30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1" name="Google Shape;691;p30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2" name="Google Shape;692;p30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3" name="Google Shape;693;p30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4" name="Google Shape;694;p30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5" name="Google Shape;695;p30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6" name="Google Shape;696;p30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7" name="Google Shape;697;p30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8" name="Google Shape;698;p30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699" name="Google Shape;699;p30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0" name="Google Shape;700;p30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1" name="Google Shape;701;p30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2" name="Google Shape;702;p30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3" name="Google Shape;703;p30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4" name="Google Shape;704;p30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5" name="Google Shape;705;p30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6" name="Google Shape;706;p30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7" name="Google Shape;707;p30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8" name="Google Shape;708;p30"/>
          <p:cNvSpPr txBox="1"/>
          <p:nvPr/>
        </p:nvSpPr>
        <p:spPr>
          <a:xfrm>
            <a:off x="292886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09" name="Google Shape;709;p30"/>
          <p:cNvSpPr txBox="1"/>
          <p:nvPr/>
        </p:nvSpPr>
        <p:spPr>
          <a:xfrm>
            <a:off x="418546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0" name="Google Shape;710;p30"/>
          <p:cNvSpPr txBox="1"/>
          <p:nvPr/>
        </p:nvSpPr>
        <p:spPr>
          <a:xfrm>
            <a:off x="544207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1" name="Google Shape;711;p30"/>
          <p:cNvSpPr txBox="1"/>
          <p:nvPr/>
        </p:nvSpPr>
        <p:spPr>
          <a:xfrm>
            <a:off x="669867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2" name="Google Shape;712;p30"/>
          <p:cNvSpPr txBox="1"/>
          <p:nvPr/>
        </p:nvSpPr>
        <p:spPr>
          <a:xfrm>
            <a:off x="795528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13" name="Google Shape;713;p30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Google Shape;718;p31"/>
          <p:cNvSpPr txBox="1"/>
          <p:nvPr>
            <p:ph type="title"/>
          </p:nvPr>
        </p:nvSpPr>
        <p:spPr>
          <a:xfrm>
            <a:off x="415650" y="748325"/>
            <a:ext cx="32799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WEEK VIEW</a:t>
            </a:r>
            <a:endParaRPr/>
          </a:p>
        </p:txBody>
      </p:sp>
      <p:sp>
        <p:nvSpPr>
          <p:cNvPr id="719" name="Google Shape;719;p31"/>
          <p:cNvSpPr txBox="1"/>
          <p:nvPr>
            <p:ph idx="1" type="subTitle"/>
          </p:nvPr>
        </p:nvSpPr>
        <p:spPr>
          <a:xfrm>
            <a:off x="3610200" y="867250"/>
            <a:ext cx="4540800" cy="453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dates here.</a:t>
            </a:r>
            <a:endParaRPr/>
          </a:p>
        </p:txBody>
      </p:sp>
      <p:sp>
        <p:nvSpPr>
          <p:cNvPr id="720" name="Google Shape;720;p31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1" name="Google Shape;721;p31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2" name="Google Shape;722;p31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3" name="Google Shape;723;p31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4" name="Google Shape;724;p31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5" name="Google Shape;725;p31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6" name="Google Shape;726;p31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7" name="Google Shape;727;p31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8" name="Google Shape;728;p31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29" name="Google Shape;729;p31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0" name="Google Shape;730;p31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1" name="Google Shape;731;p31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2" name="Google Shape;732;p31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3" name="Google Shape;733;p31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4" name="Google Shape;734;p31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5" name="Google Shape;735;p31"/>
          <p:cNvSpPr txBox="1"/>
          <p:nvPr/>
        </p:nvSpPr>
        <p:spPr>
          <a:xfrm>
            <a:off x="44607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6" name="Google Shape;736;p31"/>
          <p:cNvSpPr txBox="1"/>
          <p:nvPr/>
        </p:nvSpPr>
        <p:spPr>
          <a:xfrm>
            <a:off x="2713637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7" name="Google Shape;737;p31"/>
          <p:cNvSpPr txBox="1"/>
          <p:nvPr/>
        </p:nvSpPr>
        <p:spPr>
          <a:xfrm>
            <a:off x="4981200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8" name="Google Shape;738;p31"/>
          <p:cNvSpPr txBox="1"/>
          <p:nvPr/>
        </p:nvSpPr>
        <p:spPr>
          <a:xfrm>
            <a:off x="7248762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39" name="Google Shape;739;p31"/>
          <p:cNvSpPr txBox="1"/>
          <p:nvPr/>
        </p:nvSpPr>
        <p:spPr>
          <a:xfrm>
            <a:off x="9516325" y="1946275"/>
            <a:ext cx="2241900" cy="31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0" name="Google Shape;740;p31"/>
          <p:cNvSpPr txBox="1"/>
          <p:nvPr/>
        </p:nvSpPr>
        <p:spPr>
          <a:xfrm>
            <a:off x="271362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1" name="Google Shape;741;p31"/>
          <p:cNvSpPr txBox="1"/>
          <p:nvPr/>
        </p:nvSpPr>
        <p:spPr>
          <a:xfrm>
            <a:off x="8375575" y="5275225"/>
            <a:ext cx="3382500" cy="11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32"/>
          <p:cNvSpPr txBox="1"/>
          <p:nvPr>
            <p:ph type="title"/>
          </p:nvPr>
        </p:nvSpPr>
        <p:spPr>
          <a:xfrm>
            <a:off x="415650" y="748325"/>
            <a:ext cx="7483800" cy="6600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APRIL</a:t>
            </a:r>
            <a:endParaRPr/>
          </a:p>
        </p:txBody>
      </p:sp>
      <p:sp>
        <p:nvSpPr>
          <p:cNvPr id="747" name="Google Shape;747;p32">
            <a:hlinkClick action="ppaction://hlinksldjump" r:id="rId3"/>
          </p:cNvPr>
          <p:cNvSpPr/>
          <p:nvPr/>
        </p:nvSpPr>
        <p:spPr>
          <a:xfrm>
            <a:off x="9421075" y="832250"/>
            <a:ext cx="23370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8" name="Google Shape;748;p32">
            <a:hlinkClick action="ppaction://hlinksldjump" r:id="rId4"/>
          </p:cNvPr>
          <p:cNvSpPr/>
          <p:nvPr/>
        </p:nvSpPr>
        <p:spPr>
          <a:xfrm>
            <a:off x="41718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49" name="Google Shape;749;p32">
            <a:hlinkClick action="ppaction://hlinksldjump" r:id="rId5"/>
          </p:cNvPr>
          <p:cNvSpPr/>
          <p:nvPr/>
        </p:nvSpPr>
        <p:spPr>
          <a:xfrm>
            <a:off x="1374344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0" name="Google Shape;750;p32">
            <a:hlinkClick action="ppaction://hlinksldjump" r:id="rId6"/>
          </p:cNvPr>
          <p:cNvSpPr/>
          <p:nvPr/>
        </p:nvSpPr>
        <p:spPr>
          <a:xfrm>
            <a:off x="2331501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1" name="Google Shape;751;p32">
            <a:hlinkClick action="ppaction://hlinksldjump" r:id="rId7"/>
          </p:cNvPr>
          <p:cNvSpPr/>
          <p:nvPr/>
        </p:nvSpPr>
        <p:spPr>
          <a:xfrm>
            <a:off x="328865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2" name="Google Shape;752;p32">
            <a:hlinkClick action="ppaction://hlinksldjump" r:id="rId8"/>
          </p:cNvPr>
          <p:cNvSpPr/>
          <p:nvPr/>
        </p:nvSpPr>
        <p:spPr>
          <a:xfrm>
            <a:off x="424581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3" name="Google Shape;753;p32">
            <a:hlinkClick action="ppaction://hlinksldjump" r:id="rId9"/>
          </p:cNvPr>
          <p:cNvSpPr/>
          <p:nvPr/>
        </p:nvSpPr>
        <p:spPr>
          <a:xfrm>
            <a:off x="520297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4" name="Google Shape;754;p32">
            <a:hlinkClick action="ppaction://hlinksldjump" r:id="rId10"/>
          </p:cNvPr>
          <p:cNvSpPr/>
          <p:nvPr/>
        </p:nvSpPr>
        <p:spPr>
          <a:xfrm>
            <a:off x="6160128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5" name="Google Shape;755;p32">
            <a:hlinkClick action="ppaction://hlinksldjump" r:id="rId11"/>
          </p:cNvPr>
          <p:cNvSpPr/>
          <p:nvPr/>
        </p:nvSpPr>
        <p:spPr>
          <a:xfrm>
            <a:off x="7117285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6" name="Google Shape;756;p32">
            <a:hlinkClick action="ppaction://hlinksldjump" r:id="rId12"/>
          </p:cNvPr>
          <p:cNvSpPr/>
          <p:nvPr/>
        </p:nvSpPr>
        <p:spPr>
          <a:xfrm>
            <a:off x="8074442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7" name="Google Shape;757;p32">
            <a:hlinkClick action="ppaction://hlinksldjump" r:id="rId13"/>
          </p:cNvPr>
          <p:cNvSpPr/>
          <p:nvPr/>
        </p:nvSpPr>
        <p:spPr>
          <a:xfrm>
            <a:off x="9031599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8" name="Google Shape;758;p32">
            <a:hlinkClick action="ppaction://hlinksldjump" r:id="rId14"/>
          </p:cNvPr>
          <p:cNvSpPr/>
          <p:nvPr/>
        </p:nvSpPr>
        <p:spPr>
          <a:xfrm>
            <a:off x="9988756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59" name="Google Shape;759;p32">
            <a:hlinkClick action="ppaction://hlinksldjump" r:id="rId15"/>
          </p:cNvPr>
          <p:cNvSpPr/>
          <p:nvPr/>
        </p:nvSpPr>
        <p:spPr>
          <a:xfrm>
            <a:off x="10945913" y="270775"/>
            <a:ext cx="828900" cy="310800"/>
          </a:xfrm>
          <a:prstGeom prst="roundRect">
            <a:avLst>
              <a:gd fmla="val 25933" name="adj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0" name="Google Shape;760;p32">
            <a:hlinkClick action="ppaction://hlinkshowjump?jump=previousslide"/>
          </p:cNvPr>
          <p:cNvSpPr/>
          <p:nvPr/>
        </p:nvSpPr>
        <p:spPr>
          <a:xfrm>
            <a:off x="8556550" y="84042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1" name="Google Shape;761;p32">
            <a:hlinkClick action="ppaction://hlinkshowjump?jump=nextslide"/>
          </p:cNvPr>
          <p:cNvSpPr/>
          <p:nvPr/>
        </p:nvSpPr>
        <p:spPr>
          <a:xfrm>
            <a:off x="8998500" y="841475"/>
            <a:ext cx="3198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2" name="Google Shape;762;p32"/>
          <p:cNvSpPr txBox="1"/>
          <p:nvPr/>
        </p:nvSpPr>
        <p:spPr>
          <a:xfrm>
            <a:off x="167225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3" name="Google Shape;763;p32"/>
          <p:cNvSpPr txBox="1"/>
          <p:nvPr/>
        </p:nvSpPr>
        <p:spPr>
          <a:xfrm>
            <a:off x="292886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4" name="Google Shape;764;p32"/>
          <p:cNvSpPr txBox="1"/>
          <p:nvPr/>
        </p:nvSpPr>
        <p:spPr>
          <a:xfrm>
            <a:off x="418546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5" name="Google Shape;765;p32"/>
          <p:cNvSpPr txBox="1"/>
          <p:nvPr/>
        </p:nvSpPr>
        <p:spPr>
          <a:xfrm>
            <a:off x="544207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6" name="Google Shape;766;p32"/>
          <p:cNvSpPr txBox="1"/>
          <p:nvPr/>
        </p:nvSpPr>
        <p:spPr>
          <a:xfrm>
            <a:off x="6698675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7" name="Google Shape;767;p32"/>
          <p:cNvSpPr txBox="1"/>
          <p:nvPr/>
        </p:nvSpPr>
        <p:spPr>
          <a:xfrm>
            <a:off x="7955280" y="209755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8" name="Google Shape;768;p32"/>
          <p:cNvSpPr txBox="1"/>
          <p:nvPr/>
        </p:nvSpPr>
        <p:spPr>
          <a:xfrm>
            <a:off x="41565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69" name="Google Shape;769;p32"/>
          <p:cNvSpPr txBox="1"/>
          <p:nvPr/>
        </p:nvSpPr>
        <p:spPr>
          <a:xfrm>
            <a:off x="167225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0" name="Google Shape;770;p32"/>
          <p:cNvSpPr txBox="1"/>
          <p:nvPr/>
        </p:nvSpPr>
        <p:spPr>
          <a:xfrm>
            <a:off x="292886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1" name="Google Shape;771;p32"/>
          <p:cNvSpPr txBox="1"/>
          <p:nvPr/>
        </p:nvSpPr>
        <p:spPr>
          <a:xfrm>
            <a:off x="418546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2" name="Google Shape;772;p32"/>
          <p:cNvSpPr txBox="1"/>
          <p:nvPr/>
        </p:nvSpPr>
        <p:spPr>
          <a:xfrm>
            <a:off x="544207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3" name="Google Shape;773;p32"/>
          <p:cNvSpPr txBox="1"/>
          <p:nvPr/>
        </p:nvSpPr>
        <p:spPr>
          <a:xfrm>
            <a:off x="6698675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4" name="Google Shape;774;p32"/>
          <p:cNvSpPr txBox="1"/>
          <p:nvPr/>
        </p:nvSpPr>
        <p:spPr>
          <a:xfrm>
            <a:off x="7955280" y="3007688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5" name="Google Shape;775;p32"/>
          <p:cNvSpPr txBox="1"/>
          <p:nvPr/>
        </p:nvSpPr>
        <p:spPr>
          <a:xfrm>
            <a:off x="41565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6" name="Google Shape;776;p32"/>
          <p:cNvSpPr txBox="1"/>
          <p:nvPr/>
        </p:nvSpPr>
        <p:spPr>
          <a:xfrm>
            <a:off x="167225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7" name="Google Shape;777;p32"/>
          <p:cNvSpPr txBox="1"/>
          <p:nvPr/>
        </p:nvSpPr>
        <p:spPr>
          <a:xfrm>
            <a:off x="292886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8" name="Google Shape;778;p32"/>
          <p:cNvSpPr txBox="1"/>
          <p:nvPr/>
        </p:nvSpPr>
        <p:spPr>
          <a:xfrm>
            <a:off x="418546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79" name="Google Shape;779;p32"/>
          <p:cNvSpPr txBox="1"/>
          <p:nvPr/>
        </p:nvSpPr>
        <p:spPr>
          <a:xfrm>
            <a:off x="544207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0" name="Google Shape;780;p32"/>
          <p:cNvSpPr txBox="1"/>
          <p:nvPr/>
        </p:nvSpPr>
        <p:spPr>
          <a:xfrm>
            <a:off x="6698675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1" name="Google Shape;781;p32"/>
          <p:cNvSpPr txBox="1"/>
          <p:nvPr/>
        </p:nvSpPr>
        <p:spPr>
          <a:xfrm>
            <a:off x="7955280" y="39178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2" name="Google Shape;782;p32"/>
          <p:cNvSpPr txBox="1"/>
          <p:nvPr/>
        </p:nvSpPr>
        <p:spPr>
          <a:xfrm>
            <a:off x="41565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3" name="Google Shape;783;p32"/>
          <p:cNvSpPr txBox="1"/>
          <p:nvPr/>
        </p:nvSpPr>
        <p:spPr>
          <a:xfrm>
            <a:off x="167225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4" name="Google Shape;784;p32"/>
          <p:cNvSpPr txBox="1"/>
          <p:nvPr/>
        </p:nvSpPr>
        <p:spPr>
          <a:xfrm>
            <a:off x="292886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5" name="Google Shape;785;p32"/>
          <p:cNvSpPr txBox="1"/>
          <p:nvPr/>
        </p:nvSpPr>
        <p:spPr>
          <a:xfrm>
            <a:off x="418546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6" name="Google Shape;786;p32"/>
          <p:cNvSpPr txBox="1"/>
          <p:nvPr/>
        </p:nvSpPr>
        <p:spPr>
          <a:xfrm>
            <a:off x="544207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7" name="Google Shape;787;p32"/>
          <p:cNvSpPr txBox="1"/>
          <p:nvPr/>
        </p:nvSpPr>
        <p:spPr>
          <a:xfrm>
            <a:off x="6698675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8" name="Google Shape;788;p32"/>
          <p:cNvSpPr txBox="1"/>
          <p:nvPr/>
        </p:nvSpPr>
        <p:spPr>
          <a:xfrm>
            <a:off x="7955280" y="4827963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89" name="Google Shape;789;p32"/>
          <p:cNvSpPr txBox="1"/>
          <p:nvPr/>
        </p:nvSpPr>
        <p:spPr>
          <a:xfrm>
            <a:off x="415650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0" name="Google Shape;790;p32"/>
          <p:cNvSpPr txBox="1"/>
          <p:nvPr/>
        </p:nvSpPr>
        <p:spPr>
          <a:xfrm>
            <a:off x="1672255" y="5738100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1" name="Google Shape;791;p32"/>
          <p:cNvSpPr txBox="1"/>
          <p:nvPr/>
        </p:nvSpPr>
        <p:spPr>
          <a:xfrm>
            <a:off x="2928855" y="5738125"/>
            <a:ext cx="12684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  <p:sp>
        <p:nvSpPr>
          <p:cNvPr id="792" name="Google Shape;792;p32"/>
          <p:cNvSpPr txBox="1"/>
          <p:nvPr/>
        </p:nvSpPr>
        <p:spPr>
          <a:xfrm>
            <a:off x="9556300" y="1894925"/>
            <a:ext cx="2124300" cy="44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lt1"/>
              </a:solidFill>
              <a:latin typeface="Short Stack"/>
              <a:ea typeface="Short Stack"/>
              <a:cs typeface="Short Stack"/>
              <a:sym typeface="Short St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343031"/>
      </a:dk1>
      <a:lt1>
        <a:srgbClr val="343031"/>
      </a:lt1>
      <a:dk2>
        <a:srgbClr val="C4E7E3"/>
      </a:dk2>
      <a:lt2>
        <a:srgbClr val="FBF5E7"/>
      </a:lt2>
      <a:accent1>
        <a:srgbClr val="B1F3FE"/>
      </a:accent1>
      <a:accent2>
        <a:srgbClr val="CDFDF1"/>
      </a:accent2>
      <a:accent3>
        <a:srgbClr val="FBD1F5"/>
      </a:accent3>
      <a:accent4>
        <a:srgbClr val="E4CAFC"/>
      </a:accent4>
      <a:accent5>
        <a:srgbClr val="FFEEC0"/>
      </a:accent5>
      <a:accent6>
        <a:srgbClr val="FED2C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