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85" r:id="rId2"/>
    <p:sldMasterId id="2147483688" r:id="rId3"/>
  </p:sldMasterIdLst>
  <p:notesMasterIdLst>
    <p:notesMasterId r:id="rId56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</p:sldIdLst>
  <p:sldSz cx="12192000" cy="6858000"/>
  <p:notesSz cx="6858000" cy="9144000"/>
  <p:embeddedFontLst>
    <p:embeddedFont>
      <p:font typeface="Chivo Light" panose="020B0604020202020204" charset="0"/>
      <p:regular r:id="rId57"/>
      <p:bold r:id="rId58"/>
      <p:italic r:id="rId59"/>
      <p:boldItalic r:id="rId60"/>
    </p:embeddedFont>
    <p:embeddedFont>
      <p:font typeface="Fira Sans Extra Condensed Medium" panose="020B0604020202020204" charset="0"/>
      <p:regular r:id="rId61"/>
      <p:bold r:id="rId62"/>
      <p:italic r:id="rId63"/>
      <p:boldItalic r:id="rId64"/>
    </p:embeddedFont>
    <p:embeddedFont>
      <p:font typeface="Calibri" panose="020F0502020204030204" pitchFamily="34" charset="0"/>
      <p:regular r:id="rId65"/>
      <p:bold r:id="rId66"/>
      <p:italic r:id="rId67"/>
      <p:boldItalic r:id="rId68"/>
    </p:embeddedFont>
    <p:embeddedFont>
      <p:font typeface="Roboto" pitchFamily="2" charset="0"/>
      <p:regular r:id="rId69"/>
      <p:bold r:id="rId70"/>
      <p:italic r:id="rId71"/>
      <p:boldItalic r:id="rId7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24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3" roundtripDataSignature="AMtx7miOQJz5vEZETKPm/PTc2E8lCtnAC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1FA2A65-A8E0-48EB-877D-BC2C883A6903}">
  <a:tblStyle styleId="{D1FA2A65-A8E0-48EB-877D-BC2C883A690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B2C9CF2-075A-40AB-A2D3-0C55904C2FE4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BF4"/>
          </a:solidFill>
        </a:fill>
      </a:tcStyle>
    </a:wholeTbl>
    <a:band1H>
      <a:tcTxStyle/>
      <a:tcStyle>
        <a:tcBdr/>
        <a:fill>
          <a:solidFill>
            <a:srgbClr val="CAD4E8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D4E8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>
        <p:guide orient="horz" pos="242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font" Target="fonts/font7.fntdata"/><Relationship Id="rId68" Type="http://schemas.openxmlformats.org/officeDocument/2006/relationships/font" Target="fonts/font12.fntdata"/><Relationship Id="rId76" Type="http://schemas.openxmlformats.org/officeDocument/2006/relationships/theme" Target="theme/theme1.xml"/><Relationship Id="rId7" Type="http://schemas.openxmlformats.org/officeDocument/2006/relationships/slide" Target="slides/slide4.xml"/><Relationship Id="rId71" Type="http://schemas.openxmlformats.org/officeDocument/2006/relationships/font" Target="fonts/font1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font" Target="fonts/font2.fntdata"/><Relationship Id="rId66" Type="http://schemas.openxmlformats.org/officeDocument/2006/relationships/font" Target="fonts/font10.fntdata"/><Relationship Id="rId7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font" Target="fonts/font1.fntdata"/><Relationship Id="rId61" Type="http://schemas.openxmlformats.org/officeDocument/2006/relationships/font" Target="fonts/font5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font" Target="fonts/font4.fntdata"/><Relationship Id="rId65" Type="http://schemas.openxmlformats.org/officeDocument/2006/relationships/font" Target="fonts/font9.fntdata"/><Relationship Id="rId73" Type="http://customschemas.google.com/relationships/presentationmetadata" Target="meta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notesMaster" Target="notesMasters/notesMaster1.xml"/><Relationship Id="rId64" Type="http://schemas.openxmlformats.org/officeDocument/2006/relationships/font" Target="fonts/font8.fntdata"/><Relationship Id="rId69" Type="http://schemas.openxmlformats.org/officeDocument/2006/relationships/font" Target="fonts/font13.fntdata"/><Relationship Id="rId77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font" Target="fonts/font16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font" Target="fonts/font3.fntdata"/><Relationship Id="rId67" Type="http://schemas.openxmlformats.org/officeDocument/2006/relationships/font" Target="fonts/font11.fntdata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font" Target="fonts/font6.fntdata"/><Relationship Id="rId70" Type="http://schemas.openxmlformats.org/officeDocument/2006/relationships/font" Target="fonts/font14.fntdata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2500000000000001E-2"/>
          <c:y val="6.6397085942639003E-2"/>
          <c:w val="0.96458333333333335"/>
          <c:h val="0.86720582811472202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73503F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C9E-4914-9AFF-B59EE6C477EC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7C9E-4914-9AFF-B59EE6C477EC}"/>
              </c:ext>
            </c:extLst>
          </c:dPt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C9E-4914-9AFF-B59EE6C477E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50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C9E-4914-9AFF-B59EE6C477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overlap val="100"/>
        <c:axId val="395945168"/>
        <c:axId val="395951440"/>
      </c:barChart>
      <c:catAx>
        <c:axId val="39594516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95951440"/>
        <c:crosses val="autoZero"/>
        <c:auto val="1"/>
        <c:lblAlgn val="ctr"/>
        <c:lblOffset val="100"/>
        <c:noMultiLvlLbl val="0"/>
      </c:catAx>
      <c:valAx>
        <c:axId val="395951440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3959451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3687154049098444E-2"/>
          <c:y val="3.3774871070413426E-3"/>
          <c:w val="0.97262569190180315"/>
          <c:h val="0.9966228636749913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73503F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F4E-44D3-A66C-EE7D1A50B9B5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4E-44D3-A66C-EE7D1A50B9B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F4E-44D3-A66C-EE7D1A50B9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95945560"/>
        <c:axId val="395946736"/>
      </c:barChart>
      <c:catAx>
        <c:axId val="395945560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395946736"/>
        <c:crosses val="autoZero"/>
        <c:auto val="1"/>
        <c:lblAlgn val="ctr"/>
        <c:lblOffset val="100"/>
        <c:noMultiLvlLbl val="0"/>
      </c:catAx>
      <c:valAx>
        <c:axId val="395946736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3959455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3687154049098444E-2"/>
          <c:y val="3.3774871070413426E-3"/>
          <c:w val="0.97262569190180315"/>
          <c:h val="0.9966228636749913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EDC7A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186-4284-85B9-C97DE73DCDA0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186-4284-85B9-C97DE73DCDA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186-4284-85B9-C97DE73DCD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95947912"/>
        <c:axId val="388373960"/>
      </c:barChart>
      <c:catAx>
        <c:axId val="395947912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388373960"/>
        <c:crosses val="autoZero"/>
        <c:auto val="1"/>
        <c:lblAlgn val="ctr"/>
        <c:lblOffset val="100"/>
        <c:noMultiLvlLbl val="0"/>
      </c:catAx>
      <c:valAx>
        <c:axId val="388373960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3959479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3687154049098444E-2"/>
          <c:y val="3.3774871070413426E-3"/>
          <c:w val="0.97262569190180315"/>
          <c:h val="0.9966228636749913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EDC7A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8FB-4BB4-A53A-2255B688A189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8FB-4BB4-A53A-2255B688A18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8FB-4BB4-A53A-2255B688A1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88366904"/>
        <c:axId val="388368080"/>
      </c:barChart>
      <c:catAx>
        <c:axId val="388366904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388368080"/>
        <c:crosses val="autoZero"/>
        <c:auto val="1"/>
        <c:lblAlgn val="ctr"/>
        <c:lblOffset val="100"/>
        <c:noMultiLvlLbl val="0"/>
      </c:catAx>
      <c:valAx>
        <c:axId val="388368080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3883669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3687154049098444E-2"/>
          <c:y val="3.3774871070413426E-3"/>
          <c:w val="0.97262569190180315"/>
          <c:h val="0.9966228636749913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73503F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7EC-4BE3-BA38-8CDB93636E94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7EC-4BE3-BA38-8CDB93636E9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7EC-4BE3-BA38-8CDB93636E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88368472"/>
        <c:axId val="388368864"/>
      </c:barChart>
      <c:catAx>
        <c:axId val="388368472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388368864"/>
        <c:crosses val="autoZero"/>
        <c:auto val="1"/>
        <c:lblAlgn val="ctr"/>
        <c:lblOffset val="100"/>
        <c:noMultiLvlLbl val="0"/>
      </c:catAx>
      <c:valAx>
        <c:axId val="388368864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3883684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3" name="Google Shape;28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3" name="Google Shape;813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4" name="Google Shape;90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3" name="Google Shape;92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8" name="Google Shape;938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" name="Google Shape;993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4" name="Google Shape;99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0" name="Google Shape;103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Google Shape;1067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8" name="Google Shape;1068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8" name="Google Shape;1078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6" name="Google Shape;2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Google Shape;1106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7" name="Google Shape;1107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Google Shape;1134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5" name="Google Shape;1135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7" name="Google Shape;1167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5" name="Google Shape;1185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" name="Google Shape;1207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8" name="Google Shape;1208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8" name="Google Shape;1238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" name="Google Shape;1275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6" name="Google Shape;1276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6" name="Google Shape;1316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7" name="Google Shape;1317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9" name="Google Shape;1339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0" name="Google Shape;1340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5" name="Google Shape;1365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6" name="Google Shape;1366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4" name="Google Shape;1374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5" name="Google Shape;1375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1" name="Google Shape;1391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2" name="Google Shape;1392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9" name="Google Shape;1409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" name="Google Shape;1423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4" name="Google Shape;1424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" name="Google Shape;1432;p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3" name="Google Shape;1433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0" name="Google Shape;1460;p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1" name="Google Shape;1461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p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0" name="Google Shape;1470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Google Shape;1479;p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0" name="Google Shape;1480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" name="Google Shape;1487;p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8" name="Google Shape;1488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" name="Google Shape;1537;p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8" name="Google Shape;1538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" name="Google Shape;1587;p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8" name="Google Shape;1588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3" name="Google Shape;1643;p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4" name="Google Shape;1644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4" name="Google Shape;1724;p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5" name="Google Shape;1725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2" name="Google Shape;38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Contents slide layout">
  <p:cSld name="8_Contents slide layou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54"/>
          <p:cNvSpPr/>
          <p:nvPr/>
        </p:nvSpPr>
        <p:spPr>
          <a:xfrm>
            <a:off x="0" y="0"/>
            <a:ext cx="12198350" cy="686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54"/>
          <p:cNvSpPr/>
          <p:nvPr/>
        </p:nvSpPr>
        <p:spPr>
          <a:xfrm>
            <a:off x="-3175" y="-3176"/>
            <a:ext cx="12201525" cy="6869113"/>
          </a:xfrm>
          <a:prstGeom prst="rect">
            <a:avLst/>
          </a:prstGeom>
          <a:solidFill>
            <a:srgbClr val="EDC7A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Image slide layout">
  <p:cSld name="9_Image slide layou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3"/>
          <p:cNvSpPr>
            <a:spLocks noGrp="1"/>
          </p:cNvSpPr>
          <p:nvPr>
            <p:ph type="pic" idx="2"/>
          </p:nvPr>
        </p:nvSpPr>
        <p:spPr>
          <a:xfrm>
            <a:off x="0" y="1277783"/>
            <a:ext cx="4204103" cy="432816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82" name="Google Shape;82;p63"/>
          <p:cNvSpPr>
            <a:spLocks noGrp="1"/>
          </p:cNvSpPr>
          <p:nvPr>
            <p:ph type="pic" idx="3"/>
          </p:nvPr>
        </p:nvSpPr>
        <p:spPr>
          <a:xfrm>
            <a:off x="8002512" y="1272138"/>
            <a:ext cx="4194628" cy="433360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Image slide layout">
  <p:cSld name="2_Image slide layou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64"/>
          <p:cNvGrpSpPr/>
          <p:nvPr/>
        </p:nvGrpSpPr>
        <p:grpSpPr>
          <a:xfrm>
            <a:off x="0" y="0"/>
            <a:ext cx="12192001" cy="6858000"/>
            <a:chOff x="-896938" y="-604838"/>
            <a:chExt cx="11557001" cy="6348413"/>
          </a:xfrm>
        </p:grpSpPr>
        <p:sp>
          <p:nvSpPr>
            <p:cNvPr id="85" name="Google Shape;85;p64"/>
            <p:cNvSpPr/>
            <p:nvPr/>
          </p:nvSpPr>
          <p:spPr>
            <a:xfrm>
              <a:off x="-896938" y="-604838"/>
              <a:ext cx="11557001" cy="6348413"/>
            </a:xfrm>
            <a:prstGeom prst="rect">
              <a:avLst/>
            </a:prstGeom>
            <a:solidFill>
              <a:srgbClr val="EDC7A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64"/>
            <p:cNvSpPr/>
            <p:nvPr/>
          </p:nvSpPr>
          <p:spPr>
            <a:xfrm>
              <a:off x="5297488" y="2384425"/>
              <a:ext cx="2451100" cy="2281238"/>
            </a:xfrm>
            <a:custGeom>
              <a:avLst/>
              <a:gdLst/>
              <a:ahLst/>
              <a:cxnLst/>
              <a:rect l="l" t="t" r="r" b="b"/>
              <a:pathLst>
                <a:path w="778" h="723" extrusionOk="0">
                  <a:moveTo>
                    <a:pt x="461" y="670"/>
                  </a:moveTo>
                  <a:cubicBezTo>
                    <a:pt x="463" y="634"/>
                    <a:pt x="463" y="634"/>
                    <a:pt x="490" y="626"/>
                  </a:cubicBezTo>
                  <a:cubicBezTo>
                    <a:pt x="486" y="577"/>
                    <a:pt x="480" y="528"/>
                    <a:pt x="477" y="479"/>
                  </a:cubicBezTo>
                  <a:cubicBezTo>
                    <a:pt x="476" y="467"/>
                    <a:pt x="470" y="463"/>
                    <a:pt x="459" y="461"/>
                  </a:cubicBezTo>
                  <a:cubicBezTo>
                    <a:pt x="428" y="456"/>
                    <a:pt x="397" y="450"/>
                    <a:pt x="366" y="443"/>
                  </a:cubicBezTo>
                  <a:cubicBezTo>
                    <a:pt x="303" y="431"/>
                    <a:pt x="269" y="390"/>
                    <a:pt x="268" y="327"/>
                  </a:cubicBezTo>
                  <a:cubicBezTo>
                    <a:pt x="268" y="280"/>
                    <a:pt x="268" y="280"/>
                    <a:pt x="223" y="272"/>
                  </a:cubicBezTo>
                  <a:cubicBezTo>
                    <a:pt x="162" y="260"/>
                    <a:pt x="102" y="248"/>
                    <a:pt x="42" y="237"/>
                  </a:cubicBezTo>
                  <a:cubicBezTo>
                    <a:pt x="25" y="234"/>
                    <a:pt x="23" y="226"/>
                    <a:pt x="18" y="211"/>
                  </a:cubicBezTo>
                  <a:cubicBezTo>
                    <a:pt x="8" y="182"/>
                    <a:pt x="23" y="157"/>
                    <a:pt x="22" y="130"/>
                  </a:cubicBezTo>
                  <a:cubicBezTo>
                    <a:pt x="15" y="128"/>
                    <a:pt x="8" y="126"/>
                    <a:pt x="0" y="124"/>
                  </a:cubicBezTo>
                  <a:cubicBezTo>
                    <a:pt x="6" y="92"/>
                    <a:pt x="12" y="61"/>
                    <a:pt x="17" y="36"/>
                  </a:cubicBezTo>
                  <a:cubicBezTo>
                    <a:pt x="31" y="28"/>
                    <a:pt x="40" y="22"/>
                    <a:pt x="51" y="19"/>
                  </a:cubicBezTo>
                  <a:cubicBezTo>
                    <a:pt x="59" y="16"/>
                    <a:pt x="68" y="18"/>
                    <a:pt x="78" y="19"/>
                  </a:cubicBezTo>
                  <a:cubicBezTo>
                    <a:pt x="81" y="13"/>
                    <a:pt x="84" y="7"/>
                    <a:pt x="87" y="0"/>
                  </a:cubicBezTo>
                  <a:cubicBezTo>
                    <a:pt x="128" y="3"/>
                    <a:pt x="129" y="4"/>
                    <a:pt x="131" y="31"/>
                  </a:cubicBezTo>
                  <a:cubicBezTo>
                    <a:pt x="137" y="32"/>
                    <a:pt x="144" y="33"/>
                    <a:pt x="151" y="34"/>
                  </a:cubicBezTo>
                  <a:cubicBezTo>
                    <a:pt x="295" y="62"/>
                    <a:pt x="440" y="90"/>
                    <a:pt x="584" y="118"/>
                  </a:cubicBezTo>
                  <a:cubicBezTo>
                    <a:pt x="593" y="119"/>
                    <a:pt x="604" y="121"/>
                    <a:pt x="610" y="117"/>
                  </a:cubicBezTo>
                  <a:cubicBezTo>
                    <a:pt x="633" y="102"/>
                    <a:pt x="655" y="106"/>
                    <a:pt x="680" y="114"/>
                  </a:cubicBezTo>
                  <a:cubicBezTo>
                    <a:pt x="680" y="121"/>
                    <a:pt x="681" y="128"/>
                    <a:pt x="683" y="137"/>
                  </a:cubicBezTo>
                  <a:cubicBezTo>
                    <a:pt x="697" y="140"/>
                    <a:pt x="712" y="141"/>
                    <a:pt x="725" y="146"/>
                  </a:cubicBezTo>
                  <a:cubicBezTo>
                    <a:pt x="733" y="148"/>
                    <a:pt x="742" y="156"/>
                    <a:pt x="744" y="163"/>
                  </a:cubicBezTo>
                  <a:cubicBezTo>
                    <a:pt x="756" y="211"/>
                    <a:pt x="766" y="260"/>
                    <a:pt x="776" y="309"/>
                  </a:cubicBezTo>
                  <a:cubicBezTo>
                    <a:pt x="778" y="315"/>
                    <a:pt x="776" y="325"/>
                    <a:pt x="772" y="330"/>
                  </a:cubicBezTo>
                  <a:cubicBezTo>
                    <a:pt x="707" y="398"/>
                    <a:pt x="704" y="480"/>
                    <a:pt x="717" y="566"/>
                  </a:cubicBezTo>
                  <a:cubicBezTo>
                    <a:pt x="720" y="590"/>
                    <a:pt x="724" y="615"/>
                    <a:pt x="731" y="639"/>
                  </a:cubicBezTo>
                  <a:cubicBezTo>
                    <a:pt x="738" y="662"/>
                    <a:pt x="735" y="683"/>
                    <a:pt x="730" y="706"/>
                  </a:cubicBezTo>
                  <a:cubicBezTo>
                    <a:pt x="727" y="717"/>
                    <a:pt x="722" y="723"/>
                    <a:pt x="710" y="720"/>
                  </a:cubicBezTo>
                  <a:cubicBezTo>
                    <a:pt x="629" y="704"/>
                    <a:pt x="547" y="689"/>
                    <a:pt x="465" y="673"/>
                  </a:cubicBezTo>
                  <a:cubicBezTo>
                    <a:pt x="464" y="672"/>
                    <a:pt x="462" y="671"/>
                    <a:pt x="461" y="670"/>
                  </a:cubicBezTo>
                  <a:close/>
                  <a:moveTo>
                    <a:pt x="453" y="317"/>
                  </a:moveTo>
                  <a:cubicBezTo>
                    <a:pt x="438" y="345"/>
                    <a:pt x="414" y="359"/>
                    <a:pt x="386" y="368"/>
                  </a:cubicBezTo>
                  <a:cubicBezTo>
                    <a:pt x="379" y="371"/>
                    <a:pt x="370" y="367"/>
                    <a:pt x="360" y="366"/>
                  </a:cubicBezTo>
                  <a:cubicBezTo>
                    <a:pt x="380" y="345"/>
                    <a:pt x="396" y="329"/>
                    <a:pt x="414" y="310"/>
                  </a:cubicBezTo>
                  <a:cubicBezTo>
                    <a:pt x="379" y="303"/>
                    <a:pt x="349" y="298"/>
                    <a:pt x="318" y="292"/>
                  </a:cubicBezTo>
                  <a:cubicBezTo>
                    <a:pt x="319" y="309"/>
                    <a:pt x="319" y="324"/>
                    <a:pt x="320" y="339"/>
                  </a:cubicBezTo>
                  <a:cubicBezTo>
                    <a:pt x="321" y="362"/>
                    <a:pt x="333" y="381"/>
                    <a:pt x="355" y="386"/>
                  </a:cubicBezTo>
                  <a:cubicBezTo>
                    <a:pt x="392" y="396"/>
                    <a:pt x="431" y="402"/>
                    <a:pt x="469" y="409"/>
                  </a:cubicBezTo>
                  <a:cubicBezTo>
                    <a:pt x="476" y="354"/>
                    <a:pt x="472" y="330"/>
                    <a:pt x="453" y="3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64"/>
            <p:cNvSpPr/>
            <p:nvPr/>
          </p:nvSpPr>
          <p:spPr>
            <a:xfrm>
              <a:off x="9380538" y="-311150"/>
              <a:ext cx="979488" cy="1003300"/>
            </a:xfrm>
            <a:custGeom>
              <a:avLst/>
              <a:gdLst/>
              <a:ahLst/>
              <a:cxnLst/>
              <a:rect l="l" t="t" r="r" b="b"/>
              <a:pathLst>
                <a:path w="311" h="318" extrusionOk="0">
                  <a:moveTo>
                    <a:pt x="169" y="287"/>
                  </a:moveTo>
                  <a:cubicBezTo>
                    <a:pt x="171" y="273"/>
                    <a:pt x="171" y="273"/>
                    <a:pt x="183" y="270"/>
                  </a:cubicBezTo>
                  <a:cubicBezTo>
                    <a:pt x="183" y="250"/>
                    <a:pt x="182" y="230"/>
                    <a:pt x="182" y="209"/>
                  </a:cubicBezTo>
                  <a:cubicBezTo>
                    <a:pt x="182" y="204"/>
                    <a:pt x="180" y="203"/>
                    <a:pt x="176" y="202"/>
                  </a:cubicBezTo>
                  <a:cubicBezTo>
                    <a:pt x="163" y="198"/>
                    <a:pt x="151" y="195"/>
                    <a:pt x="138" y="191"/>
                  </a:cubicBezTo>
                  <a:cubicBezTo>
                    <a:pt x="113" y="184"/>
                    <a:pt x="100" y="166"/>
                    <a:pt x="102" y="140"/>
                  </a:cubicBezTo>
                  <a:cubicBezTo>
                    <a:pt x="104" y="121"/>
                    <a:pt x="104" y="121"/>
                    <a:pt x="86" y="116"/>
                  </a:cubicBezTo>
                  <a:cubicBezTo>
                    <a:pt x="61" y="109"/>
                    <a:pt x="37" y="102"/>
                    <a:pt x="13" y="95"/>
                  </a:cubicBezTo>
                  <a:cubicBezTo>
                    <a:pt x="6" y="93"/>
                    <a:pt x="6" y="90"/>
                    <a:pt x="4" y="83"/>
                  </a:cubicBezTo>
                  <a:cubicBezTo>
                    <a:pt x="1" y="71"/>
                    <a:pt x="8" y="61"/>
                    <a:pt x="8" y="50"/>
                  </a:cubicBezTo>
                  <a:cubicBezTo>
                    <a:pt x="6" y="49"/>
                    <a:pt x="3" y="48"/>
                    <a:pt x="0" y="47"/>
                  </a:cubicBezTo>
                  <a:cubicBezTo>
                    <a:pt x="3" y="34"/>
                    <a:pt x="7" y="22"/>
                    <a:pt x="10" y="12"/>
                  </a:cubicBezTo>
                  <a:cubicBezTo>
                    <a:pt x="16" y="9"/>
                    <a:pt x="20" y="7"/>
                    <a:pt x="24" y="6"/>
                  </a:cubicBezTo>
                  <a:cubicBezTo>
                    <a:pt x="27" y="5"/>
                    <a:pt x="31" y="6"/>
                    <a:pt x="35" y="7"/>
                  </a:cubicBezTo>
                  <a:cubicBezTo>
                    <a:pt x="37" y="5"/>
                    <a:pt x="38" y="2"/>
                    <a:pt x="40" y="0"/>
                  </a:cubicBezTo>
                  <a:cubicBezTo>
                    <a:pt x="56" y="2"/>
                    <a:pt x="57" y="2"/>
                    <a:pt x="57" y="14"/>
                  </a:cubicBezTo>
                  <a:cubicBezTo>
                    <a:pt x="59" y="14"/>
                    <a:pt x="62" y="15"/>
                    <a:pt x="64" y="16"/>
                  </a:cubicBezTo>
                  <a:cubicBezTo>
                    <a:pt x="123" y="32"/>
                    <a:pt x="181" y="49"/>
                    <a:pt x="239" y="65"/>
                  </a:cubicBezTo>
                  <a:cubicBezTo>
                    <a:pt x="243" y="66"/>
                    <a:pt x="247" y="67"/>
                    <a:pt x="250" y="66"/>
                  </a:cubicBezTo>
                  <a:cubicBezTo>
                    <a:pt x="260" y="60"/>
                    <a:pt x="269" y="63"/>
                    <a:pt x="278" y="67"/>
                  </a:cubicBezTo>
                  <a:cubicBezTo>
                    <a:pt x="279" y="70"/>
                    <a:pt x="279" y="73"/>
                    <a:pt x="279" y="76"/>
                  </a:cubicBezTo>
                  <a:cubicBezTo>
                    <a:pt x="285" y="78"/>
                    <a:pt x="291" y="79"/>
                    <a:pt x="296" y="82"/>
                  </a:cubicBezTo>
                  <a:cubicBezTo>
                    <a:pt x="299" y="83"/>
                    <a:pt x="302" y="86"/>
                    <a:pt x="303" y="89"/>
                  </a:cubicBezTo>
                  <a:cubicBezTo>
                    <a:pt x="306" y="110"/>
                    <a:pt x="309" y="130"/>
                    <a:pt x="311" y="150"/>
                  </a:cubicBezTo>
                  <a:cubicBezTo>
                    <a:pt x="311" y="153"/>
                    <a:pt x="311" y="157"/>
                    <a:pt x="309" y="159"/>
                  </a:cubicBezTo>
                  <a:cubicBezTo>
                    <a:pt x="280" y="184"/>
                    <a:pt x="276" y="218"/>
                    <a:pt x="278" y="254"/>
                  </a:cubicBezTo>
                  <a:cubicBezTo>
                    <a:pt x="278" y="264"/>
                    <a:pt x="279" y="274"/>
                    <a:pt x="281" y="284"/>
                  </a:cubicBezTo>
                  <a:cubicBezTo>
                    <a:pt x="283" y="294"/>
                    <a:pt x="281" y="302"/>
                    <a:pt x="278" y="311"/>
                  </a:cubicBezTo>
                  <a:cubicBezTo>
                    <a:pt x="277" y="316"/>
                    <a:pt x="274" y="318"/>
                    <a:pt x="270" y="317"/>
                  </a:cubicBezTo>
                  <a:cubicBezTo>
                    <a:pt x="237" y="307"/>
                    <a:pt x="204" y="298"/>
                    <a:pt x="171" y="288"/>
                  </a:cubicBezTo>
                  <a:cubicBezTo>
                    <a:pt x="170" y="288"/>
                    <a:pt x="170" y="288"/>
                    <a:pt x="169" y="287"/>
                  </a:cubicBezTo>
                  <a:close/>
                  <a:moveTo>
                    <a:pt x="178" y="142"/>
                  </a:moveTo>
                  <a:cubicBezTo>
                    <a:pt x="171" y="153"/>
                    <a:pt x="161" y="158"/>
                    <a:pt x="149" y="161"/>
                  </a:cubicBezTo>
                  <a:cubicBezTo>
                    <a:pt x="146" y="162"/>
                    <a:pt x="143" y="160"/>
                    <a:pt x="138" y="159"/>
                  </a:cubicBezTo>
                  <a:cubicBezTo>
                    <a:pt x="147" y="151"/>
                    <a:pt x="154" y="145"/>
                    <a:pt x="163" y="138"/>
                  </a:cubicBezTo>
                  <a:cubicBezTo>
                    <a:pt x="149" y="134"/>
                    <a:pt x="137" y="131"/>
                    <a:pt x="124" y="127"/>
                  </a:cubicBezTo>
                  <a:cubicBezTo>
                    <a:pt x="124" y="134"/>
                    <a:pt x="123" y="140"/>
                    <a:pt x="123" y="146"/>
                  </a:cubicBezTo>
                  <a:cubicBezTo>
                    <a:pt x="123" y="156"/>
                    <a:pt x="127" y="164"/>
                    <a:pt x="136" y="167"/>
                  </a:cubicBezTo>
                  <a:cubicBezTo>
                    <a:pt x="151" y="173"/>
                    <a:pt x="166" y="176"/>
                    <a:pt x="182" y="181"/>
                  </a:cubicBezTo>
                  <a:cubicBezTo>
                    <a:pt x="187" y="158"/>
                    <a:pt x="186" y="148"/>
                    <a:pt x="178" y="1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64"/>
            <p:cNvSpPr/>
            <p:nvPr/>
          </p:nvSpPr>
          <p:spPr>
            <a:xfrm>
              <a:off x="5051425" y="242887"/>
              <a:ext cx="1506538" cy="1539875"/>
            </a:xfrm>
            <a:custGeom>
              <a:avLst/>
              <a:gdLst/>
              <a:ahLst/>
              <a:cxnLst/>
              <a:rect l="l" t="t" r="r" b="b"/>
              <a:pathLst>
                <a:path w="478" h="488" extrusionOk="0">
                  <a:moveTo>
                    <a:pt x="260" y="441"/>
                  </a:moveTo>
                  <a:cubicBezTo>
                    <a:pt x="263" y="419"/>
                    <a:pt x="263" y="419"/>
                    <a:pt x="281" y="415"/>
                  </a:cubicBezTo>
                  <a:cubicBezTo>
                    <a:pt x="281" y="384"/>
                    <a:pt x="280" y="353"/>
                    <a:pt x="280" y="322"/>
                  </a:cubicBezTo>
                  <a:cubicBezTo>
                    <a:pt x="280" y="314"/>
                    <a:pt x="277" y="312"/>
                    <a:pt x="270" y="310"/>
                  </a:cubicBezTo>
                  <a:cubicBezTo>
                    <a:pt x="251" y="305"/>
                    <a:pt x="232" y="299"/>
                    <a:pt x="213" y="294"/>
                  </a:cubicBezTo>
                  <a:cubicBezTo>
                    <a:pt x="174" y="283"/>
                    <a:pt x="155" y="255"/>
                    <a:pt x="158" y="215"/>
                  </a:cubicBezTo>
                  <a:cubicBezTo>
                    <a:pt x="160" y="186"/>
                    <a:pt x="160" y="186"/>
                    <a:pt x="132" y="178"/>
                  </a:cubicBezTo>
                  <a:cubicBezTo>
                    <a:pt x="95" y="168"/>
                    <a:pt x="58" y="157"/>
                    <a:pt x="20" y="147"/>
                  </a:cubicBezTo>
                  <a:cubicBezTo>
                    <a:pt x="10" y="144"/>
                    <a:pt x="9" y="139"/>
                    <a:pt x="7" y="129"/>
                  </a:cubicBezTo>
                  <a:cubicBezTo>
                    <a:pt x="2" y="110"/>
                    <a:pt x="13" y="95"/>
                    <a:pt x="14" y="78"/>
                  </a:cubicBezTo>
                  <a:cubicBezTo>
                    <a:pt x="9" y="76"/>
                    <a:pt x="5" y="75"/>
                    <a:pt x="0" y="73"/>
                  </a:cubicBezTo>
                  <a:cubicBezTo>
                    <a:pt x="6" y="54"/>
                    <a:pt x="11" y="34"/>
                    <a:pt x="16" y="19"/>
                  </a:cubicBezTo>
                  <a:cubicBezTo>
                    <a:pt x="25" y="15"/>
                    <a:pt x="31" y="11"/>
                    <a:pt x="38" y="10"/>
                  </a:cubicBezTo>
                  <a:cubicBezTo>
                    <a:pt x="43" y="9"/>
                    <a:pt x="48" y="11"/>
                    <a:pt x="55" y="11"/>
                  </a:cubicBezTo>
                  <a:cubicBezTo>
                    <a:pt x="57" y="8"/>
                    <a:pt x="59" y="4"/>
                    <a:pt x="62" y="0"/>
                  </a:cubicBezTo>
                  <a:cubicBezTo>
                    <a:pt x="87" y="4"/>
                    <a:pt x="88" y="5"/>
                    <a:pt x="88" y="22"/>
                  </a:cubicBezTo>
                  <a:cubicBezTo>
                    <a:pt x="91" y="23"/>
                    <a:pt x="95" y="24"/>
                    <a:pt x="100" y="25"/>
                  </a:cubicBezTo>
                  <a:cubicBezTo>
                    <a:pt x="189" y="50"/>
                    <a:pt x="278" y="76"/>
                    <a:pt x="368" y="101"/>
                  </a:cubicBezTo>
                  <a:cubicBezTo>
                    <a:pt x="373" y="102"/>
                    <a:pt x="380" y="104"/>
                    <a:pt x="384" y="102"/>
                  </a:cubicBezTo>
                  <a:cubicBezTo>
                    <a:pt x="399" y="93"/>
                    <a:pt x="413" y="97"/>
                    <a:pt x="428" y="104"/>
                  </a:cubicBezTo>
                  <a:cubicBezTo>
                    <a:pt x="428" y="108"/>
                    <a:pt x="428" y="113"/>
                    <a:pt x="428" y="118"/>
                  </a:cubicBezTo>
                  <a:cubicBezTo>
                    <a:pt x="437" y="121"/>
                    <a:pt x="446" y="122"/>
                    <a:pt x="455" y="126"/>
                  </a:cubicBezTo>
                  <a:cubicBezTo>
                    <a:pt x="459" y="128"/>
                    <a:pt x="464" y="133"/>
                    <a:pt x="465" y="138"/>
                  </a:cubicBezTo>
                  <a:cubicBezTo>
                    <a:pt x="470" y="169"/>
                    <a:pt x="474" y="200"/>
                    <a:pt x="478" y="231"/>
                  </a:cubicBezTo>
                  <a:cubicBezTo>
                    <a:pt x="478" y="235"/>
                    <a:pt x="477" y="242"/>
                    <a:pt x="474" y="244"/>
                  </a:cubicBezTo>
                  <a:cubicBezTo>
                    <a:pt x="429" y="283"/>
                    <a:pt x="423" y="335"/>
                    <a:pt x="426" y="390"/>
                  </a:cubicBezTo>
                  <a:cubicBezTo>
                    <a:pt x="427" y="405"/>
                    <a:pt x="428" y="421"/>
                    <a:pt x="431" y="436"/>
                  </a:cubicBezTo>
                  <a:cubicBezTo>
                    <a:pt x="434" y="451"/>
                    <a:pt x="431" y="464"/>
                    <a:pt x="427" y="478"/>
                  </a:cubicBezTo>
                  <a:cubicBezTo>
                    <a:pt x="425" y="485"/>
                    <a:pt x="421" y="488"/>
                    <a:pt x="414" y="486"/>
                  </a:cubicBezTo>
                  <a:cubicBezTo>
                    <a:pt x="364" y="472"/>
                    <a:pt x="313" y="457"/>
                    <a:pt x="263" y="443"/>
                  </a:cubicBezTo>
                  <a:cubicBezTo>
                    <a:pt x="262" y="443"/>
                    <a:pt x="261" y="442"/>
                    <a:pt x="260" y="441"/>
                  </a:cubicBezTo>
                  <a:close/>
                  <a:moveTo>
                    <a:pt x="274" y="219"/>
                  </a:moveTo>
                  <a:cubicBezTo>
                    <a:pt x="263" y="235"/>
                    <a:pt x="247" y="243"/>
                    <a:pt x="229" y="248"/>
                  </a:cubicBezTo>
                  <a:cubicBezTo>
                    <a:pt x="225" y="249"/>
                    <a:pt x="220" y="246"/>
                    <a:pt x="213" y="245"/>
                  </a:cubicBezTo>
                  <a:cubicBezTo>
                    <a:pt x="227" y="233"/>
                    <a:pt x="238" y="223"/>
                    <a:pt x="250" y="212"/>
                  </a:cubicBezTo>
                  <a:cubicBezTo>
                    <a:pt x="229" y="206"/>
                    <a:pt x="210" y="201"/>
                    <a:pt x="191" y="196"/>
                  </a:cubicBezTo>
                  <a:cubicBezTo>
                    <a:pt x="190" y="206"/>
                    <a:pt x="190" y="216"/>
                    <a:pt x="189" y="225"/>
                  </a:cubicBezTo>
                  <a:cubicBezTo>
                    <a:pt x="189" y="240"/>
                    <a:pt x="196" y="252"/>
                    <a:pt x="209" y="257"/>
                  </a:cubicBezTo>
                  <a:cubicBezTo>
                    <a:pt x="232" y="266"/>
                    <a:pt x="256" y="271"/>
                    <a:pt x="279" y="278"/>
                  </a:cubicBezTo>
                  <a:cubicBezTo>
                    <a:pt x="287" y="243"/>
                    <a:pt x="286" y="228"/>
                    <a:pt x="274" y="2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64"/>
            <p:cNvSpPr/>
            <p:nvPr/>
          </p:nvSpPr>
          <p:spPr>
            <a:xfrm>
              <a:off x="2909887" y="776287"/>
              <a:ext cx="412750" cy="422275"/>
            </a:xfrm>
            <a:custGeom>
              <a:avLst/>
              <a:gdLst/>
              <a:ahLst/>
              <a:cxnLst/>
              <a:rect l="l" t="t" r="r" b="b"/>
              <a:pathLst>
                <a:path w="131" h="134" extrusionOk="0">
                  <a:moveTo>
                    <a:pt x="71" y="121"/>
                  </a:moveTo>
                  <a:cubicBezTo>
                    <a:pt x="72" y="115"/>
                    <a:pt x="72" y="115"/>
                    <a:pt x="77" y="114"/>
                  </a:cubicBezTo>
                  <a:cubicBezTo>
                    <a:pt x="77" y="105"/>
                    <a:pt x="77" y="97"/>
                    <a:pt x="77" y="88"/>
                  </a:cubicBezTo>
                  <a:cubicBezTo>
                    <a:pt x="77" y="86"/>
                    <a:pt x="76" y="85"/>
                    <a:pt x="74" y="85"/>
                  </a:cubicBezTo>
                  <a:cubicBezTo>
                    <a:pt x="69" y="83"/>
                    <a:pt x="64" y="82"/>
                    <a:pt x="58" y="80"/>
                  </a:cubicBezTo>
                  <a:cubicBezTo>
                    <a:pt x="48" y="77"/>
                    <a:pt x="42" y="70"/>
                    <a:pt x="43" y="59"/>
                  </a:cubicBezTo>
                  <a:cubicBezTo>
                    <a:pt x="44" y="51"/>
                    <a:pt x="44" y="51"/>
                    <a:pt x="36" y="49"/>
                  </a:cubicBezTo>
                  <a:cubicBezTo>
                    <a:pt x="26" y="46"/>
                    <a:pt x="16" y="43"/>
                    <a:pt x="6" y="40"/>
                  </a:cubicBezTo>
                  <a:cubicBezTo>
                    <a:pt x="3" y="39"/>
                    <a:pt x="3" y="38"/>
                    <a:pt x="2" y="35"/>
                  </a:cubicBezTo>
                  <a:cubicBezTo>
                    <a:pt x="1" y="30"/>
                    <a:pt x="3" y="26"/>
                    <a:pt x="4" y="21"/>
                  </a:cubicBezTo>
                  <a:cubicBezTo>
                    <a:pt x="3" y="21"/>
                    <a:pt x="1" y="20"/>
                    <a:pt x="0" y="20"/>
                  </a:cubicBezTo>
                  <a:cubicBezTo>
                    <a:pt x="2" y="14"/>
                    <a:pt x="3" y="9"/>
                    <a:pt x="4" y="5"/>
                  </a:cubicBezTo>
                  <a:cubicBezTo>
                    <a:pt x="7" y="4"/>
                    <a:pt x="8" y="3"/>
                    <a:pt x="10" y="2"/>
                  </a:cubicBezTo>
                  <a:cubicBezTo>
                    <a:pt x="12" y="2"/>
                    <a:pt x="13" y="3"/>
                    <a:pt x="15" y="3"/>
                  </a:cubicBezTo>
                  <a:cubicBezTo>
                    <a:pt x="16" y="2"/>
                    <a:pt x="16" y="1"/>
                    <a:pt x="17" y="0"/>
                  </a:cubicBezTo>
                  <a:cubicBezTo>
                    <a:pt x="24" y="1"/>
                    <a:pt x="24" y="1"/>
                    <a:pt x="24" y="6"/>
                  </a:cubicBezTo>
                  <a:cubicBezTo>
                    <a:pt x="25" y="6"/>
                    <a:pt x="26" y="6"/>
                    <a:pt x="27" y="7"/>
                  </a:cubicBezTo>
                  <a:cubicBezTo>
                    <a:pt x="52" y="14"/>
                    <a:pt x="76" y="21"/>
                    <a:pt x="101" y="27"/>
                  </a:cubicBezTo>
                  <a:cubicBezTo>
                    <a:pt x="102" y="28"/>
                    <a:pt x="104" y="28"/>
                    <a:pt x="105" y="28"/>
                  </a:cubicBezTo>
                  <a:cubicBezTo>
                    <a:pt x="109" y="25"/>
                    <a:pt x="113" y="26"/>
                    <a:pt x="117" y="28"/>
                  </a:cubicBezTo>
                  <a:cubicBezTo>
                    <a:pt x="117" y="29"/>
                    <a:pt x="117" y="31"/>
                    <a:pt x="117" y="32"/>
                  </a:cubicBezTo>
                  <a:cubicBezTo>
                    <a:pt x="120" y="33"/>
                    <a:pt x="122" y="33"/>
                    <a:pt x="125" y="34"/>
                  </a:cubicBezTo>
                  <a:cubicBezTo>
                    <a:pt x="126" y="35"/>
                    <a:pt x="127" y="36"/>
                    <a:pt x="128" y="38"/>
                  </a:cubicBezTo>
                  <a:cubicBezTo>
                    <a:pt x="129" y="46"/>
                    <a:pt x="130" y="55"/>
                    <a:pt x="131" y="63"/>
                  </a:cubicBezTo>
                  <a:cubicBezTo>
                    <a:pt x="131" y="64"/>
                    <a:pt x="131" y="66"/>
                    <a:pt x="130" y="67"/>
                  </a:cubicBezTo>
                  <a:cubicBezTo>
                    <a:pt x="118" y="77"/>
                    <a:pt x="116" y="92"/>
                    <a:pt x="117" y="107"/>
                  </a:cubicBezTo>
                  <a:cubicBezTo>
                    <a:pt x="117" y="111"/>
                    <a:pt x="118" y="115"/>
                    <a:pt x="118" y="119"/>
                  </a:cubicBezTo>
                  <a:cubicBezTo>
                    <a:pt x="119" y="123"/>
                    <a:pt x="118" y="127"/>
                    <a:pt x="117" y="131"/>
                  </a:cubicBezTo>
                  <a:cubicBezTo>
                    <a:pt x="117" y="133"/>
                    <a:pt x="116" y="134"/>
                    <a:pt x="114" y="133"/>
                  </a:cubicBezTo>
                  <a:cubicBezTo>
                    <a:pt x="100" y="129"/>
                    <a:pt x="86" y="125"/>
                    <a:pt x="72" y="121"/>
                  </a:cubicBezTo>
                  <a:cubicBezTo>
                    <a:pt x="72" y="121"/>
                    <a:pt x="72" y="121"/>
                    <a:pt x="71" y="121"/>
                  </a:cubicBezTo>
                  <a:close/>
                  <a:moveTo>
                    <a:pt x="75" y="60"/>
                  </a:moveTo>
                  <a:cubicBezTo>
                    <a:pt x="72" y="64"/>
                    <a:pt x="68" y="67"/>
                    <a:pt x="63" y="68"/>
                  </a:cubicBezTo>
                  <a:cubicBezTo>
                    <a:pt x="62" y="68"/>
                    <a:pt x="60" y="67"/>
                    <a:pt x="58" y="67"/>
                  </a:cubicBezTo>
                  <a:cubicBezTo>
                    <a:pt x="62" y="64"/>
                    <a:pt x="65" y="61"/>
                    <a:pt x="69" y="58"/>
                  </a:cubicBezTo>
                  <a:cubicBezTo>
                    <a:pt x="63" y="56"/>
                    <a:pt x="58" y="55"/>
                    <a:pt x="52" y="53"/>
                  </a:cubicBezTo>
                  <a:cubicBezTo>
                    <a:pt x="52" y="56"/>
                    <a:pt x="52" y="59"/>
                    <a:pt x="52" y="62"/>
                  </a:cubicBezTo>
                  <a:cubicBezTo>
                    <a:pt x="52" y="66"/>
                    <a:pt x="54" y="69"/>
                    <a:pt x="57" y="70"/>
                  </a:cubicBezTo>
                  <a:cubicBezTo>
                    <a:pt x="64" y="73"/>
                    <a:pt x="70" y="74"/>
                    <a:pt x="77" y="76"/>
                  </a:cubicBezTo>
                  <a:cubicBezTo>
                    <a:pt x="79" y="66"/>
                    <a:pt x="78" y="62"/>
                    <a:pt x="75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64"/>
            <p:cNvSpPr/>
            <p:nvPr/>
          </p:nvSpPr>
          <p:spPr>
            <a:xfrm>
              <a:off x="4216400" y="4068762"/>
              <a:ext cx="258763" cy="265113"/>
            </a:xfrm>
            <a:custGeom>
              <a:avLst/>
              <a:gdLst/>
              <a:ahLst/>
              <a:cxnLst/>
              <a:rect l="l" t="t" r="r" b="b"/>
              <a:pathLst>
                <a:path w="82" h="84" extrusionOk="0">
                  <a:moveTo>
                    <a:pt x="45" y="76"/>
                  </a:moveTo>
                  <a:cubicBezTo>
                    <a:pt x="46" y="72"/>
                    <a:pt x="46" y="72"/>
                    <a:pt x="49" y="72"/>
                  </a:cubicBezTo>
                  <a:cubicBezTo>
                    <a:pt x="48" y="66"/>
                    <a:pt x="48" y="61"/>
                    <a:pt x="48" y="56"/>
                  </a:cubicBezTo>
                  <a:cubicBezTo>
                    <a:pt x="48" y="54"/>
                    <a:pt x="48" y="54"/>
                    <a:pt x="47" y="53"/>
                  </a:cubicBezTo>
                  <a:cubicBezTo>
                    <a:pt x="43" y="53"/>
                    <a:pt x="40" y="52"/>
                    <a:pt x="37" y="51"/>
                  </a:cubicBezTo>
                  <a:cubicBezTo>
                    <a:pt x="30" y="49"/>
                    <a:pt x="27" y="44"/>
                    <a:pt x="27" y="37"/>
                  </a:cubicBezTo>
                  <a:cubicBezTo>
                    <a:pt x="28" y="32"/>
                    <a:pt x="28" y="32"/>
                    <a:pt x="23" y="31"/>
                  </a:cubicBezTo>
                  <a:cubicBezTo>
                    <a:pt x="17" y="29"/>
                    <a:pt x="10" y="27"/>
                    <a:pt x="4" y="25"/>
                  </a:cubicBezTo>
                  <a:cubicBezTo>
                    <a:pt x="2" y="25"/>
                    <a:pt x="2" y="24"/>
                    <a:pt x="1" y="22"/>
                  </a:cubicBezTo>
                  <a:cubicBezTo>
                    <a:pt x="1" y="19"/>
                    <a:pt x="2" y="16"/>
                    <a:pt x="3" y="14"/>
                  </a:cubicBezTo>
                  <a:cubicBezTo>
                    <a:pt x="2" y="13"/>
                    <a:pt x="1" y="13"/>
                    <a:pt x="0" y="13"/>
                  </a:cubicBezTo>
                  <a:cubicBezTo>
                    <a:pt x="1" y="9"/>
                    <a:pt x="2" y="6"/>
                    <a:pt x="3" y="3"/>
                  </a:cubicBezTo>
                  <a:cubicBezTo>
                    <a:pt x="4" y="3"/>
                    <a:pt x="6" y="2"/>
                    <a:pt x="7" y="2"/>
                  </a:cubicBezTo>
                  <a:cubicBezTo>
                    <a:pt x="8" y="2"/>
                    <a:pt x="9" y="2"/>
                    <a:pt x="10" y="2"/>
                  </a:cubicBezTo>
                  <a:cubicBezTo>
                    <a:pt x="10" y="2"/>
                    <a:pt x="10" y="1"/>
                    <a:pt x="11" y="0"/>
                  </a:cubicBezTo>
                  <a:cubicBezTo>
                    <a:pt x="15" y="1"/>
                    <a:pt x="15" y="1"/>
                    <a:pt x="15" y="4"/>
                  </a:cubicBezTo>
                  <a:cubicBezTo>
                    <a:pt x="16" y="4"/>
                    <a:pt x="17" y="4"/>
                    <a:pt x="17" y="4"/>
                  </a:cubicBezTo>
                  <a:cubicBezTo>
                    <a:pt x="33" y="9"/>
                    <a:pt x="48" y="13"/>
                    <a:pt x="63" y="17"/>
                  </a:cubicBezTo>
                  <a:cubicBezTo>
                    <a:pt x="64" y="18"/>
                    <a:pt x="66" y="18"/>
                    <a:pt x="66" y="18"/>
                  </a:cubicBezTo>
                  <a:cubicBezTo>
                    <a:pt x="69" y="16"/>
                    <a:pt x="71" y="17"/>
                    <a:pt x="74" y="18"/>
                  </a:cubicBezTo>
                  <a:cubicBezTo>
                    <a:pt x="74" y="19"/>
                    <a:pt x="74" y="20"/>
                    <a:pt x="74" y="20"/>
                  </a:cubicBezTo>
                  <a:cubicBezTo>
                    <a:pt x="75" y="21"/>
                    <a:pt x="77" y="21"/>
                    <a:pt x="78" y="22"/>
                  </a:cubicBezTo>
                  <a:cubicBezTo>
                    <a:pt x="79" y="22"/>
                    <a:pt x="80" y="23"/>
                    <a:pt x="80" y="24"/>
                  </a:cubicBezTo>
                  <a:cubicBezTo>
                    <a:pt x="81" y="29"/>
                    <a:pt x="82" y="35"/>
                    <a:pt x="82" y="40"/>
                  </a:cubicBezTo>
                  <a:cubicBezTo>
                    <a:pt x="82" y="41"/>
                    <a:pt x="82" y="42"/>
                    <a:pt x="82" y="42"/>
                  </a:cubicBezTo>
                  <a:cubicBezTo>
                    <a:pt x="74" y="49"/>
                    <a:pt x="73" y="58"/>
                    <a:pt x="74" y="67"/>
                  </a:cubicBezTo>
                  <a:cubicBezTo>
                    <a:pt x="74" y="70"/>
                    <a:pt x="74" y="72"/>
                    <a:pt x="74" y="75"/>
                  </a:cubicBezTo>
                  <a:cubicBezTo>
                    <a:pt x="75" y="78"/>
                    <a:pt x="74" y="80"/>
                    <a:pt x="74" y="82"/>
                  </a:cubicBezTo>
                  <a:cubicBezTo>
                    <a:pt x="73" y="84"/>
                    <a:pt x="73" y="84"/>
                    <a:pt x="71" y="84"/>
                  </a:cubicBezTo>
                  <a:cubicBezTo>
                    <a:pt x="63" y="81"/>
                    <a:pt x="54" y="79"/>
                    <a:pt x="45" y="76"/>
                  </a:cubicBezTo>
                  <a:cubicBezTo>
                    <a:pt x="45" y="76"/>
                    <a:pt x="45" y="76"/>
                    <a:pt x="45" y="76"/>
                  </a:cubicBezTo>
                  <a:close/>
                  <a:moveTo>
                    <a:pt x="47" y="38"/>
                  </a:moveTo>
                  <a:cubicBezTo>
                    <a:pt x="45" y="41"/>
                    <a:pt x="43" y="42"/>
                    <a:pt x="40" y="43"/>
                  </a:cubicBezTo>
                  <a:cubicBezTo>
                    <a:pt x="39" y="43"/>
                    <a:pt x="38" y="42"/>
                    <a:pt x="37" y="42"/>
                  </a:cubicBezTo>
                  <a:cubicBezTo>
                    <a:pt x="39" y="40"/>
                    <a:pt x="41" y="39"/>
                    <a:pt x="43" y="37"/>
                  </a:cubicBezTo>
                  <a:cubicBezTo>
                    <a:pt x="40" y="36"/>
                    <a:pt x="36" y="35"/>
                    <a:pt x="33" y="34"/>
                  </a:cubicBezTo>
                  <a:cubicBezTo>
                    <a:pt x="33" y="36"/>
                    <a:pt x="33" y="37"/>
                    <a:pt x="33" y="39"/>
                  </a:cubicBezTo>
                  <a:cubicBezTo>
                    <a:pt x="33" y="41"/>
                    <a:pt x="34" y="44"/>
                    <a:pt x="36" y="44"/>
                  </a:cubicBezTo>
                  <a:cubicBezTo>
                    <a:pt x="40" y="46"/>
                    <a:pt x="44" y="47"/>
                    <a:pt x="48" y="48"/>
                  </a:cubicBezTo>
                  <a:cubicBezTo>
                    <a:pt x="50" y="42"/>
                    <a:pt x="49" y="39"/>
                    <a:pt x="47" y="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64"/>
            <p:cNvSpPr/>
            <p:nvPr/>
          </p:nvSpPr>
          <p:spPr>
            <a:xfrm>
              <a:off x="9248775" y="3227387"/>
              <a:ext cx="261938" cy="265113"/>
            </a:xfrm>
            <a:custGeom>
              <a:avLst/>
              <a:gdLst/>
              <a:ahLst/>
              <a:cxnLst/>
              <a:rect l="l" t="t" r="r" b="b"/>
              <a:pathLst>
                <a:path w="83" h="84" extrusionOk="0">
                  <a:moveTo>
                    <a:pt x="37" y="76"/>
                  </a:moveTo>
                  <a:cubicBezTo>
                    <a:pt x="29" y="78"/>
                    <a:pt x="20" y="81"/>
                    <a:pt x="11" y="83"/>
                  </a:cubicBezTo>
                  <a:cubicBezTo>
                    <a:pt x="10" y="84"/>
                    <a:pt x="10" y="83"/>
                    <a:pt x="9" y="82"/>
                  </a:cubicBezTo>
                  <a:cubicBezTo>
                    <a:pt x="8" y="80"/>
                    <a:pt x="8" y="77"/>
                    <a:pt x="8" y="75"/>
                  </a:cubicBezTo>
                  <a:cubicBezTo>
                    <a:pt x="9" y="72"/>
                    <a:pt x="9" y="69"/>
                    <a:pt x="9" y="67"/>
                  </a:cubicBezTo>
                  <a:cubicBezTo>
                    <a:pt x="10" y="57"/>
                    <a:pt x="9" y="48"/>
                    <a:pt x="1" y="42"/>
                  </a:cubicBezTo>
                  <a:cubicBezTo>
                    <a:pt x="1" y="41"/>
                    <a:pt x="0" y="40"/>
                    <a:pt x="1" y="40"/>
                  </a:cubicBezTo>
                  <a:cubicBezTo>
                    <a:pt x="1" y="34"/>
                    <a:pt x="2" y="29"/>
                    <a:pt x="3" y="23"/>
                  </a:cubicBezTo>
                  <a:cubicBezTo>
                    <a:pt x="3" y="23"/>
                    <a:pt x="4" y="22"/>
                    <a:pt x="4" y="21"/>
                  </a:cubicBezTo>
                  <a:cubicBezTo>
                    <a:pt x="6" y="21"/>
                    <a:pt x="7" y="20"/>
                    <a:pt x="9" y="20"/>
                  </a:cubicBezTo>
                  <a:cubicBezTo>
                    <a:pt x="9" y="19"/>
                    <a:pt x="9" y="18"/>
                    <a:pt x="9" y="18"/>
                  </a:cubicBezTo>
                  <a:cubicBezTo>
                    <a:pt x="12" y="16"/>
                    <a:pt x="14" y="16"/>
                    <a:pt x="17" y="17"/>
                  </a:cubicBezTo>
                  <a:cubicBezTo>
                    <a:pt x="17" y="18"/>
                    <a:pt x="19" y="17"/>
                    <a:pt x="19" y="17"/>
                  </a:cubicBezTo>
                  <a:cubicBezTo>
                    <a:pt x="35" y="13"/>
                    <a:pt x="50" y="8"/>
                    <a:pt x="66" y="4"/>
                  </a:cubicBezTo>
                  <a:cubicBezTo>
                    <a:pt x="66" y="4"/>
                    <a:pt x="67" y="4"/>
                    <a:pt x="68" y="3"/>
                  </a:cubicBezTo>
                  <a:cubicBezTo>
                    <a:pt x="68" y="1"/>
                    <a:pt x="68" y="0"/>
                    <a:pt x="72" y="0"/>
                  </a:cubicBezTo>
                  <a:cubicBezTo>
                    <a:pt x="72" y="0"/>
                    <a:pt x="73" y="1"/>
                    <a:pt x="73" y="2"/>
                  </a:cubicBezTo>
                  <a:cubicBezTo>
                    <a:pt x="74" y="2"/>
                    <a:pt x="75" y="1"/>
                    <a:pt x="76" y="1"/>
                  </a:cubicBezTo>
                  <a:cubicBezTo>
                    <a:pt x="77" y="2"/>
                    <a:pt x="78" y="2"/>
                    <a:pt x="80" y="3"/>
                  </a:cubicBezTo>
                  <a:cubicBezTo>
                    <a:pt x="81" y="6"/>
                    <a:pt x="82" y="9"/>
                    <a:pt x="83" y="12"/>
                  </a:cubicBezTo>
                  <a:cubicBezTo>
                    <a:pt x="82" y="13"/>
                    <a:pt x="81" y="13"/>
                    <a:pt x="80" y="13"/>
                  </a:cubicBezTo>
                  <a:cubicBezTo>
                    <a:pt x="80" y="16"/>
                    <a:pt x="82" y="19"/>
                    <a:pt x="81" y="22"/>
                  </a:cubicBezTo>
                  <a:cubicBezTo>
                    <a:pt x="81" y="24"/>
                    <a:pt x="81" y="24"/>
                    <a:pt x="79" y="25"/>
                  </a:cubicBezTo>
                  <a:cubicBezTo>
                    <a:pt x="73" y="27"/>
                    <a:pt x="66" y="29"/>
                    <a:pt x="60" y="30"/>
                  </a:cubicBezTo>
                  <a:cubicBezTo>
                    <a:pt x="55" y="32"/>
                    <a:pt x="55" y="32"/>
                    <a:pt x="56" y="37"/>
                  </a:cubicBezTo>
                  <a:cubicBezTo>
                    <a:pt x="56" y="44"/>
                    <a:pt x="53" y="48"/>
                    <a:pt x="46" y="50"/>
                  </a:cubicBezTo>
                  <a:cubicBezTo>
                    <a:pt x="43" y="51"/>
                    <a:pt x="39" y="52"/>
                    <a:pt x="36" y="53"/>
                  </a:cubicBezTo>
                  <a:cubicBezTo>
                    <a:pt x="35" y="53"/>
                    <a:pt x="34" y="54"/>
                    <a:pt x="34" y="55"/>
                  </a:cubicBezTo>
                  <a:cubicBezTo>
                    <a:pt x="35" y="60"/>
                    <a:pt x="34" y="66"/>
                    <a:pt x="34" y="71"/>
                  </a:cubicBezTo>
                  <a:cubicBezTo>
                    <a:pt x="37" y="72"/>
                    <a:pt x="37" y="72"/>
                    <a:pt x="38" y="76"/>
                  </a:cubicBezTo>
                  <a:cubicBezTo>
                    <a:pt x="38" y="76"/>
                    <a:pt x="38" y="76"/>
                    <a:pt x="37" y="76"/>
                  </a:cubicBezTo>
                  <a:close/>
                  <a:moveTo>
                    <a:pt x="35" y="48"/>
                  </a:moveTo>
                  <a:cubicBezTo>
                    <a:pt x="39" y="46"/>
                    <a:pt x="43" y="45"/>
                    <a:pt x="47" y="44"/>
                  </a:cubicBezTo>
                  <a:cubicBezTo>
                    <a:pt x="49" y="43"/>
                    <a:pt x="50" y="41"/>
                    <a:pt x="50" y="39"/>
                  </a:cubicBezTo>
                  <a:cubicBezTo>
                    <a:pt x="50" y="37"/>
                    <a:pt x="50" y="35"/>
                    <a:pt x="50" y="33"/>
                  </a:cubicBezTo>
                  <a:cubicBezTo>
                    <a:pt x="47" y="34"/>
                    <a:pt x="43" y="35"/>
                    <a:pt x="40" y="36"/>
                  </a:cubicBezTo>
                  <a:cubicBezTo>
                    <a:pt x="42" y="38"/>
                    <a:pt x="44" y="40"/>
                    <a:pt x="46" y="42"/>
                  </a:cubicBezTo>
                  <a:cubicBezTo>
                    <a:pt x="45" y="42"/>
                    <a:pt x="44" y="43"/>
                    <a:pt x="43" y="42"/>
                  </a:cubicBezTo>
                  <a:cubicBezTo>
                    <a:pt x="40" y="42"/>
                    <a:pt x="37" y="40"/>
                    <a:pt x="36" y="37"/>
                  </a:cubicBezTo>
                  <a:cubicBezTo>
                    <a:pt x="34" y="39"/>
                    <a:pt x="33" y="42"/>
                    <a:pt x="35" y="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64"/>
            <p:cNvSpPr/>
            <p:nvPr/>
          </p:nvSpPr>
          <p:spPr>
            <a:xfrm>
              <a:off x="-250825" y="4583112"/>
              <a:ext cx="739775" cy="757238"/>
            </a:xfrm>
            <a:custGeom>
              <a:avLst/>
              <a:gdLst/>
              <a:ahLst/>
              <a:cxnLst/>
              <a:rect l="l" t="t" r="r" b="b"/>
              <a:pathLst>
                <a:path w="235" h="240" extrusionOk="0">
                  <a:moveTo>
                    <a:pt x="127" y="217"/>
                  </a:moveTo>
                  <a:cubicBezTo>
                    <a:pt x="129" y="205"/>
                    <a:pt x="129" y="205"/>
                    <a:pt x="138" y="204"/>
                  </a:cubicBezTo>
                  <a:cubicBezTo>
                    <a:pt x="138" y="188"/>
                    <a:pt x="137" y="173"/>
                    <a:pt x="137" y="158"/>
                  </a:cubicBezTo>
                  <a:cubicBezTo>
                    <a:pt x="137" y="154"/>
                    <a:pt x="136" y="153"/>
                    <a:pt x="133" y="152"/>
                  </a:cubicBezTo>
                  <a:cubicBezTo>
                    <a:pt x="123" y="149"/>
                    <a:pt x="114" y="147"/>
                    <a:pt x="104" y="144"/>
                  </a:cubicBezTo>
                  <a:cubicBezTo>
                    <a:pt x="85" y="138"/>
                    <a:pt x="76" y="125"/>
                    <a:pt x="77" y="105"/>
                  </a:cubicBezTo>
                  <a:cubicBezTo>
                    <a:pt x="78" y="91"/>
                    <a:pt x="78" y="91"/>
                    <a:pt x="65" y="87"/>
                  </a:cubicBezTo>
                  <a:cubicBezTo>
                    <a:pt x="46" y="82"/>
                    <a:pt x="28" y="77"/>
                    <a:pt x="10" y="72"/>
                  </a:cubicBezTo>
                  <a:cubicBezTo>
                    <a:pt x="5" y="70"/>
                    <a:pt x="4" y="68"/>
                    <a:pt x="3" y="63"/>
                  </a:cubicBezTo>
                  <a:cubicBezTo>
                    <a:pt x="1" y="54"/>
                    <a:pt x="6" y="46"/>
                    <a:pt x="6" y="38"/>
                  </a:cubicBezTo>
                  <a:cubicBezTo>
                    <a:pt x="4" y="37"/>
                    <a:pt x="2" y="36"/>
                    <a:pt x="0" y="35"/>
                  </a:cubicBezTo>
                  <a:cubicBezTo>
                    <a:pt x="2" y="26"/>
                    <a:pt x="5" y="16"/>
                    <a:pt x="7" y="9"/>
                  </a:cubicBezTo>
                  <a:cubicBezTo>
                    <a:pt x="12" y="7"/>
                    <a:pt x="15" y="5"/>
                    <a:pt x="18" y="4"/>
                  </a:cubicBezTo>
                  <a:cubicBezTo>
                    <a:pt x="21" y="4"/>
                    <a:pt x="24" y="5"/>
                    <a:pt x="27" y="5"/>
                  </a:cubicBezTo>
                  <a:cubicBezTo>
                    <a:pt x="28" y="4"/>
                    <a:pt x="29" y="2"/>
                    <a:pt x="30" y="0"/>
                  </a:cubicBezTo>
                  <a:cubicBezTo>
                    <a:pt x="43" y="2"/>
                    <a:pt x="43" y="2"/>
                    <a:pt x="43" y="10"/>
                  </a:cubicBezTo>
                  <a:cubicBezTo>
                    <a:pt x="45" y="11"/>
                    <a:pt x="47" y="11"/>
                    <a:pt x="49" y="12"/>
                  </a:cubicBezTo>
                  <a:cubicBezTo>
                    <a:pt x="93" y="24"/>
                    <a:pt x="136" y="37"/>
                    <a:pt x="180" y="49"/>
                  </a:cubicBezTo>
                  <a:cubicBezTo>
                    <a:pt x="183" y="50"/>
                    <a:pt x="186" y="51"/>
                    <a:pt x="188" y="50"/>
                  </a:cubicBezTo>
                  <a:cubicBezTo>
                    <a:pt x="196" y="45"/>
                    <a:pt x="203" y="47"/>
                    <a:pt x="210" y="51"/>
                  </a:cubicBezTo>
                  <a:cubicBezTo>
                    <a:pt x="210" y="53"/>
                    <a:pt x="210" y="55"/>
                    <a:pt x="210" y="58"/>
                  </a:cubicBezTo>
                  <a:cubicBezTo>
                    <a:pt x="215" y="59"/>
                    <a:pt x="219" y="60"/>
                    <a:pt x="223" y="62"/>
                  </a:cubicBezTo>
                  <a:cubicBezTo>
                    <a:pt x="225" y="63"/>
                    <a:pt x="228" y="65"/>
                    <a:pt x="228" y="67"/>
                  </a:cubicBezTo>
                  <a:cubicBezTo>
                    <a:pt x="231" y="83"/>
                    <a:pt x="233" y="98"/>
                    <a:pt x="235" y="113"/>
                  </a:cubicBezTo>
                  <a:cubicBezTo>
                    <a:pt x="235" y="115"/>
                    <a:pt x="234" y="118"/>
                    <a:pt x="233" y="120"/>
                  </a:cubicBezTo>
                  <a:cubicBezTo>
                    <a:pt x="211" y="139"/>
                    <a:pt x="208" y="164"/>
                    <a:pt x="209" y="191"/>
                  </a:cubicBezTo>
                  <a:cubicBezTo>
                    <a:pt x="210" y="199"/>
                    <a:pt x="210" y="206"/>
                    <a:pt x="212" y="214"/>
                  </a:cubicBezTo>
                  <a:cubicBezTo>
                    <a:pt x="213" y="221"/>
                    <a:pt x="212" y="228"/>
                    <a:pt x="210" y="235"/>
                  </a:cubicBezTo>
                  <a:cubicBezTo>
                    <a:pt x="209" y="238"/>
                    <a:pt x="207" y="240"/>
                    <a:pt x="203" y="239"/>
                  </a:cubicBezTo>
                  <a:cubicBezTo>
                    <a:pt x="178" y="231"/>
                    <a:pt x="154" y="224"/>
                    <a:pt x="129" y="217"/>
                  </a:cubicBezTo>
                  <a:cubicBezTo>
                    <a:pt x="128" y="217"/>
                    <a:pt x="128" y="217"/>
                    <a:pt x="127" y="217"/>
                  </a:cubicBezTo>
                  <a:close/>
                  <a:moveTo>
                    <a:pt x="134" y="107"/>
                  </a:moveTo>
                  <a:cubicBezTo>
                    <a:pt x="129" y="115"/>
                    <a:pt x="121" y="119"/>
                    <a:pt x="112" y="121"/>
                  </a:cubicBezTo>
                  <a:cubicBezTo>
                    <a:pt x="110" y="122"/>
                    <a:pt x="108" y="121"/>
                    <a:pt x="104" y="120"/>
                  </a:cubicBezTo>
                  <a:cubicBezTo>
                    <a:pt x="111" y="114"/>
                    <a:pt x="116" y="109"/>
                    <a:pt x="123" y="104"/>
                  </a:cubicBezTo>
                  <a:cubicBezTo>
                    <a:pt x="112" y="101"/>
                    <a:pt x="103" y="98"/>
                    <a:pt x="94" y="96"/>
                  </a:cubicBezTo>
                  <a:cubicBezTo>
                    <a:pt x="93" y="101"/>
                    <a:pt x="93" y="106"/>
                    <a:pt x="93" y="110"/>
                  </a:cubicBezTo>
                  <a:cubicBezTo>
                    <a:pt x="93" y="118"/>
                    <a:pt x="96" y="124"/>
                    <a:pt x="102" y="126"/>
                  </a:cubicBezTo>
                  <a:cubicBezTo>
                    <a:pt x="114" y="130"/>
                    <a:pt x="125" y="133"/>
                    <a:pt x="137" y="136"/>
                  </a:cubicBezTo>
                  <a:cubicBezTo>
                    <a:pt x="141" y="119"/>
                    <a:pt x="140" y="112"/>
                    <a:pt x="134" y="1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64"/>
            <p:cNvSpPr/>
            <p:nvPr/>
          </p:nvSpPr>
          <p:spPr>
            <a:xfrm>
              <a:off x="8218488" y="1568450"/>
              <a:ext cx="412750" cy="422275"/>
            </a:xfrm>
            <a:custGeom>
              <a:avLst/>
              <a:gdLst/>
              <a:ahLst/>
              <a:cxnLst/>
              <a:rect l="l" t="t" r="r" b="b"/>
              <a:pathLst>
                <a:path w="131" h="134" extrusionOk="0">
                  <a:moveTo>
                    <a:pt x="71" y="121"/>
                  </a:moveTo>
                  <a:cubicBezTo>
                    <a:pt x="72" y="115"/>
                    <a:pt x="72" y="115"/>
                    <a:pt x="77" y="114"/>
                  </a:cubicBezTo>
                  <a:cubicBezTo>
                    <a:pt x="77" y="105"/>
                    <a:pt x="77" y="97"/>
                    <a:pt x="77" y="88"/>
                  </a:cubicBezTo>
                  <a:cubicBezTo>
                    <a:pt x="77" y="86"/>
                    <a:pt x="76" y="85"/>
                    <a:pt x="74" y="85"/>
                  </a:cubicBezTo>
                  <a:cubicBezTo>
                    <a:pt x="69" y="84"/>
                    <a:pt x="63" y="82"/>
                    <a:pt x="58" y="81"/>
                  </a:cubicBezTo>
                  <a:cubicBezTo>
                    <a:pt x="47" y="77"/>
                    <a:pt x="42" y="70"/>
                    <a:pt x="43" y="59"/>
                  </a:cubicBezTo>
                  <a:cubicBezTo>
                    <a:pt x="44" y="51"/>
                    <a:pt x="44" y="51"/>
                    <a:pt x="36" y="49"/>
                  </a:cubicBezTo>
                  <a:cubicBezTo>
                    <a:pt x="26" y="46"/>
                    <a:pt x="15" y="43"/>
                    <a:pt x="5" y="40"/>
                  </a:cubicBezTo>
                  <a:cubicBezTo>
                    <a:pt x="3" y="39"/>
                    <a:pt x="2" y="38"/>
                    <a:pt x="2" y="35"/>
                  </a:cubicBezTo>
                  <a:cubicBezTo>
                    <a:pt x="0" y="30"/>
                    <a:pt x="3" y="26"/>
                    <a:pt x="3" y="21"/>
                  </a:cubicBezTo>
                  <a:cubicBezTo>
                    <a:pt x="2" y="21"/>
                    <a:pt x="1" y="20"/>
                    <a:pt x="0" y="20"/>
                  </a:cubicBezTo>
                  <a:cubicBezTo>
                    <a:pt x="1" y="15"/>
                    <a:pt x="3" y="9"/>
                    <a:pt x="4" y="5"/>
                  </a:cubicBezTo>
                  <a:cubicBezTo>
                    <a:pt x="6" y="4"/>
                    <a:pt x="8" y="3"/>
                    <a:pt x="10" y="3"/>
                  </a:cubicBezTo>
                  <a:cubicBezTo>
                    <a:pt x="11" y="2"/>
                    <a:pt x="13" y="3"/>
                    <a:pt x="15" y="3"/>
                  </a:cubicBezTo>
                  <a:cubicBezTo>
                    <a:pt x="15" y="2"/>
                    <a:pt x="16" y="1"/>
                    <a:pt x="17" y="0"/>
                  </a:cubicBezTo>
                  <a:cubicBezTo>
                    <a:pt x="24" y="1"/>
                    <a:pt x="24" y="1"/>
                    <a:pt x="24" y="6"/>
                  </a:cubicBezTo>
                  <a:cubicBezTo>
                    <a:pt x="25" y="6"/>
                    <a:pt x="26" y="7"/>
                    <a:pt x="27" y="7"/>
                  </a:cubicBezTo>
                  <a:cubicBezTo>
                    <a:pt x="52" y="14"/>
                    <a:pt x="76" y="21"/>
                    <a:pt x="101" y="28"/>
                  </a:cubicBezTo>
                  <a:cubicBezTo>
                    <a:pt x="102" y="28"/>
                    <a:pt x="104" y="29"/>
                    <a:pt x="105" y="28"/>
                  </a:cubicBezTo>
                  <a:cubicBezTo>
                    <a:pt x="109" y="26"/>
                    <a:pt x="113" y="27"/>
                    <a:pt x="117" y="28"/>
                  </a:cubicBezTo>
                  <a:cubicBezTo>
                    <a:pt x="117" y="30"/>
                    <a:pt x="117" y="31"/>
                    <a:pt x="117" y="32"/>
                  </a:cubicBezTo>
                  <a:cubicBezTo>
                    <a:pt x="120" y="33"/>
                    <a:pt x="122" y="33"/>
                    <a:pt x="124" y="35"/>
                  </a:cubicBezTo>
                  <a:cubicBezTo>
                    <a:pt x="126" y="35"/>
                    <a:pt x="127" y="37"/>
                    <a:pt x="127" y="38"/>
                  </a:cubicBezTo>
                  <a:cubicBezTo>
                    <a:pt x="129" y="46"/>
                    <a:pt x="130" y="55"/>
                    <a:pt x="131" y="63"/>
                  </a:cubicBezTo>
                  <a:cubicBezTo>
                    <a:pt x="131" y="65"/>
                    <a:pt x="131" y="66"/>
                    <a:pt x="130" y="67"/>
                  </a:cubicBezTo>
                  <a:cubicBezTo>
                    <a:pt x="117" y="78"/>
                    <a:pt x="116" y="92"/>
                    <a:pt x="117" y="107"/>
                  </a:cubicBezTo>
                  <a:cubicBezTo>
                    <a:pt x="117" y="111"/>
                    <a:pt x="117" y="115"/>
                    <a:pt x="118" y="120"/>
                  </a:cubicBezTo>
                  <a:cubicBezTo>
                    <a:pt x="119" y="124"/>
                    <a:pt x="118" y="127"/>
                    <a:pt x="117" y="131"/>
                  </a:cubicBezTo>
                  <a:cubicBezTo>
                    <a:pt x="116" y="133"/>
                    <a:pt x="115" y="134"/>
                    <a:pt x="113" y="133"/>
                  </a:cubicBezTo>
                  <a:cubicBezTo>
                    <a:pt x="99" y="129"/>
                    <a:pt x="86" y="125"/>
                    <a:pt x="72" y="121"/>
                  </a:cubicBezTo>
                  <a:cubicBezTo>
                    <a:pt x="71" y="121"/>
                    <a:pt x="71" y="121"/>
                    <a:pt x="71" y="121"/>
                  </a:cubicBezTo>
                  <a:close/>
                  <a:moveTo>
                    <a:pt x="75" y="60"/>
                  </a:moveTo>
                  <a:cubicBezTo>
                    <a:pt x="72" y="65"/>
                    <a:pt x="68" y="67"/>
                    <a:pt x="63" y="68"/>
                  </a:cubicBezTo>
                  <a:cubicBezTo>
                    <a:pt x="61" y="68"/>
                    <a:pt x="60" y="67"/>
                    <a:pt x="58" y="67"/>
                  </a:cubicBezTo>
                  <a:cubicBezTo>
                    <a:pt x="62" y="64"/>
                    <a:pt x="65" y="61"/>
                    <a:pt x="68" y="58"/>
                  </a:cubicBezTo>
                  <a:cubicBezTo>
                    <a:pt x="62" y="57"/>
                    <a:pt x="57" y="55"/>
                    <a:pt x="52" y="54"/>
                  </a:cubicBezTo>
                  <a:cubicBezTo>
                    <a:pt x="52" y="57"/>
                    <a:pt x="52" y="59"/>
                    <a:pt x="52" y="62"/>
                  </a:cubicBezTo>
                  <a:cubicBezTo>
                    <a:pt x="52" y="66"/>
                    <a:pt x="53" y="69"/>
                    <a:pt x="57" y="71"/>
                  </a:cubicBezTo>
                  <a:cubicBezTo>
                    <a:pt x="63" y="73"/>
                    <a:pt x="70" y="74"/>
                    <a:pt x="76" y="76"/>
                  </a:cubicBezTo>
                  <a:cubicBezTo>
                    <a:pt x="78" y="67"/>
                    <a:pt x="78" y="63"/>
                    <a:pt x="75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64"/>
            <p:cNvSpPr/>
            <p:nvPr/>
          </p:nvSpPr>
          <p:spPr>
            <a:xfrm>
              <a:off x="-173038" y="433387"/>
              <a:ext cx="1957388" cy="1346200"/>
            </a:xfrm>
            <a:custGeom>
              <a:avLst/>
              <a:gdLst/>
              <a:ahLst/>
              <a:cxnLst/>
              <a:rect l="l" t="t" r="r" b="b"/>
              <a:pathLst>
                <a:path w="621" h="427" extrusionOk="0">
                  <a:moveTo>
                    <a:pt x="429" y="426"/>
                  </a:moveTo>
                  <a:cubicBezTo>
                    <a:pt x="423" y="401"/>
                    <a:pt x="423" y="401"/>
                    <a:pt x="441" y="390"/>
                  </a:cubicBezTo>
                  <a:cubicBezTo>
                    <a:pt x="428" y="357"/>
                    <a:pt x="415" y="324"/>
                    <a:pt x="403" y="291"/>
                  </a:cubicBezTo>
                  <a:cubicBezTo>
                    <a:pt x="400" y="283"/>
                    <a:pt x="395" y="281"/>
                    <a:pt x="387" y="282"/>
                  </a:cubicBezTo>
                  <a:cubicBezTo>
                    <a:pt x="365" y="285"/>
                    <a:pt x="342" y="286"/>
                    <a:pt x="320" y="288"/>
                  </a:cubicBezTo>
                  <a:cubicBezTo>
                    <a:pt x="274" y="292"/>
                    <a:pt x="243" y="270"/>
                    <a:pt x="230" y="227"/>
                  </a:cubicBezTo>
                  <a:cubicBezTo>
                    <a:pt x="220" y="195"/>
                    <a:pt x="220" y="195"/>
                    <a:pt x="188" y="198"/>
                  </a:cubicBezTo>
                  <a:cubicBezTo>
                    <a:pt x="144" y="201"/>
                    <a:pt x="100" y="205"/>
                    <a:pt x="56" y="209"/>
                  </a:cubicBezTo>
                  <a:cubicBezTo>
                    <a:pt x="45" y="210"/>
                    <a:pt x="42" y="205"/>
                    <a:pt x="35" y="195"/>
                  </a:cubicBezTo>
                  <a:cubicBezTo>
                    <a:pt x="23" y="177"/>
                    <a:pt x="28" y="157"/>
                    <a:pt x="22" y="139"/>
                  </a:cubicBezTo>
                  <a:cubicBezTo>
                    <a:pt x="17" y="139"/>
                    <a:pt x="12" y="139"/>
                    <a:pt x="6" y="139"/>
                  </a:cubicBezTo>
                  <a:cubicBezTo>
                    <a:pt x="4" y="116"/>
                    <a:pt x="2" y="93"/>
                    <a:pt x="0" y="75"/>
                  </a:cubicBezTo>
                  <a:cubicBezTo>
                    <a:pt x="9" y="67"/>
                    <a:pt x="14" y="61"/>
                    <a:pt x="20" y="57"/>
                  </a:cubicBezTo>
                  <a:cubicBezTo>
                    <a:pt x="25" y="53"/>
                    <a:pt x="32" y="53"/>
                    <a:pt x="39" y="51"/>
                  </a:cubicBezTo>
                  <a:cubicBezTo>
                    <a:pt x="40" y="47"/>
                    <a:pt x="41" y="42"/>
                    <a:pt x="42" y="37"/>
                  </a:cubicBezTo>
                  <a:cubicBezTo>
                    <a:pt x="71" y="31"/>
                    <a:pt x="71" y="31"/>
                    <a:pt x="78" y="49"/>
                  </a:cubicBezTo>
                  <a:cubicBezTo>
                    <a:pt x="83" y="49"/>
                    <a:pt x="87" y="48"/>
                    <a:pt x="92" y="48"/>
                  </a:cubicBezTo>
                  <a:cubicBezTo>
                    <a:pt x="197" y="39"/>
                    <a:pt x="302" y="31"/>
                    <a:pt x="407" y="22"/>
                  </a:cubicBezTo>
                  <a:cubicBezTo>
                    <a:pt x="413" y="21"/>
                    <a:pt x="421" y="20"/>
                    <a:pt x="424" y="16"/>
                  </a:cubicBezTo>
                  <a:cubicBezTo>
                    <a:pt x="437" y="1"/>
                    <a:pt x="454" y="0"/>
                    <a:pt x="472" y="1"/>
                  </a:cubicBezTo>
                  <a:cubicBezTo>
                    <a:pt x="474" y="5"/>
                    <a:pt x="476" y="10"/>
                    <a:pt x="478" y="16"/>
                  </a:cubicBezTo>
                  <a:cubicBezTo>
                    <a:pt x="489" y="15"/>
                    <a:pt x="499" y="13"/>
                    <a:pt x="509" y="14"/>
                  </a:cubicBezTo>
                  <a:cubicBezTo>
                    <a:pt x="515" y="14"/>
                    <a:pt x="523" y="18"/>
                    <a:pt x="525" y="22"/>
                  </a:cubicBezTo>
                  <a:cubicBezTo>
                    <a:pt x="543" y="53"/>
                    <a:pt x="560" y="84"/>
                    <a:pt x="576" y="116"/>
                  </a:cubicBezTo>
                  <a:cubicBezTo>
                    <a:pt x="578" y="120"/>
                    <a:pt x="579" y="127"/>
                    <a:pt x="577" y="131"/>
                  </a:cubicBezTo>
                  <a:cubicBezTo>
                    <a:pt x="545" y="191"/>
                    <a:pt x="560" y="248"/>
                    <a:pt x="585" y="305"/>
                  </a:cubicBezTo>
                  <a:cubicBezTo>
                    <a:pt x="592" y="321"/>
                    <a:pt x="599" y="337"/>
                    <a:pt x="609" y="352"/>
                  </a:cubicBezTo>
                  <a:cubicBezTo>
                    <a:pt x="618" y="366"/>
                    <a:pt x="620" y="382"/>
                    <a:pt x="621" y="398"/>
                  </a:cubicBezTo>
                  <a:cubicBezTo>
                    <a:pt x="621" y="407"/>
                    <a:pt x="619" y="411"/>
                    <a:pt x="610" y="412"/>
                  </a:cubicBezTo>
                  <a:cubicBezTo>
                    <a:pt x="551" y="417"/>
                    <a:pt x="492" y="422"/>
                    <a:pt x="432" y="427"/>
                  </a:cubicBezTo>
                  <a:cubicBezTo>
                    <a:pt x="431" y="427"/>
                    <a:pt x="430" y="426"/>
                    <a:pt x="429" y="426"/>
                  </a:cubicBezTo>
                  <a:close/>
                  <a:moveTo>
                    <a:pt x="355" y="184"/>
                  </a:moveTo>
                  <a:cubicBezTo>
                    <a:pt x="350" y="206"/>
                    <a:pt x="336" y="221"/>
                    <a:pt x="319" y="232"/>
                  </a:cubicBezTo>
                  <a:cubicBezTo>
                    <a:pt x="315" y="235"/>
                    <a:pt x="308" y="235"/>
                    <a:pt x="300" y="236"/>
                  </a:cubicBezTo>
                  <a:cubicBezTo>
                    <a:pt x="310" y="218"/>
                    <a:pt x="318" y="203"/>
                    <a:pt x="327" y="187"/>
                  </a:cubicBezTo>
                  <a:cubicBezTo>
                    <a:pt x="302" y="189"/>
                    <a:pt x="280" y="191"/>
                    <a:pt x="257" y="193"/>
                  </a:cubicBezTo>
                  <a:cubicBezTo>
                    <a:pt x="261" y="204"/>
                    <a:pt x="264" y="215"/>
                    <a:pt x="268" y="225"/>
                  </a:cubicBezTo>
                  <a:cubicBezTo>
                    <a:pt x="273" y="241"/>
                    <a:pt x="285" y="251"/>
                    <a:pt x="301" y="251"/>
                  </a:cubicBezTo>
                  <a:cubicBezTo>
                    <a:pt x="329" y="251"/>
                    <a:pt x="356" y="247"/>
                    <a:pt x="384" y="245"/>
                  </a:cubicBezTo>
                  <a:cubicBezTo>
                    <a:pt x="378" y="205"/>
                    <a:pt x="371" y="189"/>
                    <a:pt x="355" y="1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64"/>
            <p:cNvSpPr/>
            <p:nvPr/>
          </p:nvSpPr>
          <p:spPr>
            <a:xfrm>
              <a:off x="9572625" y="2300287"/>
              <a:ext cx="908050" cy="623888"/>
            </a:xfrm>
            <a:custGeom>
              <a:avLst/>
              <a:gdLst/>
              <a:ahLst/>
              <a:cxnLst/>
              <a:rect l="l" t="t" r="r" b="b"/>
              <a:pathLst>
                <a:path w="288" h="198" extrusionOk="0">
                  <a:moveTo>
                    <a:pt x="198" y="198"/>
                  </a:moveTo>
                  <a:cubicBezTo>
                    <a:pt x="196" y="186"/>
                    <a:pt x="196" y="186"/>
                    <a:pt x="204" y="181"/>
                  </a:cubicBezTo>
                  <a:cubicBezTo>
                    <a:pt x="198" y="166"/>
                    <a:pt x="192" y="150"/>
                    <a:pt x="186" y="135"/>
                  </a:cubicBezTo>
                  <a:cubicBezTo>
                    <a:pt x="185" y="131"/>
                    <a:pt x="183" y="131"/>
                    <a:pt x="179" y="131"/>
                  </a:cubicBezTo>
                  <a:cubicBezTo>
                    <a:pt x="169" y="132"/>
                    <a:pt x="158" y="133"/>
                    <a:pt x="148" y="134"/>
                  </a:cubicBezTo>
                  <a:cubicBezTo>
                    <a:pt x="126" y="135"/>
                    <a:pt x="112" y="125"/>
                    <a:pt x="106" y="105"/>
                  </a:cubicBezTo>
                  <a:cubicBezTo>
                    <a:pt x="102" y="90"/>
                    <a:pt x="102" y="90"/>
                    <a:pt x="87" y="92"/>
                  </a:cubicBezTo>
                  <a:cubicBezTo>
                    <a:pt x="66" y="93"/>
                    <a:pt x="46" y="95"/>
                    <a:pt x="25" y="97"/>
                  </a:cubicBezTo>
                  <a:cubicBezTo>
                    <a:pt x="20" y="97"/>
                    <a:pt x="19" y="95"/>
                    <a:pt x="16" y="91"/>
                  </a:cubicBezTo>
                  <a:cubicBezTo>
                    <a:pt x="10" y="82"/>
                    <a:pt x="12" y="73"/>
                    <a:pt x="10" y="64"/>
                  </a:cubicBezTo>
                  <a:cubicBezTo>
                    <a:pt x="7" y="64"/>
                    <a:pt x="5" y="64"/>
                    <a:pt x="2" y="64"/>
                  </a:cubicBezTo>
                  <a:cubicBezTo>
                    <a:pt x="1" y="54"/>
                    <a:pt x="0" y="43"/>
                    <a:pt x="0" y="35"/>
                  </a:cubicBezTo>
                  <a:cubicBezTo>
                    <a:pt x="3" y="31"/>
                    <a:pt x="6" y="28"/>
                    <a:pt x="9" y="26"/>
                  </a:cubicBezTo>
                  <a:cubicBezTo>
                    <a:pt x="11" y="25"/>
                    <a:pt x="14" y="25"/>
                    <a:pt x="18" y="24"/>
                  </a:cubicBezTo>
                  <a:cubicBezTo>
                    <a:pt x="18" y="22"/>
                    <a:pt x="18" y="19"/>
                    <a:pt x="19" y="17"/>
                  </a:cubicBezTo>
                  <a:cubicBezTo>
                    <a:pt x="32" y="14"/>
                    <a:pt x="32" y="14"/>
                    <a:pt x="36" y="23"/>
                  </a:cubicBezTo>
                  <a:cubicBezTo>
                    <a:pt x="38" y="23"/>
                    <a:pt x="40" y="23"/>
                    <a:pt x="42" y="22"/>
                  </a:cubicBezTo>
                  <a:cubicBezTo>
                    <a:pt x="91" y="18"/>
                    <a:pt x="139" y="14"/>
                    <a:pt x="188" y="10"/>
                  </a:cubicBezTo>
                  <a:cubicBezTo>
                    <a:pt x="191" y="10"/>
                    <a:pt x="195" y="9"/>
                    <a:pt x="196" y="8"/>
                  </a:cubicBezTo>
                  <a:cubicBezTo>
                    <a:pt x="202" y="1"/>
                    <a:pt x="210" y="0"/>
                    <a:pt x="218" y="0"/>
                  </a:cubicBezTo>
                  <a:cubicBezTo>
                    <a:pt x="219" y="2"/>
                    <a:pt x="220" y="5"/>
                    <a:pt x="221" y="7"/>
                  </a:cubicBezTo>
                  <a:cubicBezTo>
                    <a:pt x="226" y="7"/>
                    <a:pt x="231" y="6"/>
                    <a:pt x="236" y="6"/>
                  </a:cubicBezTo>
                  <a:cubicBezTo>
                    <a:pt x="238" y="7"/>
                    <a:pt x="242" y="8"/>
                    <a:pt x="243" y="10"/>
                  </a:cubicBezTo>
                  <a:cubicBezTo>
                    <a:pt x="251" y="25"/>
                    <a:pt x="259" y="39"/>
                    <a:pt x="267" y="54"/>
                  </a:cubicBezTo>
                  <a:cubicBezTo>
                    <a:pt x="268" y="56"/>
                    <a:pt x="268" y="59"/>
                    <a:pt x="267" y="61"/>
                  </a:cubicBezTo>
                  <a:cubicBezTo>
                    <a:pt x="252" y="88"/>
                    <a:pt x="259" y="115"/>
                    <a:pt x="271" y="141"/>
                  </a:cubicBezTo>
                  <a:cubicBezTo>
                    <a:pt x="274" y="149"/>
                    <a:pt x="277" y="156"/>
                    <a:pt x="282" y="163"/>
                  </a:cubicBezTo>
                  <a:cubicBezTo>
                    <a:pt x="286" y="170"/>
                    <a:pt x="287" y="177"/>
                    <a:pt x="287" y="185"/>
                  </a:cubicBezTo>
                  <a:cubicBezTo>
                    <a:pt x="288" y="189"/>
                    <a:pt x="286" y="191"/>
                    <a:pt x="282" y="191"/>
                  </a:cubicBezTo>
                  <a:cubicBezTo>
                    <a:pt x="255" y="193"/>
                    <a:pt x="227" y="196"/>
                    <a:pt x="200" y="198"/>
                  </a:cubicBezTo>
                  <a:cubicBezTo>
                    <a:pt x="199" y="198"/>
                    <a:pt x="199" y="198"/>
                    <a:pt x="198" y="198"/>
                  </a:cubicBezTo>
                  <a:close/>
                  <a:moveTo>
                    <a:pt x="164" y="85"/>
                  </a:moveTo>
                  <a:cubicBezTo>
                    <a:pt x="162" y="96"/>
                    <a:pt x="155" y="103"/>
                    <a:pt x="147" y="108"/>
                  </a:cubicBezTo>
                  <a:cubicBezTo>
                    <a:pt x="145" y="109"/>
                    <a:pt x="142" y="109"/>
                    <a:pt x="139" y="110"/>
                  </a:cubicBezTo>
                  <a:cubicBezTo>
                    <a:pt x="143" y="101"/>
                    <a:pt x="147" y="94"/>
                    <a:pt x="151" y="87"/>
                  </a:cubicBezTo>
                  <a:cubicBezTo>
                    <a:pt x="139" y="88"/>
                    <a:pt x="129" y="89"/>
                    <a:pt x="119" y="89"/>
                  </a:cubicBezTo>
                  <a:cubicBezTo>
                    <a:pt x="120" y="95"/>
                    <a:pt x="122" y="100"/>
                    <a:pt x="123" y="104"/>
                  </a:cubicBezTo>
                  <a:cubicBezTo>
                    <a:pt x="126" y="112"/>
                    <a:pt x="132" y="117"/>
                    <a:pt x="139" y="116"/>
                  </a:cubicBezTo>
                  <a:cubicBezTo>
                    <a:pt x="152" y="116"/>
                    <a:pt x="165" y="115"/>
                    <a:pt x="178" y="113"/>
                  </a:cubicBezTo>
                  <a:cubicBezTo>
                    <a:pt x="175" y="95"/>
                    <a:pt x="171" y="88"/>
                    <a:pt x="164" y="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64"/>
            <p:cNvSpPr/>
            <p:nvPr/>
          </p:nvSpPr>
          <p:spPr>
            <a:xfrm>
              <a:off x="2017712" y="4135437"/>
              <a:ext cx="1114425" cy="1252538"/>
            </a:xfrm>
            <a:custGeom>
              <a:avLst/>
              <a:gdLst/>
              <a:ahLst/>
              <a:cxnLst/>
              <a:rect l="l" t="t" r="r" b="b"/>
              <a:pathLst>
                <a:path w="354" h="397" extrusionOk="0">
                  <a:moveTo>
                    <a:pt x="173" y="350"/>
                  </a:moveTo>
                  <a:cubicBezTo>
                    <a:pt x="178" y="333"/>
                    <a:pt x="178" y="333"/>
                    <a:pt x="191" y="332"/>
                  </a:cubicBezTo>
                  <a:cubicBezTo>
                    <a:pt x="193" y="308"/>
                    <a:pt x="195" y="284"/>
                    <a:pt x="197" y="261"/>
                  </a:cubicBezTo>
                  <a:cubicBezTo>
                    <a:pt x="198" y="255"/>
                    <a:pt x="196" y="252"/>
                    <a:pt x="191" y="251"/>
                  </a:cubicBezTo>
                  <a:cubicBezTo>
                    <a:pt x="176" y="245"/>
                    <a:pt x="162" y="240"/>
                    <a:pt x="148" y="234"/>
                  </a:cubicBezTo>
                  <a:cubicBezTo>
                    <a:pt x="119" y="223"/>
                    <a:pt x="106" y="201"/>
                    <a:pt x="111" y="171"/>
                  </a:cubicBezTo>
                  <a:cubicBezTo>
                    <a:pt x="115" y="148"/>
                    <a:pt x="115" y="148"/>
                    <a:pt x="94" y="141"/>
                  </a:cubicBezTo>
                  <a:cubicBezTo>
                    <a:pt x="67" y="130"/>
                    <a:pt x="39" y="119"/>
                    <a:pt x="11" y="109"/>
                  </a:cubicBezTo>
                  <a:cubicBezTo>
                    <a:pt x="4" y="106"/>
                    <a:pt x="4" y="102"/>
                    <a:pt x="2" y="94"/>
                  </a:cubicBezTo>
                  <a:cubicBezTo>
                    <a:pt x="0" y="79"/>
                    <a:pt x="9" y="69"/>
                    <a:pt x="11" y="56"/>
                  </a:cubicBezTo>
                  <a:cubicBezTo>
                    <a:pt x="8" y="54"/>
                    <a:pt x="5" y="53"/>
                    <a:pt x="1" y="51"/>
                  </a:cubicBezTo>
                  <a:cubicBezTo>
                    <a:pt x="7" y="37"/>
                    <a:pt x="12" y="22"/>
                    <a:pt x="17" y="11"/>
                  </a:cubicBezTo>
                  <a:cubicBezTo>
                    <a:pt x="24" y="9"/>
                    <a:pt x="29" y="6"/>
                    <a:pt x="34" y="6"/>
                  </a:cubicBezTo>
                  <a:cubicBezTo>
                    <a:pt x="38" y="5"/>
                    <a:pt x="42" y="7"/>
                    <a:pt x="47" y="8"/>
                  </a:cubicBezTo>
                  <a:cubicBezTo>
                    <a:pt x="49" y="6"/>
                    <a:pt x="51" y="3"/>
                    <a:pt x="53" y="0"/>
                  </a:cubicBezTo>
                  <a:cubicBezTo>
                    <a:pt x="72" y="5"/>
                    <a:pt x="73" y="5"/>
                    <a:pt x="71" y="18"/>
                  </a:cubicBezTo>
                  <a:cubicBezTo>
                    <a:pt x="74" y="19"/>
                    <a:pt x="77" y="20"/>
                    <a:pt x="80" y="22"/>
                  </a:cubicBezTo>
                  <a:cubicBezTo>
                    <a:pt x="147" y="47"/>
                    <a:pt x="213" y="73"/>
                    <a:pt x="279" y="98"/>
                  </a:cubicBezTo>
                  <a:cubicBezTo>
                    <a:pt x="283" y="100"/>
                    <a:pt x="288" y="101"/>
                    <a:pt x="291" y="100"/>
                  </a:cubicBezTo>
                  <a:cubicBezTo>
                    <a:pt x="304" y="95"/>
                    <a:pt x="314" y="99"/>
                    <a:pt x="325" y="104"/>
                  </a:cubicBezTo>
                  <a:cubicBezTo>
                    <a:pt x="325" y="108"/>
                    <a:pt x="324" y="111"/>
                    <a:pt x="324" y="116"/>
                  </a:cubicBezTo>
                  <a:cubicBezTo>
                    <a:pt x="331" y="118"/>
                    <a:pt x="338" y="120"/>
                    <a:pt x="344" y="123"/>
                  </a:cubicBezTo>
                  <a:cubicBezTo>
                    <a:pt x="347" y="125"/>
                    <a:pt x="351" y="130"/>
                    <a:pt x="351" y="133"/>
                  </a:cubicBezTo>
                  <a:cubicBezTo>
                    <a:pt x="353" y="157"/>
                    <a:pt x="353" y="181"/>
                    <a:pt x="354" y="205"/>
                  </a:cubicBezTo>
                  <a:cubicBezTo>
                    <a:pt x="354" y="208"/>
                    <a:pt x="353" y="213"/>
                    <a:pt x="351" y="215"/>
                  </a:cubicBezTo>
                  <a:cubicBezTo>
                    <a:pt x="314" y="242"/>
                    <a:pt x="305" y="280"/>
                    <a:pt x="304" y="322"/>
                  </a:cubicBezTo>
                  <a:cubicBezTo>
                    <a:pt x="303" y="334"/>
                    <a:pt x="303" y="346"/>
                    <a:pt x="305" y="358"/>
                  </a:cubicBezTo>
                  <a:cubicBezTo>
                    <a:pt x="306" y="370"/>
                    <a:pt x="303" y="380"/>
                    <a:pt x="298" y="390"/>
                  </a:cubicBezTo>
                  <a:cubicBezTo>
                    <a:pt x="296" y="395"/>
                    <a:pt x="293" y="397"/>
                    <a:pt x="288" y="395"/>
                  </a:cubicBezTo>
                  <a:cubicBezTo>
                    <a:pt x="250" y="381"/>
                    <a:pt x="213" y="366"/>
                    <a:pt x="175" y="352"/>
                  </a:cubicBezTo>
                  <a:cubicBezTo>
                    <a:pt x="175" y="351"/>
                    <a:pt x="174" y="351"/>
                    <a:pt x="173" y="350"/>
                  </a:cubicBezTo>
                  <a:close/>
                  <a:moveTo>
                    <a:pt x="200" y="182"/>
                  </a:moveTo>
                  <a:cubicBezTo>
                    <a:pt x="190" y="193"/>
                    <a:pt x="178" y="198"/>
                    <a:pt x="164" y="200"/>
                  </a:cubicBezTo>
                  <a:cubicBezTo>
                    <a:pt x="160" y="201"/>
                    <a:pt x="156" y="198"/>
                    <a:pt x="151" y="197"/>
                  </a:cubicBezTo>
                  <a:cubicBezTo>
                    <a:pt x="163" y="189"/>
                    <a:pt x="172" y="182"/>
                    <a:pt x="182" y="175"/>
                  </a:cubicBezTo>
                  <a:cubicBezTo>
                    <a:pt x="166" y="169"/>
                    <a:pt x="152" y="164"/>
                    <a:pt x="138" y="158"/>
                  </a:cubicBezTo>
                  <a:cubicBezTo>
                    <a:pt x="137" y="166"/>
                    <a:pt x="136" y="173"/>
                    <a:pt x="135" y="181"/>
                  </a:cubicBezTo>
                  <a:cubicBezTo>
                    <a:pt x="134" y="192"/>
                    <a:pt x="138" y="202"/>
                    <a:pt x="147" y="206"/>
                  </a:cubicBezTo>
                  <a:cubicBezTo>
                    <a:pt x="164" y="214"/>
                    <a:pt x="182" y="220"/>
                    <a:pt x="200" y="227"/>
                  </a:cubicBezTo>
                  <a:cubicBezTo>
                    <a:pt x="208" y="201"/>
                    <a:pt x="208" y="189"/>
                    <a:pt x="200" y="1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64"/>
            <p:cNvSpPr/>
            <p:nvPr/>
          </p:nvSpPr>
          <p:spPr>
            <a:xfrm>
              <a:off x="8561388" y="4068762"/>
              <a:ext cx="1116013" cy="1252538"/>
            </a:xfrm>
            <a:custGeom>
              <a:avLst/>
              <a:gdLst/>
              <a:ahLst/>
              <a:cxnLst/>
              <a:rect l="l" t="t" r="r" b="b"/>
              <a:pathLst>
                <a:path w="354" h="397" extrusionOk="0">
                  <a:moveTo>
                    <a:pt x="179" y="352"/>
                  </a:moveTo>
                  <a:cubicBezTo>
                    <a:pt x="141" y="366"/>
                    <a:pt x="104" y="381"/>
                    <a:pt x="67" y="395"/>
                  </a:cubicBezTo>
                  <a:cubicBezTo>
                    <a:pt x="61" y="397"/>
                    <a:pt x="58" y="395"/>
                    <a:pt x="56" y="390"/>
                  </a:cubicBezTo>
                  <a:cubicBezTo>
                    <a:pt x="52" y="380"/>
                    <a:pt x="49" y="370"/>
                    <a:pt x="50" y="358"/>
                  </a:cubicBezTo>
                  <a:cubicBezTo>
                    <a:pt x="51" y="346"/>
                    <a:pt x="51" y="334"/>
                    <a:pt x="50" y="323"/>
                  </a:cubicBezTo>
                  <a:cubicBezTo>
                    <a:pt x="49" y="281"/>
                    <a:pt x="41" y="242"/>
                    <a:pt x="4" y="215"/>
                  </a:cubicBezTo>
                  <a:cubicBezTo>
                    <a:pt x="2" y="213"/>
                    <a:pt x="0" y="209"/>
                    <a:pt x="0" y="205"/>
                  </a:cubicBezTo>
                  <a:cubicBezTo>
                    <a:pt x="1" y="181"/>
                    <a:pt x="2" y="157"/>
                    <a:pt x="3" y="133"/>
                  </a:cubicBezTo>
                  <a:cubicBezTo>
                    <a:pt x="4" y="130"/>
                    <a:pt x="7" y="125"/>
                    <a:pt x="11" y="124"/>
                  </a:cubicBezTo>
                  <a:cubicBezTo>
                    <a:pt x="17" y="120"/>
                    <a:pt x="23" y="118"/>
                    <a:pt x="30" y="116"/>
                  </a:cubicBezTo>
                  <a:cubicBezTo>
                    <a:pt x="30" y="112"/>
                    <a:pt x="30" y="108"/>
                    <a:pt x="30" y="105"/>
                  </a:cubicBezTo>
                  <a:cubicBezTo>
                    <a:pt x="40" y="99"/>
                    <a:pt x="51" y="95"/>
                    <a:pt x="63" y="100"/>
                  </a:cubicBezTo>
                  <a:cubicBezTo>
                    <a:pt x="66" y="102"/>
                    <a:pt x="71" y="100"/>
                    <a:pt x="75" y="98"/>
                  </a:cubicBezTo>
                  <a:cubicBezTo>
                    <a:pt x="141" y="73"/>
                    <a:pt x="208" y="47"/>
                    <a:pt x="274" y="22"/>
                  </a:cubicBezTo>
                  <a:cubicBezTo>
                    <a:pt x="277" y="21"/>
                    <a:pt x="280" y="19"/>
                    <a:pt x="283" y="18"/>
                  </a:cubicBezTo>
                  <a:cubicBezTo>
                    <a:pt x="282" y="5"/>
                    <a:pt x="282" y="5"/>
                    <a:pt x="301" y="0"/>
                  </a:cubicBezTo>
                  <a:cubicBezTo>
                    <a:pt x="303" y="3"/>
                    <a:pt x="305" y="6"/>
                    <a:pt x="307" y="8"/>
                  </a:cubicBezTo>
                  <a:cubicBezTo>
                    <a:pt x="312" y="7"/>
                    <a:pt x="316" y="5"/>
                    <a:pt x="320" y="6"/>
                  </a:cubicBezTo>
                  <a:cubicBezTo>
                    <a:pt x="325" y="6"/>
                    <a:pt x="330" y="9"/>
                    <a:pt x="338" y="11"/>
                  </a:cubicBezTo>
                  <a:cubicBezTo>
                    <a:pt x="342" y="23"/>
                    <a:pt x="348" y="37"/>
                    <a:pt x="353" y="51"/>
                  </a:cubicBezTo>
                  <a:cubicBezTo>
                    <a:pt x="349" y="53"/>
                    <a:pt x="346" y="55"/>
                    <a:pt x="343" y="56"/>
                  </a:cubicBezTo>
                  <a:cubicBezTo>
                    <a:pt x="345" y="69"/>
                    <a:pt x="354" y="80"/>
                    <a:pt x="352" y="94"/>
                  </a:cubicBezTo>
                  <a:cubicBezTo>
                    <a:pt x="351" y="102"/>
                    <a:pt x="351" y="106"/>
                    <a:pt x="343" y="109"/>
                  </a:cubicBezTo>
                  <a:cubicBezTo>
                    <a:pt x="315" y="119"/>
                    <a:pt x="288" y="130"/>
                    <a:pt x="260" y="141"/>
                  </a:cubicBezTo>
                  <a:cubicBezTo>
                    <a:pt x="239" y="149"/>
                    <a:pt x="239" y="149"/>
                    <a:pt x="243" y="171"/>
                  </a:cubicBezTo>
                  <a:cubicBezTo>
                    <a:pt x="248" y="201"/>
                    <a:pt x="235" y="223"/>
                    <a:pt x="207" y="234"/>
                  </a:cubicBezTo>
                  <a:cubicBezTo>
                    <a:pt x="192" y="240"/>
                    <a:pt x="178" y="246"/>
                    <a:pt x="164" y="251"/>
                  </a:cubicBezTo>
                  <a:cubicBezTo>
                    <a:pt x="159" y="253"/>
                    <a:pt x="157" y="255"/>
                    <a:pt x="157" y="261"/>
                  </a:cubicBezTo>
                  <a:cubicBezTo>
                    <a:pt x="159" y="284"/>
                    <a:pt x="161" y="308"/>
                    <a:pt x="163" y="332"/>
                  </a:cubicBezTo>
                  <a:cubicBezTo>
                    <a:pt x="177" y="333"/>
                    <a:pt x="177" y="333"/>
                    <a:pt x="181" y="350"/>
                  </a:cubicBezTo>
                  <a:cubicBezTo>
                    <a:pt x="180" y="351"/>
                    <a:pt x="180" y="351"/>
                    <a:pt x="179" y="352"/>
                  </a:cubicBezTo>
                  <a:close/>
                  <a:moveTo>
                    <a:pt x="155" y="227"/>
                  </a:moveTo>
                  <a:cubicBezTo>
                    <a:pt x="172" y="220"/>
                    <a:pt x="190" y="214"/>
                    <a:pt x="207" y="206"/>
                  </a:cubicBezTo>
                  <a:cubicBezTo>
                    <a:pt x="217" y="202"/>
                    <a:pt x="221" y="192"/>
                    <a:pt x="220" y="181"/>
                  </a:cubicBezTo>
                  <a:cubicBezTo>
                    <a:pt x="219" y="174"/>
                    <a:pt x="217" y="166"/>
                    <a:pt x="216" y="158"/>
                  </a:cubicBezTo>
                  <a:cubicBezTo>
                    <a:pt x="202" y="164"/>
                    <a:pt x="188" y="169"/>
                    <a:pt x="173" y="175"/>
                  </a:cubicBezTo>
                  <a:cubicBezTo>
                    <a:pt x="183" y="183"/>
                    <a:pt x="192" y="189"/>
                    <a:pt x="203" y="197"/>
                  </a:cubicBezTo>
                  <a:cubicBezTo>
                    <a:pt x="198" y="199"/>
                    <a:pt x="194" y="201"/>
                    <a:pt x="191" y="200"/>
                  </a:cubicBezTo>
                  <a:cubicBezTo>
                    <a:pt x="177" y="199"/>
                    <a:pt x="164" y="194"/>
                    <a:pt x="154" y="182"/>
                  </a:cubicBezTo>
                  <a:cubicBezTo>
                    <a:pt x="146" y="190"/>
                    <a:pt x="147" y="201"/>
                    <a:pt x="155" y="2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64"/>
            <p:cNvSpPr/>
            <p:nvPr/>
          </p:nvSpPr>
          <p:spPr>
            <a:xfrm>
              <a:off x="3844925" y="-400050"/>
              <a:ext cx="601663" cy="674688"/>
            </a:xfrm>
            <a:custGeom>
              <a:avLst/>
              <a:gdLst/>
              <a:ahLst/>
              <a:cxnLst/>
              <a:rect l="l" t="t" r="r" b="b"/>
              <a:pathLst>
                <a:path w="191" h="214" extrusionOk="0">
                  <a:moveTo>
                    <a:pt x="96" y="190"/>
                  </a:moveTo>
                  <a:cubicBezTo>
                    <a:pt x="76" y="198"/>
                    <a:pt x="56" y="205"/>
                    <a:pt x="35" y="213"/>
                  </a:cubicBezTo>
                  <a:cubicBezTo>
                    <a:pt x="32" y="214"/>
                    <a:pt x="31" y="213"/>
                    <a:pt x="30" y="211"/>
                  </a:cubicBezTo>
                  <a:cubicBezTo>
                    <a:pt x="27" y="205"/>
                    <a:pt x="26" y="200"/>
                    <a:pt x="26" y="193"/>
                  </a:cubicBezTo>
                  <a:cubicBezTo>
                    <a:pt x="27" y="187"/>
                    <a:pt x="27" y="180"/>
                    <a:pt x="27" y="174"/>
                  </a:cubicBezTo>
                  <a:cubicBezTo>
                    <a:pt x="26" y="151"/>
                    <a:pt x="21" y="130"/>
                    <a:pt x="2" y="116"/>
                  </a:cubicBezTo>
                  <a:cubicBezTo>
                    <a:pt x="0" y="115"/>
                    <a:pt x="0" y="112"/>
                    <a:pt x="0" y="111"/>
                  </a:cubicBezTo>
                  <a:cubicBezTo>
                    <a:pt x="0" y="98"/>
                    <a:pt x="0" y="85"/>
                    <a:pt x="1" y="72"/>
                  </a:cubicBezTo>
                  <a:cubicBezTo>
                    <a:pt x="1" y="70"/>
                    <a:pt x="3" y="68"/>
                    <a:pt x="5" y="66"/>
                  </a:cubicBezTo>
                  <a:cubicBezTo>
                    <a:pt x="8" y="65"/>
                    <a:pt x="12" y="64"/>
                    <a:pt x="16" y="62"/>
                  </a:cubicBezTo>
                  <a:cubicBezTo>
                    <a:pt x="16" y="60"/>
                    <a:pt x="15" y="58"/>
                    <a:pt x="15" y="56"/>
                  </a:cubicBezTo>
                  <a:cubicBezTo>
                    <a:pt x="21" y="53"/>
                    <a:pt x="27" y="51"/>
                    <a:pt x="33" y="54"/>
                  </a:cubicBezTo>
                  <a:cubicBezTo>
                    <a:pt x="35" y="55"/>
                    <a:pt x="38" y="54"/>
                    <a:pt x="40" y="53"/>
                  </a:cubicBezTo>
                  <a:cubicBezTo>
                    <a:pt x="76" y="39"/>
                    <a:pt x="112" y="25"/>
                    <a:pt x="148" y="11"/>
                  </a:cubicBezTo>
                  <a:cubicBezTo>
                    <a:pt x="149" y="11"/>
                    <a:pt x="151" y="10"/>
                    <a:pt x="152" y="10"/>
                  </a:cubicBezTo>
                  <a:cubicBezTo>
                    <a:pt x="152" y="3"/>
                    <a:pt x="152" y="2"/>
                    <a:pt x="162" y="0"/>
                  </a:cubicBezTo>
                  <a:cubicBezTo>
                    <a:pt x="163" y="1"/>
                    <a:pt x="165" y="3"/>
                    <a:pt x="166" y="4"/>
                  </a:cubicBezTo>
                  <a:cubicBezTo>
                    <a:pt x="168" y="4"/>
                    <a:pt x="170" y="3"/>
                    <a:pt x="173" y="3"/>
                  </a:cubicBezTo>
                  <a:cubicBezTo>
                    <a:pt x="175" y="3"/>
                    <a:pt x="178" y="4"/>
                    <a:pt x="182" y="6"/>
                  </a:cubicBezTo>
                  <a:cubicBezTo>
                    <a:pt x="184" y="12"/>
                    <a:pt x="187" y="20"/>
                    <a:pt x="190" y="27"/>
                  </a:cubicBezTo>
                  <a:cubicBezTo>
                    <a:pt x="188" y="28"/>
                    <a:pt x="187" y="29"/>
                    <a:pt x="185" y="30"/>
                  </a:cubicBezTo>
                  <a:cubicBezTo>
                    <a:pt x="186" y="37"/>
                    <a:pt x="191" y="43"/>
                    <a:pt x="190" y="51"/>
                  </a:cubicBezTo>
                  <a:cubicBezTo>
                    <a:pt x="189" y="55"/>
                    <a:pt x="189" y="57"/>
                    <a:pt x="185" y="59"/>
                  </a:cubicBezTo>
                  <a:cubicBezTo>
                    <a:pt x="170" y="64"/>
                    <a:pt x="155" y="70"/>
                    <a:pt x="140" y="76"/>
                  </a:cubicBezTo>
                  <a:cubicBezTo>
                    <a:pt x="129" y="80"/>
                    <a:pt x="129" y="80"/>
                    <a:pt x="131" y="92"/>
                  </a:cubicBezTo>
                  <a:cubicBezTo>
                    <a:pt x="134" y="108"/>
                    <a:pt x="127" y="120"/>
                    <a:pt x="111" y="126"/>
                  </a:cubicBezTo>
                  <a:cubicBezTo>
                    <a:pt x="103" y="129"/>
                    <a:pt x="96" y="132"/>
                    <a:pt x="88" y="135"/>
                  </a:cubicBezTo>
                  <a:cubicBezTo>
                    <a:pt x="85" y="136"/>
                    <a:pt x="84" y="137"/>
                    <a:pt x="84" y="141"/>
                  </a:cubicBezTo>
                  <a:cubicBezTo>
                    <a:pt x="86" y="153"/>
                    <a:pt x="87" y="166"/>
                    <a:pt x="88" y="179"/>
                  </a:cubicBezTo>
                  <a:cubicBezTo>
                    <a:pt x="95" y="180"/>
                    <a:pt x="95" y="180"/>
                    <a:pt x="97" y="189"/>
                  </a:cubicBezTo>
                  <a:cubicBezTo>
                    <a:pt x="97" y="189"/>
                    <a:pt x="97" y="190"/>
                    <a:pt x="96" y="190"/>
                  </a:cubicBezTo>
                  <a:close/>
                  <a:moveTo>
                    <a:pt x="83" y="122"/>
                  </a:moveTo>
                  <a:cubicBezTo>
                    <a:pt x="92" y="119"/>
                    <a:pt x="102" y="116"/>
                    <a:pt x="111" y="111"/>
                  </a:cubicBezTo>
                  <a:cubicBezTo>
                    <a:pt x="117" y="109"/>
                    <a:pt x="119" y="103"/>
                    <a:pt x="118" y="97"/>
                  </a:cubicBezTo>
                  <a:cubicBezTo>
                    <a:pt x="118" y="94"/>
                    <a:pt x="117" y="90"/>
                    <a:pt x="116" y="85"/>
                  </a:cubicBezTo>
                  <a:cubicBezTo>
                    <a:pt x="109" y="88"/>
                    <a:pt x="101" y="91"/>
                    <a:pt x="93" y="94"/>
                  </a:cubicBezTo>
                  <a:cubicBezTo>
                    <a:pt x="98" y="98"/>
                    <a:pt x="103" y="102"/>
                    <a:pt x="109" y="106"/>
                  </a:cubicBezTo>
                  <a:cubicBezTo>
                    <a:pt x="106" y="107"/>
                    <a:pt x="104" y="108"/>
                    <a:pt x="102" y="108"/>
                  </a:cubicBezTo>
                  <a:cubicBezTo>
                    <a:pt x="95" y="107"/>
                    <a:pt x="88" y="104"/>
                    <a:pt x="83" y="98"/>
                  </a:cubicBezTo>
                  <a:cubicBezTo>
                    <a:pt x="79" y="102"/>
                    <a:pt x="79" y="108"/>
                    <a:pt x="83" y="1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64"/>
            <p:cNvSpPr/>
            <p:nvPr/>
          </p:nvSpPr>
          <p:spPr>
            <a:xfrm>
              <a:off x="7245350" y="-150813"/>
              <a:ext cx="604838" cy="677863"/>
            </a:xfrm>
            <a:custGeom>
              <a:avLst/>
              <a:gdLst/>
              <a:ahLst/>
              <a:cxnLst/>
              <a:rect l="l" t="t" r="r" b="b"/>
              <a:pathLst>
                <a:path w="192" h="215" extrusionOk="0">
                  <a:moveTo>
                    <a:pt x="97" y="190"/>
                  </a:moveTo>
                  <a:cubicBezTo>
                    <a:pt x="77" y="198"/>
                    <a:pt x="56" y="206"/>
                    <a:pt x="36" y="214"/>
                  </a:cubicBezTo>
                  <a:cubicBezTo>
                    <a:pt x="33" y="215"/>
                    <a:pt x="32" y="214"/>
                    <a:pt x="30" y="211"/>
                  </a:cubicBezTo>
                  <a:cubicBezTo>
                    <a:pt x="28" y="206"/>
                    <a:pt x="26" y="200"/>
                    <a:pt x="27" y="194"/>
                  </a:cubicBezTo>
                  <a:cubicBezTo>
                    <a:pt x="28" y="187"/>
                    <a:pt x="28" y="181"/>
                    <a:pt x="27" y="175"/>
                  </a:cubicBezTo>
                  <a:cubicBezTo>
                    <a:pt x="27" y="152"/>
                    <a:pt x="22" y="131"/>
                    <a:pt x="2" y="116"/>
                  </a:cubicBezTo>
                  <a:cubicBezTo>
                    <a:pt x="1" y="115"/>
                    <a:pt x="0" y="113"/>
                    <a:pt x="0" y="111"/>
                  </a:cubicBezTo>
                  <a:cubicBezTo>
                    <a:pt x="1" y="98"/>
                    <a:pt x="1" y="85"/>
                    <a:pt x="2" y="72"/>
                  </a:cubicBezTo>
                  <a:cubicBezTo>
                    <a:pt x="2" y="70"/>
                    <a:pt x="4" y="68"/>
                    <a:pt x="6" y="67"/>
                  </a:cubicBezTo>
                  <a:cubicBezTo>
                    <a:pt x="9" y="65"/>
                    <a:pt x="13" y="64"/>
                    <a:pt x="16" y="63"/>
                  </a:cubicBezTo>
                  <a:cubicBezTo>
                    <a:pt x="16" y="60"/>
                    <a:pt x="16" y="59"/>
                    <a:pt x="16" y="57"/>
                  </a:cubicBezTo>
                  <a:cubicBezTo>
                    <a:pt x="22" y="54"/>
                    <a:pt x="28" y="51"/>
                    <a:pt x="34" y="54"/>
                  </a:cubicBezTo>
                  <a:cubicBezTo>
                    <a:pt x="36" y="55"/>
                    <a:pt x="39" y="54"/>
                    <a:pt x="41" y="53"/>
                  </a:cubicBezTo>
                  <a:cubicBezTo>
                    <a:pt x="77" y="40"/>
                    <a:pt x="112" y="26"/>
                    <a:pt x="148" y="12"/>
                  </a:cubicBezTo>
                  <a:cubicBezTo>
                    <a:pt x="150" y="11"/>
                    <a:pt x="152" y="11"/>
                    <a:pt x="153" y="10"/>
                  </a:cubicBezTo>
                  <a:cubicBezTo>
                    <a:pt x="152" y="3"/>
                    <a:pt x="153" y="3"/>
                    <a:pt x="163" y="0"/>
                  </a:cubicBezTo>
                  <a:cubicBezTo>
                    <a:pt x="164" y="2"/>
                    <a:pt x="165" y="3"/>
                    <a:pt x="166" y="5"/>
                  </a:cubicBezTo>
                  <a:cubicBezTo>
                    <a:pt x="169" y="4"/>
                    <a:pt x="171" y="3"/>
                    <a:pt x="173" y="3"/>
                  </a:cubicBezTo>
                  <a:cubicBezTo>
                    <a:pt x="176" y="4"/>
                    <a:pt x="179" y="5"/>
                    <a:pt x="183" y="6"/>
                  </a:cubicBezTo>
                  <a:cubicBezTo>
                    <a:pt x="185" y="12"/>
                    <a:pt x="188" y="20"/>
                    <a:pt x="191" y="28"/>
                  </a:cubicBezTo>
                  <a:cubicBezTo>
                    <a:pt x="189" y="29"/>
                    <a:pt x="187" y="30"/>
                    <a:pt x="186" y="30"/>
                  </a:cubicBezTo>
                  <a:cubicBezTo>
                    <a:pt x="187" y="38"/>
                    <a:pt x="192" y="43"/>
                    <a:pt x="190" y="51"/>
                  </a:cubicBezTo>
                  <a:cubicBezTo>
                    <a:pt x="190" y="55"/>
                    <a:pt x="190" y="57"/>
                    <a:pt x="186" y="59"/>
                  </a:cubicBezTo>
                  <a:cubicBezTo>
                    <a:pt x="171" y="65"/>
                    <a:pt x="156" y="70"/>
                    <a:pt x="141" y="76"/>
                  </a:cubicBezTo>
                  <a:cubicBezTo>
                    <a:pt x="129" y="81"/>
                    <a:pt x="129" y="81"/>
                    <a:pt x="131" y="92"/>
                  </a:cubicBezTo>
                  <a:cubicBezTo>
                    <a:pt x="134" y="109"/>
                    <a:pt x="127" y="121"/>
                    <a:pt x="112" y="127"/>
                  </a:cubicBezTo>
                  <a:cubicBezTo>
                    <a:pt x="104" y="130"/>
                    <a:pt x="96" y="133"/>
                    <a:pt x="89" y="136"/>
                  </a:cubicBezTo>
                  <a:cubicBezTo>
                    <a:pt x="86" y="137"/>
                    <a:pt x="85" y="138"/>
                    <a:pt x="85" y="141"/>
                  </a:cubicBezTo>
                  <a:cubicBezTo>
                    <a:pt x="86" y="154"/>
                    <a:pt x="87" y="167"/>
                    <a:pt x="88" y="180"/>
                  </a:cubicBezTo>
                  <a:cubicBezTo>
                    <a:pt x="96" y="180"/>
                    <a:pt x="96" y="180"/>
                    <a:pt x="98" y="190"/>
                  </a:cubicBezTo>
                  <a:cubicBezTo>
                    <a:pt x="98" y="190"/>
                    <a:pt x="97" y="190"/>
                    <a:pt x="97" y="190"/>
                  </a:cubicBezTo>
                  <a:close/>
                  <a:moveTo>
                    <a:pt x="84" y="123"/>
                  </a:moveTo>
                  <a:cubicBezTo>
                    <a:pt x="93" y="119"/>
                    <a:pt x="103" y="116"/>
                    <a:pt x="112" y="112"/>
                  </a:cubicBezTo>
                  <a:cubicBezTo>
                    <a:pt x="117" y="109"/>
                    <a:pt x="119" y="104"/>
                    <a:pt x="119" y="98"/>
                  </a:cubicBezTo>
                  <a:cubicBezTo>
                    <a:pt x="118" y="94"/>
                    <a:pt x="118" y="90"/>
                    <a:pt x="117" y="86"/>
                  </a:cubicBezTo>
                  <a:cubicBezTo>
                    <a:pt x="109" y="89"/>
                    <a:pt x="102" y="92"/>
                    <a:pt x="93" y="95"/>
                  </a:cubicBezTo>
                  <a:cubicBezTo>
                    <a:pt x="99" y="99"/>
                    <a:pt x="104" y="102"/>
                    <a:pt x="110" y="107"/>
                  </a:cubicBezTo>
                  <a:cubicBezTo>
                    <a:pt x="107" y="108"/>
                    <a:pt x="105" y="109"/>
                    <a:pt x="103" y="109"/>
                  </a:cubicBezTo>
                  <a:cubicBezTo>
                    <a:pt x="96" y="108"/>
                    <a:pt x="89" y="105"/>
                    <a:pt x="84" y="98"/>
                  </a:cubicBezTo>
                  <a:cubicBezTo>
                    <a:pt x="79" y="103"/>
                    <a:pt x="79" y="109"/>
                    <a:pt x="84" y="1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64"/>
            <p:cNvSpPr/>
            <p:nvPr/>
          </p:nvSpPr>
          <p:spPr>
            <a:xfrm>
              <a:off x="252412" y="2811462"/>
              <a:ext cx="760413" cy="492125"/>
            </a:xfrm>
            <a:custGeom>
              <a:avLst/>
              <a:gdLst/>
              <a:ahLst/>
              <a:cxnLst/>
              <a:rect l="l" t="t" r="r" b="b"/>
              <a:pathLst>
                <a:path w="241" h="156" extrusionOk="0">
                  <a:moveTo>
                    <a:pt x="67" y="156"/>
                  </a:moveTo>
                  <a:cubicBezTo>
                    <a:pt x="46" y="151"/>
                    <a:pt x="25" y="147"/>
                    <a:pt x="4" y="142"/>
                  </a:cubicBezTo>
                  <a:cubicBezTo>
                    <a:pt x="1" y="141"/>
                    <a:pt x="0" y="139"/>
                    <a:pt x="1" y="137"/>
                  </a:cubicBezTo>
                  <a:cubicBezTo>
                    <a:pt x="2" y="131"/>
                    <a:pt x="3" y="125"/>
                    <a:pt x="7" y="120"/>
                  </a:cubicBezTo>
                  <a:cubicBezTo>
                    <a:pt x="11" y="115"/>
                    <a:pt x="15" y="110"/>
                    <a:pt x="18" y="104"/>
                  </a:cubicBezTo>
                  <a:cubicBezTo>
                    <a:pt x="30" y="85"/>
                    <a:pt x="38" y="65"/>
                    <a:pt x="30" y="42"/>
                  </a:cubicBezTo>
                  <a:cubicBezTo>
                    <a:pt x="29" y="41"/>
                    <a:pt x="30" y="38"/>
                    <a:pt x="31" y="37"/>
                  </a:cubicBezTo>
                  <a:cubicBezTo>
                    <a:pt x="38" y="26"/>
                    <a:pt x="46" y="16"/>
                    <a:pt x="54" y="5"/>
                  </a:cubicBezTo>
                  <a:cubicBezTo>
                    <a:pt x="55" y="4"/>
                    <a:pt x="58" y="3"/>
                    <a:pt x="60" y="3"/>
                  </a:cubicBezTo>
                  <a:cubicBezTo>
                    <a:pt x="64" y="3"/>
                    <a:pt x="67" y="4"/>
                    <a:pt x="71" y="5"/>
                  </a:cubicBezTo>
                  <a:cubicBezTo>
                    <a:pt x="72" y="3"/>
                    <a:pt x="73" y="2"/>
                    <a:pt x="74" y="0"/>
                  </a:cubicBezTo>
                  <a:cubicBezTo>
                    <a:pt x="81" y="1"/>
                    <a:pt x="87" y="2"/>
                    <a:pt x="91" y="8"/>
                  </a:cubicBezTo>
                  <a:cubicBezTo>
                    <a:pt x="92" y="10"/>
                    <a:pt x="94" y="10"/>
                    <a:pt x="97" y="11"/>
                  </a:cubicBezTo>
                  <a:cubicBezTo>
                    <a:pt x="134" y="19"/>
                    <a:pt x="171" y="28"/>
                    <a:pt x="209" y="36"/>
                  </a:cubicBezTo>
                  <a:cubicBezTo>
                    <a:pt x="211" y="37"/>
                    <a:pt x="212" y="37"/>
                    <a:pt x="214" y="37"/>
                  </a:cubicBezTo>
                  <a:cubicBezTo>
                    <a:pt x="217" y="31"/>
                    <a:pt x="218" y="31"/>
                    <a:pt x="228" y="35"/>
                  </a:cubicBezTo>
                  <a:cubicBezTo>
                    <a:pt x="228" y="36"/>
                    <a:pt x="228" y="38"/>
                    <a:pt x="228" y="40"/>
                  </a:cubicBezTo>
                  <a:cubicBezTo>
                    <a:pt x="230" y="41"/>
                    <a:pt x="233" y="41"/>
                    <a:pt x="235" y="43"/>
                  </a:cubicBezTo>
                  <a:cubicBezTo>
                    <a:pt x="237" y="45"/>
                    <a:pt x="238" y="47"/>
                    <a:pt x="241" y="50"/>
                  </a:cubicBezTo>
                  <a:cubicBezTo>
                    <a:pt x="239" y="57"/>
                    <a:pt x="238" y="65"/>
                    <a:pt x="236" y="73"/>
                  </a:cubicBezTo>
                  <a:cubicBezTo>
                    <a:pt x="234" y="73"/>
                    <a:pt x="232" y="73"/>
                    <a:pt x="230" y="72"/>
                  </a:cubicBezTo>
                  <a:cubicBezTo>
                    <a:pt x="227" y="79"/>
                    <a:pt x="228" y="86"/>
                    <a:pt x="222" y="92"/>
                  </a:cubicBezTo>
                  <a:cubicBezTo>
                    <a:pt x="219" y="95"/>
                    <a:pt x="218" y="97"/>
                    <a:pt x="214" y="96"/>
                  </a:cubicBezTo>
                  <a:cubicBezTo>
                    <a:pt x="198" y="92"/>
                    <a:pt x="183" y="89"/>
                    <a:pt x="167" y="85"/>
                  </a:cubicBezTo>
                  <a:cubicBezTo>
                    <a:pt x="155" y="83"/>
                    <a:pt x="155" y="83"/>
                    <a:pt x="150" y="94"/>
                  </a:cubicBezTo>
                  <a:cubicBezTo>
                    <a:pt x="144" y="109"/>
                    <a:pt x="131" y="115"/>
                    <a:pt x="115" y="112"/>
                  </a:cubicBezTo>
                  <a:cubicBezTo>
                    <a:pt x="107" y="110"/>
                    <a:pt x="99" y="108"/>
                    <a:pt x="91" y="106"/>
                  </a:cubicBezTo>
                  <a:cubicBezTo>
                    <a:pt x="88" y="105"/>
                    <a:pt x="86" y="106"/>
                    <a:pt x="85" y="109"/>
                  </a:cubicBezTo>
                  <a:cubicBezTo>
                    <a:pt x="79" y="120"/>
                    <a:pt x="72" y="131"/>
                    <a:pt x="66" y="142"/>
                  </a:cubicBezTo>
                  <a:cubicBezTo>
                    <a:pt x="72" y="147"/>
                    <a:pt x="72" y="147"/>
                    <a:pt x="69" y="156"/>
                  </a:cubicBezTo>
                  <a:cubicBezTo>
                    <a:pt x="68" y="156"/>
                    <a:pt x="68" y="156"/>
                    <a:pt x="67" y="156"/>
                  </a:cubicBezTo>
                  <a:close/>
                  <a:moveTo>
                    <a:pt x="94" y="93"/>
                  </a:moveTo>
                  <a:cubicBezTo>
                    <a:pt x="104" y="95"/>
                    <a:pt x="114" y="98"/>
                    <a:pt x="124" y="99"/>
                  </a:cubicBezTo>
                  <a:cubicBezTo>
                    <a:pt x="129" y="100"/>
                    <a:pt x="134" y="97"/>
                    <a:pt x="137" y="91"/>
                  </a:cubicBezTo>
                  <a:cubicBezTo>
                    <a:pt x="139" y="88"/>
                    <a:pt x="140" y="84"/>
                    <a:pt x="142" y="80"/>
                  </a:cubicBezTo>
                  <a:cubicBezTo>
                    <a:pt x="134" y="78"/>
                    <a:pt x="126" y="77"/>
                    <a:pt x="117" y="75"/>
                  </a:cubicBezTo>
                  <a:cubicBezTo>
                    <a:pt x="120" y="81"/>
                    <a:pt x="122" y="87"/>
                    <a:pt x="124" y="94"/>
                  </a:cubicBezTo>
                  <a:cubicBezTo>
                    <a:pt x="122" y="93"/>
                    <a:pt x="119" y="93"/>
                    <a:pt x="118" y="91"/>
                  </a:cubicBezTo>
                  <a:cubicBezTo>
                    <a:pt x="112" y="86"/>
                    <a:pt x="108" y="80"/>
                    <a:pt x="107" y="72"/>
                  </a:cubicBezTo>
                  <a:cubicBezTo>
                    <a:pt x="101" y="73"/>
                    <a:pt x="98" y="79"/>
                    <a:pt x="94" y="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64"/>
            <p:cNvSpPr/>
            <p:nvPr/>
          </p:nvSpPr>
          <p:spPr>
            <a:xfrm>
              <a:off x="5297488" y="4500562"/>
              <a:ext cx="592138" cy="700088"/>
            </a:xfrm>
            <a:custGeom>
              <a:avLst/>
              <a:gdLst/>
              <a:ahLst/>
              <a:cxnLst/>
              <a:rect l="l" t="t" r="r" b="b"/>
              <a:pathLst>
                <a:path w="188" h="222" extrusionOk="0">
                  <a:moveTo>
                    <a:pt x="102" y="194"/>
                  </a:moveTo>
                  <a:cubicBezTo>
                    <a:pt x="82" y="203"/>
                    <a:pt x="63" y="212"/>
                    <a:pt x="43" y="221"/>
                  </a:cubicBezTo>
                  <a:cubicBezTo>
                    <a:pt x="40" y="222"/>
                    <a:pt x="38" y="221"/>
                    <a:pt x="37" y="219"/>
                  </a:cubicBezTo>
                  <a:cubicBezTo>
                    <a:pt x="34" y="213"/>
                    <a:pt x="32" y="208"/>
                    <a:pt x="33" y="202"/>
                  </a:cubicBezTo>
                  <a:cubicBezTo>
                    <a:pt x="33" y="195"/>
                    <a:pt x="32" y="189"/>
                    <a:pt x="32" y="182"/>
                  </a:cubicBezTo>
                  <a:cubicBezTo>
                    <a:pt x="30" y="160"/>
                    <a:pt x="24" y="139"/>
                    <a:pt x="3" y="126"/>
                  </a:cubicBezTo>
                  <a:cubicBezTo>
                    <a:pt x="2" y="125"/>
                    <a:pt x="1" y="123"/>
                    <a:pt x="1" y="121"/>
                  </a:cubicBezTo>
                  <a:cubicBezTo>
                    <a:pt x="0" y="108"/>
                    <a:pt x="0" y="95"/>
                    <a:pt x="0" y="82"/>
                  </a:cubicBezTo>
                  <a:cubicBezTo>
                    <a:pt x="0" y="80"/>
                    <a:pt x="2" y="78"/>
                    <a:pt x="4" y="76"/>
                  </a:cubicBezTo>
                  <a:cubicBezTo>
                    <a:pt x="7" y="74"/>
                    <a:pt x="10" y="73"/>
                    <a:pt x="14" y="72"/>
                  </a:cubicBezTo>
                  <a:cubicBezTo>
                    <a:pt x="14" y="69"/>
                    <a:pt x="13" y="67"/>
                    <a:pt x="13" y="66"/>
                  </a:cubicBezTo>
                  <a:cubicBezTo>
                    <a:pt x="19" y="62"/>
                    <a:pt x="24" y="60"/>
                    <a:pt x="31" y="62"/>
                  </a:cubicBezTo>
                  <a:cubicBezTo>
                    <a:pt x="33" y="63"/>
                    <a:pt x="36" y="62"/>
                    <a:pt x="38" y="61"/>
                  </a:cubicBezTo>
                  <a:cubicBezTo>
                    <a:pt x="72" y="45"/>
                    <a:pt x="107" y="29"/>
                    <a:pt x="142" y="13"/>
                  </a:cubicBezTo>
                  <a:cubicBezTo>
                    <a:pt x="144" y="12"/>
                    <a:pt x="145" y="11"/>
                    <a:pt x="147" y="10"/>
                  </a:cubicBezTo>
                  <a:cubicBezTo>
                    <a:pt x="146" y="3"/>
                    <a:pt x="146" y="3"/>
                    <a:pt x="156" y="0"/>
                  </a:cubicBezTo>
                  <a:cubicBezTo>
                    <a:pt x="157" y="1"/>
                    <a:pt x="159" y="3"/>
                    <a:pt x="160" y="4"/>
                  </a:cubicBezTo>
                  <a:cubicBezTo>
                    <a:pt x="162" y="3"/>
                    <a:pt x="164" y="2"/>
                    <a:pt x="167" y="2"/>
                  </a:cubicBezTo>
                  <a:cubicBezTo>
                    <a:pt x="169" y="3"/>
                    <a:pt x="172" y="4"/>
                    <a:pt x="176" y="5"/>
                  </a:cubicBezTo>
                  <a:cubicBezTo>
                    <a:pt x="179" y="11"/>
                    <a:pt x="182" y="18"/>
                    <a:pt x="186" y="26"/>
                  </a:cubicBezTo>
                  <a:cubicBezTo>
                    <a:pt x="184" y="27"/>
                    <a:pt x="182" y="28"/>
                    <a:pt x="181" y="29"/>
                  </a:cubicBezTo>
                  <a:cubicBezTo>
                    <a:pt x="182" y="36"/>
                    <a:pt x="188" y="41"/>
                    <a:pt x="187" y="49"/>
                  </a:cubicBezTo>
                  <a:cubicBezTo>
                    <a:pt x="186" y="53"/>
                    <a:pt x="186" y="55"/>
                    <a:pt x="182" y="57"/>
                  </a:cubicBezTo>
                  <a:cubicBezTo>
                    <a:pt x="168" y="64"/>
                    <a:pt x="153" y="71"/>
                    <a:pt x="139" y="77"/>
                  </a:cubicBezTo>
                  <a:cubicBezTo>
                    <a:pt x="128" y="82"/>
                    <a:pt x="128" y="82"/>
                    <a:pt x="131" y="94"/>
                  </a:cubicBezTo>
                  <a:cubicBezTo>
                    <a:pt x="134" y="110"/>
                    <a:pt x="128" y="123"/>
                    <a:pt x="113" y="130"/>
                  </a:cubicBezTo>
                  <a:cubicBezTo>
                    <a:pt x="106" y="133"/>
                    <a:pt x="98" y="137"/>
                    <a:pt x="90" y="140"/>
                  </a:cubicBezTo>
                  <a:cubicBezTo>
                    <a:pt x="88" y="141"/>
                    <a:pt x="87" y="142"/>
                    <a:pt x="87" y="145"/>
                  </a:cubicBezTo>
                  <a:cubicBezTo>
                    <a:pt x="89" y="158"/>
                    <a:pt x="91" y="171"/>
                    <a:pt x="93" y="184"/>
                  </a:cubicBezTo>
                  <a:cubicBezTo>
                    <a:pt x="100" y="184"/>
                    <a:pt x="100" y="184"/>
                    <a:pt x="103" y="193"/>
                  </a:cubicBezTo>
                  <a:cubicBezTo>
                    <a:pt x="103" y="193"/>
                    <a:pt x="103" y="194"/>
                    <a:pt x="102" y="194"/>
                  </a:cubicBezTo>
                  <a:close/>
                  <a:moveTo>
                    <a:pt x="85" y="127"/>
                  </a:moveTo>
                  <a:cubicBezTo>
                    <a:pt x="94" y="123"/>
                    <a:pt x="104" y="119"/>
                    <a:pt x="112" y="114"/>
                  </a:cubicBezTo>
                  <a:cubicBezTo>
                    <a:pt x="117" y="112"/>
                    <a:pt x="119" y="106"/>
                    <a:pt x="118" y="100"/>
                  </a:cubicBezTo>
                  <a:cubicBezTo>
                    <a:pt x="118" y="96"/>
                    <a:pt x="117" y="92"/>
                    <a:pt x="116" y="88"/>
                  </a:cubicBezTo>
                  <a:cubicBezTo>
                    <a:pt x="108" y="92"/>
                    <a:pt x="101" y="95"/>
                    <a:pt x="93" y="99"/>
                  </a:cubicBezTo>
                  <a:cubicBezTo>
                    <a:pt x="98" y="102"/>
                    <a:pt x="103" y="106"/>
                    <a:pt x="110" y="110"/>
                  </a:cubicBezTo>
                  <a:cubicBezTo>
                    <a:pt x="107" y="111"/>
                    <a:pt x="105" y="112"/>
                    <a:pt x="103" y="112"/>
                  </a:cubicBezTo>
                  <a:cubicBezTo>
                    <a:pt x="96" y="111"/>
                    <a:pt x="89" y="109"/>
                    <a:pt x="83" y="103"/>
                  </a:cubicBezTo>
                  <a:cubicBezTo>
                    <a:pt x="79" y="107"/>
                    <a:pt x="80" y="114"/>
                    <a:pt x="85" y="1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64"/>
            <p:cNvSpPr/>
            <p:nvPr/>
          </p:nvSpPr>
          <p:spPr>
            <a:xfrm>
              <a:off x="2455862" y="2384425"/>
              <a:ext cx="1354138" cy="909638"/>
            </a:xfrm>
            <a:custGeom>
              <a:avLst/>
              <a:gdLst/>
              <a:ahLst/>
              <a:cxnLst/>
              <a:rect l="l" t="t" r="r" b="b"/>
              <a:pathLst>
                <a:path w="430" h="288" extrusionOk="0">
                  <a:moveTo>
                    <a:pt x="126" y="288"/>
                  </a:moveTo>
                  <a:cubicBezTo>
                    <a:pt x="86" y="282"/>
                    <a:pt x="47" y="276"/>
                    <a:pt x="7" y="271"/>
                  </a:cubicBezTo>
                  <a:cubicBezTo>
                    <a:pt x="1" y="270"/>
                    <a:pt x="0" y="267"/>
                    <a:pt x="1" y="261"/>
                  </a:cubicBezTo>
                  <a:cubicBezTo>
                    <a:pt x="2" y="250"/>
                    <a:pt x="4" y="240"/>
                    <a:pt x="11" y="230"/>
                  </a:cubicBezTo>
                  <a:cubicBezTo>
                    <a:pt x="17" y="221"/>
                    <a:pt x="23" y="210"/>
                    <a:pt x="29" y="200"/>
                  </a:cubicBezTo>
                  <a:cubicBezTo>
                    <a:pt x="48" y="163"/>
                    <a:pt x="60" y="125"/>
                    <a:pt x="41" y="83"/>
                  </a:cubicBezTo>
                  <a:cubicBezTo>
                    <a:pt x="39" y="81"/>
                    <a:pt x="40" y="76"/>
                    <a:pt x="42" y="73"/>
                  </a:cubicBezTo>
                  <a:cubicBezTo>
                    <a:pt x="54" y="53"/>
                    <a:pt x="67" y="32"/>
                    <a:pt x="80" y="12"/>
                  </a:cubicBezTo>
                  <a:cubicBezTo>
                    <a:pt x="82" y="9"/>
                    <a:pt x="87" y="7"/>
                    <a:pt x="91" y="7"/>
                  </a:cubicBezTo>
                  <a:cubicBezTo>
                    <a:pt x="98" y="7"/>
                    <a:pt x="105" y="9"/>
                    <a:pt x="112" y="10"/>
                  </a:cubicBezTo>
                  <a:cubicBezTo>
                    <a:pt x="114" y="6"/>
                    <a:pt x="115" y="3"/>
                    <a:pt x="117" y="0"/>
                  </a:cubicBezTo>
                  <a:cubicBezTo>
                    <a:pt x="129" y="0"/>
                    <a:pt x="140" y="2"/>
                    <a:pt x="148" y="13"/>
                  </a:cubicBezTo>
                  <a:cubicBezTo>
                    <a:pt x="150" y="15"/>
                    <a:pt x="155" y="16"/>
                    <a:pt x="159" y="17"/>
                  </a:cubicBezTo>
                  <a:cubicBezTo>
                    <a:pt x="229" y="27"/>
                    <a:pt x="299" y="37"/>
                    <a:pt x="369" y="47"/>
                  </a:cubicBezTo>
                  <a:cubicBezTo>
                    <a:pt x="373" y="48"/>
                    <a:pt x="376" y="48"/>
                    <a:pt x="379" y="49"/>
                  </a:cubicBezTo>
                  <a:cubicBezTo>
                    <a:pt x="384" y="37"/>
                    <a:pt x="384" y="37"/>
                    <a:pt x="404" y="42"/>
                  </a:cubicBezTo>
                  <a:cubicBezTo>
                    <a:pt x="404" y="45"/>
                    <a:pt x="404" y="49"/>
                    <a:pt x="405" y="52"/>
                  </a:cubicBezTo>
                  <a:cubicBezTo>
                    <a:pt x="409" y="53"/>
                    <a:pt x="414" y="54"/>
                    <a:pt x="417" y="56"/>
                  </a:cubicBezTo>
                  <a:cubicBezTo>
                    <a:pt x="422" y="59"/>
                    <a:pt x="425" y="64"/>
                    <a:pt x="430" y="69"/>
                  </a:cubicBezTo>
                  <a:cubicBezTo>
                    <a:pt x="428" y="81"/>
                    <a:pt x="426" y="96"/>
                    <a:pt x="424" y="112"/>
                  </a:cubicBezTo>
                  <a:cubicBezTo>
                    <a:pt x="420" y="111"/>
                    <a:pt x="416" y="111"/>
                    <a:pt x="413" y="111"/>
                  </a:cubicBezTo>
                  <a:cubicBezTo>
                    <a:pt x="408" y="123"/>
                    <a:pt x="411" y="137"/>
                    <a:pt x="402" y="148"/>
                  </a:cubicBezTo>
                  <a:cubicBezTo>
                    <a:pt x="397" y="155"/>
                    <a:pt x="395" y="158"/>
                    <a:pt x="387" y="157"/>
                  </a:cubicBezTo>
                  <a:cubicBezTo>
                    <a:pt x="358" y="152"/>
                    <a:pt x="328" y="148"/>
                    <a:pt x="299" y="144"/>
                  </a:cubicBezTo>
                  <a:cubicBezTo>
                    <a:pt x="277" y="141"/>
                    <a:pt x="277" y="141"/>
                    <a:pt x="270" y="162"/>
                  </a:cubicBezTo>
                  <a:cubicBezTo>
                    <a:pt x="260" y="190"/>
                    <a:pt x="238" y="204"/>
                    <a:pt x="207" y="199"/>
                  </a:cubicBezTo>
                  <a:cubicBezTo>
                    <a:pt x="192" y="197"/>
                    <a:pt x="177" y="195"/>
                    <a:pt x="162" y="193"/>
                  </a:cubicBezTo>
                  <a:cubicBezTo>
                    <a:pt x="157" y="192"/>
                    <a:pt x="154" y="193"/>
                    <a:pt x="151" y="198"/>
                  </a:cubicBezTo>
                  <a:cubicBezTo>
                    <a:pt x="142" y="220"/>
                    <a:pt x="132" y="241"/>
                    <a:pt x="122" y="263"/>
                  </a:cubicBezTo>
                  <a:cubicBezTo>
                    <a:pt x="133" y="271"/>
                    <a:pt x="133" y="271"/>
                    <a:pt x="128" y="287"/>
                  </a:cubicBezTo>
                  <a:cubicBezTo>
                    <a:pt x="128" y="287"/>
                    <a:pt x="127" y="288"/>
                    <a:pt x="126" y="288"/>
                  </a:cubicBezTo>
                  <a:close/>
                  <a:moveTo>
                    <a:pt x="166" y="167"/>
                  </a:moveTo>
                  <a:cubicBezTo>
                    <a:pt x="184" y="170"/>
                    <a:pt x="203" y="174"/>
                    <a:pt x="221" y="175"/>
                  </a:cubicBezTo>
                  <a:cubicBezTo>
                    <a:pt x="232" y="176"/>
                    <a:pt x="240" y="169"/>
                    <a:pt x="245" y="159"/>
                  </a:cubicBezTo>
                  <a:cubicBezTo>
                    <a:pt x="247" y="152"/>
                    <a:pt x="250" y="145"/>
                    <a:pt x="253" y="138"/>
                  </a:cubicBezTo>
                  <a:cubicBezTo>
                    <a:pt x="238" y="136"/>
                    <a:pt x="223" y="134"/>
                    <a:pt x="206" y="131"/>
                  </a:cubicBezTo>
                  <a:cubicBezTo>
                    <a:pt x="212" y="143"/>
                    <a:pt x="216" y="153"/>
                    <a:pt x="222" y="165"/>
                  </a:cubicBezTo>
                  <a:cubicBezTo>
                    <a:pt x="217" y="164"/>
                    <a:pt x="213" y="164"/>
                    <a:pt x="210" y="162"/>
                  </a:cubicBezTo>
                  <a:cubicBezTo>
                    <a:pt x="199" y="154"/>
                    <a:pt x="190" y="143"/>
                    <a:pt x="188" y="128"/>
                  </a:cubicBezTo>
                  <a:cubicBezTo>
                    <a:pt x="177" y="131"/>
                    <a:pt x="171" y="141"/>
                    <a:pt x="166" y="1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64"/>
            <p:cNvSpPr/>
            <p:nvPr/>
          </p:nvSpPr>
          <p:spPr>
            <a:xfrm>
              <a:off x="-430213" y="-409575"/>
              <a:ext cx="260350" cy="265113"/>
            </a:xfrm>
            <a:custGeom>
              <a:avLst/>
              <a:gdLst/>
              <a:ahLst/>
              <a:cxnLst/>
              <a:rect l="l" t="t" r="r" b="b"/>
              <a:pathLst>
                <a:path w="83" h="84" extrusionOk="0">
                  <a:moveTo>
                    <a:pt x="45" y="76"/>
                  </a:moveTo>
                  <a:cubicBezTo>
                    <a:pt x="46" y="72"/>
                    <a:pt x="46" y="72"/>
                    <a:pt x="49" y="72"/>
                  </a:cubicBezTo>
                  <a:cubicBezTo>
                    <a:pt x="49" y="66"/>
                    <a:pt x="48" y="61"/>
                    <a:pt x="48" y="56"/>
                  </a:cubicBezTo>
                  <a:cubicBezTo>
                    <a:pt x="48" y="54"/>
                    <a:pt x="48" y="54"/>
                    <a:pt x="47" y="54"/>
                  </a:cubicBezTo>
                  <a:cubicBezTo>
                    <a:pt x="43" y="53"/>
                    <a:pt x="40" y="52"/>
                    <a:pt x="37" y="51"/>
                  </a:cubicBezTo>
                  <a:cubicBezTo>
                    <a:pt x="30" y="49"/>
                    <a:pt x="27" y="44"/>
                    <a:pt x="27" y="37"/>
                  </a:cubicBezTo>
                  <a:cubicBezTo>
                    <a:pt x="28" y="32"/>
                    <a:pt x="28" y="32"/>
                    <a:pt x="23" y="31"/>
                  </a:cubicBezTo>
                  <a:cubicBezTo>
                    <a:pt x="17" y="29"/>
                    <a:pt x="10" y="27"/>
                    <a:pt x="4" y="26"/>
                  </a:cubicBezTo>
                  <a:cubicBezTo>
                    <a:pt x="2" y="25"/>
                    <a:pt x="2" y="24"/>
                    <a:pt x="1" y="22"/>
                  </a:cubicBezTo>
                  <a:cubicBezTo>
                    <a:pt x="1" y="19"/>
                    <a:pt x="2" y="17"/>
                    <a:pt x="3" y="14"/>
                  </a:cubicBezTo>
                  <a:cubicBezTo>
                    <a:pt x="2" y="13"/>
                    <a:pt x="1" y="13"/>
                    <a:pt x="0" y="13"/>
                  </a:cubicBezTo>
                  <a:cubicBezTo>
                    <a:pt x="1" y="10"/>
                    <a:pt x="2" y="6"/>
                    <a:pt x="3" y="4"/>
                  </a:cubicBezTo>
                  <a:cubicBezTo>
                    <a:pt x="5" y="3"/>
                    <a:pt x="6" y="2"/>
                    <a:pt x="7" y="2"/>
                  </a:cubicBezTo>
                  <a:cubicBezTo>
                    <a:pt x="8" y="2"/>
                    <a:pt x="9" y="2"/>
                    <a:pt x="10" y="2"/>
                  </a:cubicBezTo>
                  <a:cubicBezTo>
                    <a:pt x="10" y="2"/>
                    <a:pt x="10" y="1"/>
                    <a:pt x="11" y="0"/>
                  </a:cubicBezTo>
                  <a:cubicBezTo>
                    <a:pt x="15" y="1"/>
                    <a:pt x="15" y="1"/>
                    <a:pt x="15" y="4"/>
                  </a:cubicBezTo>
                  <a:cubicBezTo>
                    <a:pt x="16" y="4"/>
                    <a:pt x="17" y="4"/>
                    <a:pt x="17" y="5"/>
                  </a:cubicBezTo>
                  <a:cubicBezTo>
                    <a:pt x="33" y="9"/>
                    <a:pt x="48" y="13"/>
                    <a:pt x="63" y="18"/>
                  </a:cubicBezTo>
                  <a:cubicBezTo>
                    <a:pt x="64" y="18"/>
                    <a:pt x="66" y="18"/>
                    <a:pt x="66" y="18"/>
                  </a:cubicBezTo>
                  <a:cubicBezTo>
                    <a:pt x="69" y="16"/>
                    <a:pt x="71" y="17"/>
                    <a:pt x="74" y="18"/>
                  </a:cubicBezTo>
                  <a:cubicBezTo>
                    <a:pt x="74" y="19"/>
                    <a:pt x="74" y="20"/>
                    <a:pt x="74" y="21"/>
                  </a:cubicBezTo>
                  <a:cubicBezTo>
                    <a:pt x="75" y="21"/>
                    <a:pt x="77" y="21"/>
                    <a:pt x="78" y="22"/>
                  </a:cubicBezTo>
                  <a:cubicBezTo>
                    <a:pt x="79" y="22"/>
                    <a:pt x="80" y="23"/>
                    <a:pt x="80" y="24"/>
                  </a:cubicBezTo>
                  <a:cubicBezTo>
                    <a:pt x="81" y="29"/>
                    <a:pt x="82" y="35"/>
                    <a:pt x="82" y="40"/>
                  </a:cubicBezTo>
                  <a:cubicBezTo>
                    <a:pt x="83" y="41"/>
                    <a:pt x="82" y="42"/>
                    <a:pt x="82" y="42"/>
                  </a:cubicBezTo>
                  <a:cubicBezTo>
                    <a:pt x="74" y="49"/>
                    <a:pt x="73" y="58"/>
                    <a:pt x="74" y="67"/>
                  </a:cubicBezTo>
                  <a:cubicBezTo>
                    <a:pt x="74" y="70"/>
                    <a:pt x="74" y="73"/>
                    <a:pt x="74" y="75"/>
                  </a:cubicBezTo>
                  <a:cubicBezTo>
                    <a:pt x="75" y="78"/>
                    <a:pt x="74" y="80"/>
                    <a:pt x="74" y="83"/>
                  </a:cubicBezTo>
                  <a:cubicBezTo>
                    <a:pt x="73" y="84"/>
                    <a:pt x="73" y="84"/>
                    <a:pt x="71" y="84"/>
                  </a:cubicBezTo>
                  <a:cubicBezTo>
                    <a:pt x="63" y="81"/>
                    <a:pt x="54" y="79"/>
                    <a:pt x="45" y="77"/>
                  </a:cubicBezTo>
                  <a:cubicBezTo>
                    <a:pt x="45" y="76"/>
                    <a:pt x="45" y="76"/>
                    <a:pt x="45" y="76"/>
                  </a:cubicBezTo>
                  <a:close/>
                  <a:moveTo>
                    <a:pt x="47" y="38"/>
                  </a:moveTo>
                  <a:cubicBezTo>
                    <a:pt x="46" y="41"/>
                    <a:pt x="43" y="42"/>
                    <a:pt x="40" y="43"/>
                  </a:cubicBezTo>
                  <a:cubicBezTo>
                    <a:pt x="39" y="43"/>
                    <a:pt x="38" y="43"/>
                    <a:pt x="37" y="42"/>
                  </a:cubicBezTo>
                  <a:cubicBezTo>
                    <a:pt x="39" y="40"/>
                    <a:pt x="41" y="39"/>
                    <a:pt x="43" y="37"/>
                  </a:cubicBezTo>
                  <a:cubicBezTo>
                    <a:pt x="40" y="36"/>
                    <a:pt x="36" y="35"/>
                    <a:pt x="33" y="34"/>
                  </a:cubicBezTo>
                  <a:cubicBezTo>
                    <a:pt x="33" y="36"/>
                    <a:pt x="33" y="37"/>
                    <a:pt x="33" y="39"/>
                  </a:cubicBezTo>
                  <a:cubicBezTo>
                    <a:pt x="33" y="42"/>
                    <a:pt x="34" y="44"/>
                    <a:pt x="36" y="45"/>
                  </a:cubicBezTo>
                  <a:cubicBezTo>
                    <a:pt x="40" y="46"/>
                    <a:pt x="44" y="47"/>
                    <a:pt x="48" y="48"/>
                  </a:cubicBezTo>
                  <a:cubicBezTo>
                    <a:pt x="50" y="42"/>
                    <a:pt x="49" y="40"/>
                    <a:pt x="47" y="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64"/>
            <p:cNvSpPr/>
            <p:nvPr/>
          </p:nvSpPr>
          <p:spPr>
            <a:xfrm>
              <a:off x="-301625" y="1808162"/>
              <a:ext cx="261938" cy="265113"/>
            </a:xfrm>
            <a:custGeom>
              <a:avLst/>
              <a:gdLst/>
              <a:ahLst/>
              <a:cxnLst/>
              <a:rect l="l" t="t" r="r" b="b"/>
              <a:pathLst>
                <a:path w="83" h="84" extrusionOk="0">
                  <a:moveTo>
                    <a:pt x="37" y="76"/>
                  </a:moveTo>
                  <a:cubicBezTo>
                    <a:pt x="29" y="79"/>
                    <a:pt x="20" y="81"/>
                    <a:pt x="11" y="84"/>
                  </a:cubicBezTo>
                  <a:cubicBezTo>
                    <a:pt x="10" y="84"/>
                    <a:pt x="9" y="84"/>
                    <a:pt x="9" y="82"/>
                  </a:cubicBezTo>
                  <a:cubicBezTo>
                    <a:pt x="8" y="80"/>
                    <a:pt x="8" y="78"/>
                    <a:pt x="8" y="75"/>
                  </a:cubicBezTo>
                  <a:cubicBezTo>
                    <a:pt x="9" y="72"/>
                    <a:pt x="9" y="70"/>
                    <a:pt x="9" y="67"/>
                  </a:cubicBezTo>
                  <a:cubicBezTo>
                    <a:pt x="10" y="58"/>
                    <a:pt x="9" y="49"/>
                    <a:pt x="1" y="42"/>
                  </a:cubicBezTo>
                  <a:cubicBezTo>
                    <a:pt x="1" y="42"/>
                    <a:pt x="0" y="41"/>
                    <a:pt x="0" y="40"/>
                  </a:cubicBezTo>
                  <a:cubicBezTo>
                    <a:pt x="1" y="35"/>
                    <a:pt x="2" y="29"/>
                    <a:pt x="3" y="24"/>
                  </a:cubicBezTo>
                  <a:cubicBezTo>
                    <a:pt x="3" y="23"/>
                    <a:pt x="4" y="22"/>
                    <a:pt x="4" y="22"/>
                  </a:cubicBezTo>
                  <a:cubicBezTo>
                    <a:pt x="6" y="21"/>
                    <a:pt x="7" y="21"/>
                    <a:pt x="9" y="20"/>
                  </a:cubicBezTo>
                  <a:cubicBezTo>
                    <a:pt x="9" y="19"/>
                    <a:pt x="9" y="19"/>
                    <a:pt x="9" y="18"/>
                  </a:cubicBezTo>
                  <a:cubicBezTo>
                    <a:pt x="12" y="17"/>
                    <a:pt x="14" y="16"/>
                    <a:pt x="17" y="18"/>
                  </a:cubicBezTo>
                  <a:cubicBezTo>
                    <a:pt x="17" y="18"/>
                    <a:pt x="18" y="18"/>
                    <a:pt x="19" y="17"/>
                  </a:cubicBezTo>
                  <a:cubicBezTo>
                    <a:pt x="35" y="13"/>
                    <a:pt x="50" y="9"/>
                    <a:pt x="65" y="4"/>
                  </a:cubicBezTo>
                  <a:cubicBezTo>
                    <a:pt x="66" y="4"/>
                    <a:pt x="67" y="4"/>
                    <a:pt x="67" y="4"/>
                  </a:cubicBezTo>
                  <a:cubicBezTo>
                    <a:pt x="67" y="1"/>
                    <a:pt x="68" y="1"/>
                    <a:pt x="72" y="0"/>
                  </a:cubicBezTo>
                  <a:cubicBezTo>
                    <a:pt x="72" y="1"/>
                    <a:pt x="73" y="1"/>
                    <a:pt x="73" y="2"/>
                  </a:cubicBezTo>
                  <a:cubicBezTo>
                    <a:pt x="74" y="2"/>
                    <a:pt x="75" y="2"/>
                    <a:pt x="76" y="2"/>
                  </a:cubicBezTo>
                  <a:cubicBezTo>
                    <a:pt x="77" y="2"/>
                    <a:pt x="78" y="3"/>
                    <a:pt x="80" y="3"/>
                  </a:cubicBezTo>
                  <a:cubicBezTo>
                    <a:pt x="81" y="6"/>
                    <a:pt x="82" y="9"/>
                    <a:pt x="83" y="13"/>
                  </a:cubicBezTo>
                  <a:cubicBezTo>
                    <a:pt x="82" y="13"/>
                    <a:pt x="81" y="13"/>
                    <a:pt x="80" y="14"/>
                  </a:cubicBezTo>
                  <a:cubicBezTo>
                    <a:pt x="80" y="16"/>
                    <a:pt x="82" y="19"/>
                    <a:pt x="81" y="22"/>
                  </a:cubicBezTo>
                  <a:cubicBezTo>
                    <a:pt x="81" y="24"/>
                    <a:pt x="81" y="25"/>
                    <a:pt x="79" y="25"/>
                  </a:cubicBezTo>
                  <a:cubicBezTo>
                    <a:pt x="73" y="27"/>
                    <a:pt x="66" y="29"/>
                    <a:pt x="60" y="31"/>
                  </a:cubicBezTo>
                  <a:cubicBezTo>
                    <a:pt x="55" y="32"/>
                    <a:pt x="55" y="32"/>
                    <a:pt x="55" y="37"/>
                  </a:cubicBezTo>
                  <a:cubicBezTo>
                    <a:pt x="56" y="44"/>
                    <a:pt x="53" y="49"/>
                    <a:pt x="46" y="51"/>
                  </a:cubicBezTo>
                  <a:cubicBezTo>
                    <a:pt x="43" y="52"/>
                    <a:pt x="39" y="53"/>
                    <a:pt x="36" y="53"/>
                  </a:cubicBezTo>
                  <a:cubicBezTo>
                    <a:pt x="35" y="54"/>
                    <a:pt x="34" y="54"/>
                    <a:pt x="34" y="55"/>
                  </a:cubicBezTo>
                  <a:cubicBezTo>
                    <a:pt x="34" y="61"/>
                    <a:pt x="34" y="66"/>
                    <a:pt x="34" y="72"/>
                  </a:cubicBezTo>
                  <a:cubicBezTo>
                    <a:pt x="37" y="72"/>
                    <a:pt x="37" y="72"/>
                    <a:pt x="38" y="76"/>
                  </a:cubicBezTo>
                  <a:cubicBezTo>
                    <a:pt x="38" y="76"/>
                    <a:pt x="38" y="76"/>
                    <a:pt x="37" y="76"/>
                  </a:cubicBezTo>
                  <a:close/>
                  <a:moveTo>
                    <a:pt x="34" y="48"/>
                  </a:moveTo>
                  <a:cubicBezTo>
                    <a:pt x="39" y="47"/>
                    <a:pt x="43" y="46"/>
                    <a:pt x="47" y="44"/>
                  </a:cubicBezTo>
                  <a:cubicBezTo>
                    <a:pt x="49" y="44"/>
                    <a:pt x="50" y="41"/>
                    <a:pt x="50" y="39"/>
                  </a:cubicBezTo>
                  <a:cubicBezTo>
                    <a:pt x="50" y="37"/>
                    <a:pt x="50" y="36"/>
                    <a:pt x="50" y="34"/>
                  </a:cubicBezTo>
                  <a:cubicBezTo>
                    <a:pt x="46" y="35"/>
                    <a:pt x="43" y="36"/>
                    <a:pt x="40" y="37"/>
                  </a:cubicBezTo>
                  <a:cubicBezTo>
                    <a:pt x="42" y="39"/>
                    <a:pt x="44" y="40"/>
                    <a:pt x="46" y="42"/>
                  </a:cubicBezTo>
                  <a:cubicBezTo>
                    <a:pt x="45" y="42"/>
                    <a:pt x="44" y="43"/>
                    <a:pt x="43" y="43"/>
                  </a:cubicBezTo>
                  <a:cubicBezTo>
                    <a:pt x="40" y="42"/>
                    <a:pt x="37" y="41"/>
                    <a:pt x="35" y="38"/>
                  </a:cubicBezTo>
                  <a:cubicBezTo>
                    <a:pt x="33" y="39"/>
                    <a:pt x="33" y="42"/>
                    <a:pt x="34" y="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64"/>
            <p:cNvSpPr/>
            <p:nvPr/>
          </p:nvSpPr>
          <p:spPr>
            <a:xfrm>
              <a:off x="10131425" y="5318125"/>
              <a:ext cx="260350" cy="265113"/>
            </a:xfrm>
            <a:custGeom>
              <a:avLst/>
              <a:gdLst/>
              <a:ahLst/>
              <a:cxnLst/>
              <a:rect l="l" t="t" r="r" b="b"/>
              <a:pathLst>
                <a:path w="83" h="84" extrusionOk="0">
                  <a:moveTo>
                    <a:pt x="38" y="76"/>
                  </a:moveTo>
                  <a:cubicBezTo>
                    <a:pt x="29" y="79"/>
                    <a:pt x="20" y="81"/>
                    <a:pt x="12" y="84"/>
                  </a:cubicBezTo>
                  <a:cubicBezTo>
                    <a:pt x="10" y="84"/>
                    <a:pt x="10" y="83"/>
                    <a:pt x="9" y="82"/>
                  </a:cubicBezTo>
                  <a:cubicBezTo>
                    <a:pt x="9" y="80"/>
                    <a:pt x="8" y="78"/>
                    <a:pt x="8" y="75"/>
                  </a:cubicBezTo>
                  <a:cubicBezTo>
                    <a:pt x="9" y="72"/>
                    <a:pt x="9" y="70"/>
                    <a:pt x="9" y="67"/>
                  </a:cubicBezTo>
                  <a:cubicBezTo>
                    <a:pt x="10" y="58"/>
                    <a:pt x="9" y="49"/>
                    <a:pt x="1" y="42"/>
                  </a:cubicBezTo>
                  <a:cubicBezTo>
                    <a:pt x="1" y="42"/>
                    <a:pt x="0" y="40"/>
                    <a:pt x="1" y="40"/>
                  </a:cubicBezTo>
                  <a:cubicBezTo>
                    <a:pt x="1" y="34"/>
                    <a:pt x="2" y="29"/>
                    <a:pt x="3" y="24"/>
                  </a:cubicBezTo>
                  <a:cubicBezTo>
                    <a:pt x="3" y="23"/>
                    <a:pt x="4" y="22"/>
                    <a:pt x="5" y="22"/>
                  </a:cubicBezTo>
                  <a:cubicBezTo>
                    <a:pt x="6" y="21"/>
                    <a:pt x="8" y="21"/>
                    <a:pt x="9" y="20"/>
                  </a:cubicBezTo>
                  <a:cubicBezTo>
                    <a:pt x="9" y="19"/>
                    <a:pt x="9" y="19"/>
                    <a:pt x="9" y="18"/>
                  </a:cubicBezTo>
                  <a:cubicBezTo>
                    <a:pt x="12" y="17"/>
                    <a:pt x="14" y="16"/>
                    <a:pt x="17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35" y="13"/>
                    <a:pt x="50" y="9"/>
                    <a:pt x="66" y="4"/>
                  </a:cubicBezTo>
                  <a:cubicBezTo>
                    <a:pt x="66" y="4"/>
                    <a:pt x="67" y="4"/>
                    <a:pt x="68" y="4"/>
                  </a:cubicBezTo>
                  <a:cubicBezTo>
                    <a:pt x="68" y="1"/>
                    <a:pt x="68" y="1"/>
                    <a:pt x="72" y="0"/>
                  </a:cubicBezTo>
                  <a:cubicBezTo>
                    <a:pt x="73" y="1"/>
                    <a:pt x="73" y="1"/>
                    <a:pt x="73" y="2"/>
                  </a:cubicBezTo>
                  <a:cubicBezTo>
                    <a:pt x="74" y="2"/>
                    <a:pt x="75" y="1"/>
                    <a:pt x="76" y="2"/>
                  </a:cubicBezTo>
                  <a:cubicBezTo>
                    <a:pt x="77" y="2"/>
                    <a:pt x="78" y="3"/>
                    <a:pt x="80" y="3"/>
                  </a:cubicBezTo>
                  <a:cubicBezTo>
                    <a:pt x="81" y="6"/>
                    <a:pt x="82" y="9"/>
                    <a:pt x="83" y="13"/>
                  </a:cubicBezTo>
                  <a:cubicBezTo>
                    <a:pt x="82" y="13"/>
                    <a:pt x="81" y="13"/>
                    <a:pt x="80" y="13"/>
                  </a:cubicBezTo>
                  <a:cubicBezTo>
                    <a:pt x="81" y="16"/>
                    <a:pt x="82" y="19"/>
                    <a:pt x="82" y="22"/>
                  </a:cubicBezTo>
                  <a:cubicBezTo>
                    <a:pt x="81" y="24"/>
                    <a:pt x="81" y="25"/>
                    <a:pt x="79" y="25"/>
                  </a:cubicBezTo>
                  <a:cubicBezTo>
                    <a:pt x="73" y="27"/>
                    <a:pt x="66" y="29"/>
                    <a:pt x="60" y="31"/>
                  </a:cubicBezTo>
                  <a:cubicBezTo>
                    <a:pt x="55" y="32"/>
                    <a:pt x="55" y="32"/>
                    <a:pt x="56" y="37"/>
                  </a:cubicBezTo>
                  <a:cubicBezTo>
                    <a:pt x="56" y="44"/>
                    <a:pt x="53" y="49"/>
                    <a:pt x="46" y="50"/>
                  </a:cubicBezTo>
                  <a:cubicBezTo>
                    <a:pt x="43" y="51"/>
                    <a:pt x="40" y="52"/>
                    <a:pt x="36" y="53"/>
                  </a:cubicBezTo>
                  <a:cubicBezTo>
                    <a:pt x="35" y="54"/>
                    <a:pt x="35" y="54"/>
                    <a:pt x="35" y="55"/>
                  </a:cubicBezTo>
                  <a:cubicBezTo>
                    <a:pt x="35" y="61"/>
                    <a:pt x="34" y="66"/>
                    <a:pt x="34" y="71"/>
                  </a:cubicBezTo>
                  <a:cubicBezTo>
                    <a:pt x="37" y="72"/>
                    <a:pt x="37" y="72"/>
                    <a:pt x="38" y="76"/>
                  </a:cubicBezTo>
                  <a:cubicBezTo>
                    <a:pt x="38" y="76"/>
                    <a:pt x="38" y="76"/>
                    <a:pt x="38" y="76"/>
                  </a:cubicBezTo>
                  <a:close/>
                  <a:moveTo>
                    <a:pt x="35" y="48"/>
                  </a:moveTo>
                  <a:cubicBezTo>
                    <a:pt x="39" y="47"/>
                    <a:pt x="43" y="46"/>
                    <a:pt x="47" y="44"/>
                  </a:cubicBezTo>
                  <a:cubicBezTo>
                    <a:pt x="49" y="43"/>
                    <a:pt x="50" y="41"/>
                    <a:pt x="50" y="39"/>
                  </a:cubicBezTo>
                  <a:cubicBezTo>
                    <a:pt x="50" y="37"/>
                    <a:pt x="50" y="35"/>
                    <a:pt x="50" y="34"/>
                  </a:cubicBezTo>
                  <a:cubicBezTo>
                    <a:pt x="47" y="35"/>
                    <a:pt x="43" y="35"/>
                    <a:pt x="40" y="37"/>
                  </a:cubicBezTo>
                  <a:cubicBezTo>
                    <a:pt x="42" y="38"/>
                    <a:pt x="44" y="40"/>
                    <a:pt x="46" y="42"/>
                  </a:cubicBezTo>
                  <a:cubicBezTo>
                    <a:pt x="45" y="42"/>
                    <a:pt x="44" y="43"/>
                    <a:pt x="43" y="43"/>
                  </a:cubicBezTo>
                  <a:cubicBezTo>
                    <a:pt x="40" y="42"/>
                    <a:pt x="37" y="40"/>
                    <a:pt x="36" y="38"/>
                  </a:cubicBezTo>
                  <a:cubicBezTo>
                    <a:pt x="34" y="39"/>
                    <a:pt x="33" y="42"/>
                    <a:pt x="35" y="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6" name="Google Shape;106;p64"/>
          <p:cNvSpPr>
            <a:spLocks noGrp="1"/>
          </p:cNvSpPr>
          <p:nvPr>
            <p:ph type="pic" idx="2"/>
          </p:nvPr>
        </p:nvSpPr>
        <p:spPr>
          <a:xfrm>
            <a:off x="0" y="0"/>
            <a:ext cx="5754757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Image slide layout">
  <p:cSld name="3_Image slide layou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65"/>
          <p:cNvSpPr/>
          <p:nvPr/>
        </p:nvSpPr>
        <p:spPr>
          <a:xfrm>
            <a:off x="651165" y="618259"/>
            <a:ext cx="10889672" cy="4987636"/>
          </a:xfrm>
          <a:prstGeom prst="rect">
            <a:avLst/>
          </a:prstGeom>
          <a:solidFill>
            <a:srgbClr val="7350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65"/>
          <p:cNvSpPr>
            <a:spLocks noGrp="1"/>
          </p:cNvSpPr>
          <p:nvPr>
            <p:ph type="pic" idx="2"/>
          </p:nvPr>
        </p:nvSpPr>
        <p:spPr>
          <a:xfrm>
            <a:off x="1" y="2"/>
            <a:ext cx="7190531" cy="685799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Images and Contents Layout">
  <p:cSld name="6_Images and Contents Layou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6"/>
          <p:cNvSpPr>
            <a:spLocks noGrp="1"/>
          </p:cNvSpPr>
          <p:nvPr>
            <p:ph type="pic" idx="2"/>
          </p:nvPr>
        </p:nvSpPr>
        <p:spPr>
          <a:xfrm>
            <a:off x="143339" y="144391"/>
            <a:ext cx="11905323" cy="516094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12" name="Google Shape;112;p66"/>
          <p:cNvSpPr txBox="1">
            <a:spLocks noGrp="1"/>
          </p:cNvSpPr>
          <p:nvPr>
            <p:ph type="title"/>
          </p:nvPr>
        </p:nvSpPr>
        <p:spPr>
          <a:xfrm>
            <a:off x="0" y="297011"/>
            <a:ext cx="12192000" cy="710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Arial"/>
              <a:buNone/>
              <a:defRPr sz="4800" b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Image slide layout">
  <p:cSld name="5_Image slide layou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7"/>
          <p:cNvSpPr>
            <a:spLocks noGrp="1"/>
          </p:cNvSpPr>
          <p:nvPr>
            <p:ph type="pic" idx="2"/>
          </p:nvPr>
        </p:nvSpPr>
        <p:spPr>
          <a:xfrm>
            <a:off x="504825" y="1332216"/>
            <a:ext cx="11182350" cy="357315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15" name="Google Shape;115;p67"/>
          <p:cNvSpPr txBox="1">
            <a:spLocks noGrp="1"/>
          </p:cNvSpPr>
          <p:nvPr>
            <p:ph type="body" idx="1"/>
          </p:nvPr>
        </p:nvSpPr>
        <p:spPr>
          <a:xfrm>
            <a:off x="323529" y="400472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sz="5400" b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6_Contents slide layout">
  <p:cSld name="26_Contents slide layou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8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NG sets layout">
  <p:cSld name="PNG sets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9"/>
          <p:cNvSpPr txBox="1">
            <a:spLocks noGrp="1"/>
          </p:cNvSpPr>
          <p:nvPr>
            <p:ph type="body" idx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sz="5400" b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s slide layout">
  <p:cSld name="Contents slide layou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0"/>
          <p:cNvSpPr txBox="1">
            <a:spLocks noGrp="1"/>
          </p:cNvSpPr>
          <p:nvPr>
            <p:ph type="body" idx="1"/>
          </p:nvPr>
        </p:nvSpPr>
        <p:spPr>
          <a:xfrm>
            <a:off x="323529" y="400472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sz="5400" b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122" name="Google Shape;122;p70"/>
          <p:cNvGrpSpPr/>
          <p:nvPr/>
        </p:nvGrpSpPr>
        <p:grpSpPr>
          <a:xfrm>
            <a:off x="5655129" y="211061"/>
            <a:ext cx="881742" cy="137160"/>
            <a:chOff x="5215346" y="150098"/>
            <a:chExt cx="881742" cy="137160"/>
          </a:xfrm>
        </p:grpSpPr>
        <p:sp>
          <p:nvSpPr>
            <p:cNvPr id="123" name="Google Shape;123;p70"/>
            <p:cNvSpPr/>
            <p:nvPr/>
          </p:nvSpPr>
          <p:spPr>
            <a:xfrm>
              <a:off x="5215346" y="150098"/>
              <a:ext cx="137160" cy="1371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70"/>
            <p:cNvSpPr/>
            <p:nvPr/>
          </p:nvSpPr>
          <p:spPr>
            <a:xfrm>
              <a:off x="5463540" y="150098"/>
              <a:ext cx="137160" cy="137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70"/>
            <p:cNvSpPr/>
            <p:nvPr/>
          </p:nvSpPr>
          <p:spPr>
            <a:xfrm>
              <a:off x="5711734" y="150098"/>
              <a:ext cx="137160" cy="1371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70"/>
            <p:cNvSpPr/>
            <p:nvPr/>
          </p:nvSpPr>
          <p:spPr>
            <a:xfrm>
              <a:off x="5959928" y="150098"/>
              <a:ext cx="137160" cy="137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7" name="Google Shape;127;p70"/>
          <p:cNvSpPr/>
          <p:nvPr/>
        </p:nvSpPr>
        <p:spPr>
          <a:xfrm>
            <a:off x="10847388" y="5801649"/>
            <a:ext cx="1224209" cy="928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70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ontents slide layout">
  <p:cSld name="7_Contents slide layou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1"/>
          <p:cNvSpPr txBox="1">
            <a:spLocks noGrp="1"/>
          </p:cNvSpPr>
          <p:nvPr>
            <p:ph type="body" idx="1"/>
          </p:nvPr>
        </p:nvSpPr>
        <p:spPr>
          <a:xfrm>
            <a:off x="323529" y="400472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sz="5400" b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131" name="Google Shape;131;p71"/>
          <p:cNvGrpSpPr/>
          <p:nvPr/>
        </p:nvGrpSpPr>
        <p:grpSpPr>
          <a:xfrm>
            <a:off x="5655129" y="211061"/>
            <a:ext cx="881742" cy="137160"/>
            <a:chOff x="5215346" y="150098"/>
            <a:chExt cx="881742" cy="137160"/>
          </a:xfrm>
        </p:grpSpPr>
        <p:sp>
          <p:nvSpPr>
            <p:cNvPr id="132" name="Google Shape;132;p71"/>
            <p:cNvSpPr/>
            <p:nvPr/>
          </p:nvSpPr>
          <p:spPr>
            <a:xfrm>
              <a:off x="5215346" y="150098"/>
              <a:ext cx="137160" cy="1371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71"/>
            <p:cNvSpPr/>
            <p:nvPr/>
          </p:nvSpPr>
          <p:spPr>
            <a:xfrm>
              <a:off x="5463540" y="150098"/>
              <a:ext cx="137160" cy="137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71"/>
            <p:cNvSpPr/>
            <p:nvPr/>
          </p:nvSpPr>
          <p:spPr>
            <a:xfrm>
              <a:off x="5711734" y="150098"/>
              <a:ext cx="137160" cy="1371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71"/>
            <p:cNvSpPr/>
            <p:nvPr/>
          </p:nvSpPr>
          <p:spPr>
            <a:xfrm>
              <a:off x="5959928" y="150098"/>
              <a:ext cx="137160" cy="137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Contents slide layout">
  <p:cSld name="11_Contents slide layou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2"/>
          <p:cNvSpPr/>
          <p:nvPr/>
        </p:nvSpPr>
        <p:spPr>
          <a:xfrm>
            <a:off x="0" y="0"/>
            <a:ext cx="12198350" cy="686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72"/>
          <p:cNvSpPr/>
          <p:nvPr/>
        </p:nvSpPr>
        <p:spPr>
          <a:xfrm>
            <a:off x="-3175" y="-3176"/>
            <a:ext cx="12201525" cy="6869113"/>
          </a:xfrm>
          <a:prstGeom prst="rect">
            <a:avLst/>
          </a:prstGeom>
          <a:solidFill>
            <a:srgbClr val="73503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72"/>
          <p:cNvSpPr/>
          <p:nvPr/>
        </p:nvSpPr>
        <p:spPr>
          <a:xfrm>
            <a:off x="13341350" y="2384425"/>
            <a:ext cx="1192213" cy="209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72"/>
          <p:cNvSpPr/>
          <p:nvPr/>
        </p:nvSpPr>
        <p:spPr>
          <a:xfrm>
            <a:off x="0" y="-23446"/>
            <a:ext cx="954988" cy="3292719"/>
          </a:xfrm>
          <a:custGeom>
            <a:avLst/>
            <a:gdLst/>
            <a:ahLst/>
            <a:cxnLst/>
            <a:rect l="l" t="t" r="r" b="b"/>
            <a:pathLst>
              <a:path w="161" h="557" extrusionOk="0">
                <a:moveTo>
                  <a:pt x="157" y="52"/>
                </a:moveTo>
                <a:cubicBezTo>
                  <a:pt x="156" y="44"/>
                  <a:pt x="155" y="37"/>
                  <a:pt x="154" y="33"/>
                </a:cubicBezTo>
                <a:cubicBezTo>
                  <a:pt x="154" y="33"/>
                  <a:pt x="154" y="30"/>
                  <a:pt x="152" y="26"/>
                </a:cubicBezTo>
                <a:cubicBezTo>
                  <a:pt x="152" y="26"/>
                  <a:pt x="152" y="24"/>
                  <a:pt x="151" y="23"/>
                </a:cubicBezTo>
                <a:cubicBezTo>
                  <a:pt x="150" y="21"/>
                  <a:pt x="150" y="21"/>
                  <a:pt x="149" y="20"/>
                </a:cubicBezTo>
                <a:cubicBezTo>
                  <a:pt x="147" y="20"/>
                  <a:pt x="147" y="20"/>
                  <a:pt x="147" y="20"/>
                </a:cubicBezTo>
                <a:cubicBezTo>
                  <a:pt x="147" y="16"/>
                  <a:pt x="147" y="12"/>
                  <a:pt x="147" y="7"/>
                </a:cubicBezTo>
                <a:cubicBezTo>
                  <a:pt x="148" y="6"/>
                  <a:pt x="147" y="4"/>
                  <a:pt x="146" y="3"/>
                </a:cubicBezTo>
                <a:cubicBezTo>
                  <a:pt x="144" y="2"/>
                  <a:pt x="142" y="1"/>
                  <a:pt x="141" y="0"/>
                </a:cubicBezTo>
                <a:cubicBezTo>
                  <a:pt x="118" y="0"/>
                  <a:pt x="94" y="0"/>
                  <a:pt x="71" y="0"/>
                </a:cubicBezTo>
                <a:cubicBezTo>
                  <a:pt x="69" y="1"/>
                  <a:pt x="67" y="3"/>
                  <a:pt x="65" y="5"/>
                </a:cubicBezTo>
                <a:cubicBezTo>
                  <a:pt x="65" y="7"/>
                  <a:pt x="64" y="8"/>
                  <a:pt x="65" y="11"/>
                </a:cubicBezTo>
                <a:cubicBezTo>
                  <a:pt x="64" y="15"/>
                  <a:pt x="64" y="19"/>
                  <a:pt x="64" y="25"/>
                </a:cubicBezTo>
                <a:cubicBezTo>
                  <a:pt x="53" y="17"/>
                  <a:pt x="43" y="12"/>
                  <a:pt x="37" y="11"/>
                </a:cubicBezTo>
                <a:cubicBezTo>
                  <a:pt x="22" y="6"/>
                  <a:pt x="9" y="6"/>
                  <a:pt x="0" y="6"/>
                </a:cubicBezTo>
                <a:cubicBezTo>
                  <a:pt x="0" y="556"/>
                  <a:pt x="0" y="556"/>
                  <a:pt x="0" y="556"/>
                </a:cubicBezTo>
                <a:cubicBezTo>
                  <a:pt x="7" y="557"/>
                  <a:pt x="14" y="557"/>
                  <a:pt x="22" y="557"/>
                </a:cubicBezTo>
                <a:cubicBezTo>
                  <a:pt x="25" y="557"/>
                  <a:pt x="27" y="554"/>
                  <a:pt x="28" y="550"/>
                </a:cubicBezTo>
                <a:cubicBezTo>
                  <a:pt x="27" y="430"/>
                  <a:pt x="26" y="308"/>
                  <a:pt x="26" y="186"/>
                </a:cubicBezTo>
                <a:cubicBezTo>
                  <a:pt x="31" y="185"/>
                  <a:pt x="38" y="184"/>
                  <a:pt x="45" y="181"/>
                </a:cubicBezTo>
                <a:cubicBezTo>
                  <a:pt x="52" y="178"/>
                  <a:pt x="58" y="174"/>
                  <a:pt x="63" y="171"/>
                </a:cubicBezTo>
                <a:cubicBezTo>
                  <a:pt x="65" y="170"/>
                  <a:pt x="64" y="172"/>
                  <a:pt x="64" y="172"/>
                </a:cubicBezTo>
                <a:cubicBezTo>
                  <a:pt x="64" y="176"/>
                  <a:pt x="64" y="181"/>
                  <a:pt x="64" y="186"/>
                </a:cubicBezTo>
                <a:cubicBezTo>
                  <a:pt x="63" y="187"/>
                  <a:pt x="65" y="189"/>
                  <a:pt x="65" y="190"/>
                </a:cubicBezTo>
                <a:cubicBezTo>
                  <a:pt x="66" y="192"/>
                  <a:pt x="68" y="193"/>
                  <a:pt x="70" y="193"/>
                </a:cubicBezTo>
                <a:cubicBezTo>
                  <a:pt x="93" y="193"/>
                  <a:pt x="117" y="193"/>
                  <a:pt x="140" y="194"/>
                </a:cubicBezTo>
                <a:cubicBezTo>
                  <a:pt x="142" y="194"/>
                  <a:pt x="144" y="193"/>
                  <a:pt x="146" y="190"/>
                </a:cubicBezTo>
                <a:cubicBezTo>
                  <a:pt x="147" y="188"/>
                  <a:pt x="148" y="186"/>
                  <a:pt x="147" y="185"/>
                </a:cubicBezTo>
                <a:cubicBezTo>
                  <a:pt x="148" y="182"/>
                  <a:pt x="147" y="178"/>
                  <a:pt x="148" y="174"/>
                </a:cubicBezTo>
                <a:cubicBezTo>
                  <a:pt x="149" y="174"/>
                  <a:pt x="150" y="173"/>
                  <a:pt x="150" y="171"/>
                </a:cubicBezTo>
                <a:cubicBezTo>
                  <a:pt x="151" y="171"/>
                  <a:pt x="152" y="169"/>
                  <a:pt x="153" y="168"/>
                </a:cubicBezTo>
                <a:cubicBezTo>
                  <a:pt x="153" y="162"/>
                  <a:pt x="155" y="155"/>
                  <a:pt x="157" y="147"/>
                </a:cubicBezTo>
                <a:cubicBezTo>
                  <a:pt x="157" y="147"/>
                  <a:pt x="157" y="138"/>
                  <a:pt x="159" y="128"/>
                </a:cubicBezTo>
                <a:cubicBezTo>
                  <a:pt x="160" y="114"/>
                  <a:pt x="161" y="86"/>
                  <a:pt x="157" y="52"/>
                </a:cubicBezTo>
                <a:close/>
              </a:path>
            </a:pathLst>
          </a:custGeom>
          <a:solidFill>
            <a:srgbClr val="EDC7A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72"/>
          <p:cNvSpPr/>
          <p:nvPr/>
        </p:nvSpPr>
        <p:spPr>
          <a:xfrm rot="10800000" flipH="1">
            <a:off x="11264676" y="3573838"/>
            <a:ext cx="933674" cy="3315546"/>
          </a:xfrm>
          <a:custGeom>
            <a:avLst/>
            <a:gdLst/>
            <a:ahLst/>
            <a:cxnLst/>
            <a:rect l="l" t="t" r="r" b="b"/>
            <a:pathLst>
              <a:path w="156" h="556" extrusionOk="0">
                <a:moveTo>
                  <a:pt x="153" y="6"/>
                </a:moveTo>
                <a:cubicBezTo>
                  <a:pt x="141" y="8"/>
                  <a:pt x="131" y="9"/>
                  <a:pt x="124" y="12"/>
                </a:cubicBezTo>
                <a:cubicBezTo>
                  <a:pt x="119" y="12"/>
                  <a:pt x="112" y="15"/>
                  <a:pt x="106" y="19"/>
                </a:cubicBezTo>
                <a:cubicBezTo>
                  <a:pt x="102" y="21"/>
                  <a:pt x="99" y="22"/>
                  <a:pt x="96" y="25"/>
                </a:cubicBezTo>
                <a:cubicBezTo>
                  <a:pt x="97" y="19"/>
                  <a:pt x="96" y="13"/>
                  <a:pt x="96" y="9"/>
                </a:cubicBezTo>
                <a:cubicBezTo>
                  <a:pt x="96" y="8"/>
                  <a:pt x="95" y="5"/>
                  <a:pt x="92" y="3"/>
                </a:cubicBezTo>
                <a:cubicBezTo>
                  <a:pt x="90" y="1"/>
                  <a:pt x="89" y="2"/>
                  <a:pt x="88" y="1"/>
                </a:cubicBezTo>
                <a:cubicBezTo>
                  <a:pt x="66" y="1"/>
                  <a:pt x="45" y="1"/>
                  <a:pt x="22" y="0"/>
                </a:cubicBezTo>
                <a:cubicBezTo>
                  <a:pt x="21" y="1"/>
                  <a:pt x="18" y="1"/>
                  <a:pt x="16" y="3"/>
                </a:cubicBezTo>
                <a:cubicBezTo>
                  <a:pt x="13" y="5"/>
                  <a:pt x="13" y="6"/>
                  <a:pt x="13" y="7"/>
                </a:cubicBezTo>
                <a:cubicBezTo>
                  <a:pt x="13" y="9"/>
                  <a:pt x="13" y="11"/>
                  <a:pt x="13" y="12"/>
                </a:cubicBezTo>
                <a:cubicBezTo>
                  <a:pt x="13" y="15"/>
                  <a:pt x="13" y="16"/>
                  <a:pt x="12" y="20"/>
                </a:cubicBezTo>
                <a:cubicBezTo>
                  <a:pt x="12" y="20"/>
                  <a:pt x="11" y="20"/>
                  <a:pt x="11" y="22"/>
                </a:cubicBezTo>
                <a:cubicBezTo>
                  <a:pt x="9" y="23"/>
                  <a:pt x="8" y="27"/>
                  <a:pt x="7" y="29"/>
                </a:cubicBezTo>
                <a:cubicBezTo>
                  <a:pt x="6" y="34"/>
                  <a:pt x="7" y="32"/>
                  <a:pt x="5" y="37"/>
                </a:cubicBezTo>
                <a:cubicBezTo>
                  <a:pt x="4" y="42"/>
                  <a:pt x="3" y="46"/>
                  <a:pt x="3" y="52"/>
                </a:cubicBezTo>
                <a:cubicBezTo>
                  <a:pt x="2" y="60"/>
                  <a:pt x="2" y="64"/>
                  <a:pt x="1" y="69"/>
                </a:cubicBezTo>
                <a:cubicBezTo>
                  <a:pt x="1" y="91"/>
                  <a:pt x="0" y="112"/>
                  <a:pt x="0" y="112"/>
                </a:cubicBezTo>
                <a:cubicBezTo>
                  <a:pt x="0" y="112"/>
                  <a:pt x="1" y="130"/>
                  <a:pt x="5" y="155"/>
                </a:cubicBezTo>
                <a:cubicBezTo>
                  <a:pt x="6" y="167"/>
                  <a:pt x="6" y="162"/>
                  <a:pt x="7" y="169"/>
                </a:cubicBezTo>
                <a:cubicBezTo>
                  <a:pt x="7" y="169"/>
                  <a:pt x="9" y="171"/>
                  <a:pt x="10" y="173"/>
                </a:cubicBezTo>
                <a:cubicBezTo>
                  <a:pt x="11" y="174"/>
                  <a:pt x="12" y="174"/>
                  <a:pt x="12" y="174"/>
                </a:cubicBezTo>
                <a:cubicBezTo>
                  <a:pt x="12" y="179"/>
                  <a:pt x="13" y="182"/>
                  <a:pt x="12" y="183"/>
                </a:cubicBezTo>
                <a:cubicBezTo>
                  <a:pt x="12" y="185"/>
                  <a:pt x="12" y="186"/>
                  <a:pt x="14" y="188"/>
                </a:cubicBezTo>
                <a:cubicBezTo>
                  <a:pt x="13" y="189"/>
                  <a:pt x="14" y="191"/>
                  <a:pt x="16" y="192"/>
                </a:cubicBezTo>
                <a:cubicBezTo>
                  <a:pt x="19" y="194"/>
                  <a:pt x="20" y="194"/>
                  <a:pt x="20" y="194"/>
                </a:cubicBezTo>
                <a:cubicBezTo>
                  <a:pt x="44" y="194"/>
                  <a:pt x="67" y="194"/>
                  <a:pt x="90" y="194"/>
                </a:cubicBezTo>
                <a:cubicBezTo>
                  <a:pt x="91" y="193"/>
                  <a:pt x="93" y="193"/>
                  <a:pt x="94" y="191"/>
                </a:cubicBezTo>
                <a:cubicBezTo>
                  <a:pt x="97" y="188"/>
                  <a:pt x="97" y="185"/>
                  <a:pt x="96" y="184"/>
                </a:cubicBezTo>
                <a:cubicBezTo>
                  <a:pt x="96" y="180"/>
                  <a:pt x="95" y="176"/>
                  <a:pt x="95" y="171"/>
                </a:cubicBezTo>
                <a:cubicBezTo>
                  <a:pt x="97" y="171"/>
                  <a:pt x="97" y="171"/>
                  <a:pt x="97" y="171"/>
                </a:cubicBezTo>
                <a:cubicBezTo>
                  <a:pt x="102" y="175"/>
                  <a:pt x="108" y="178"/>
                  <a:pt x="116" y="182"/>
                </a:cubicBezTo>
                <a:cubicBezTo>
                  <a:pt x="122" y="184"/>
                  <a:pt x="127" y="185"/>
                  <a:pt x="132" y="185"/>
                </a:cubicBezTo>
                <a:cubicBezTo>
                  <a:pt x="133" y="186"/>
                  <a:pt x="133" y="186"/>
                  <a:pt x="133" y="188"/>
                </a:cubicBezTo>
                <a:cubicBezTo>
                  <a:pt x="134" y="308"/>
                  <a:pt x="134" y="429"/>
                  <a:pt x="134" y="549"/>
                </a:cubicBezTo>
                <a:cubicBezTo>
                  <a:pt x="134" y="554"/>
                  <a:pt x="137" y="556"/>
                  <a:pt x="139" y="556"/>
                </a:cubicBezTo>
                <a:cubicBezTo>
                  <a:pt x="145" y="556"/>
                  <a:pt x="151" y="556"/>
                  <a:pt x="156" y="556"/>
                </a:cubicBezTo>
                <a:cubicBezTo>
                  <a:pt x="156" y="6"/>
                  <a:pt x="156" y="6"/>
                  <a:pt x="156" y="6"/>
                </a:cubicBezTo>
                <a:cubicBezTo>
                  <a:pt x="155" y="6"/>
                  <a:pt x="154" y="6"/>
                  <a:pt x="153" y="6"/>
                </a:cubicBezTo>
                <a:close/>
              </a:path>
            </a:pathLst>
          </a:custGeom>
          <a:solidFill>
            <a:srgbClr val="EDC7A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"/>
            <a:ext cx="12192000" cy="685793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55"/>
          <p:cNvSpPr txBox="1">
            <a:spLocks noGrp="1"/>
          </p:cNvSpPr>
          <p:nvPr>
            <p:ph type="title"/>
          </p:nvPr>
        </p:nvSpPr>
        <p:spPr>
          <a:xfrm>
            <a:off x="609600" y="579433"/>
            <a:ext cx="79796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55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Contents slide layout">
  <p:cSld name="13_Contents slide layout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3"/>
          <p:cNvSpPr/>
          <p:nvPr/>
        </p:nvSpPr>
        <p:spPr>
          <a:xfrm>
            <a:off x="0" y="0"/>
            <a:ext cx="12198350" cy="686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73"/>
          <p:cNvSpPr/>
          <p:nvPr/>
        </p:nvSpPr>
        <p:spPr>
          <a:xfrm>
            <a:off x="-3175" y="-3176"/>
            <a:ext cx="12201525" cy="6869113"/>
          </a:xfrm>
          <a:prstGeom prst="rect">
            <a:avLst/>
          </a:prstGeom>
          <a:solidFill>
            <a:srgbClr val="73503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73"/>
          <p:cNvSpPr/>
          <p:nvPr/>
        </p:nvSpPr>
        <p:spPr>
          <a:xfrm>
            <a:off x="13341350" y="2384425"/>
            <a:ext cx="1192213" cy="209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Contents slide layout">
  <p:cSld name="10_Contents slide layou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4"/>
          <p:cNvSpPr/>
          <p:nvPr/>
        </p:nvSpPr>
        <p:spPr>
          <a:xfrm>
            <a:off x="0" y="0"/>
            <a:ext cx="12198350" cy="686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74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_Contents slide layout">
  <p:cSld name="25_Contents slide layou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5"/>
          <p:cNvSpPr/>
          <p:nvPr/>
        </p:nvSpPr>
        <p:spPr>
          <a:xfrm>
            <a:off x="10847388" y="5801649"/>
            <a:ext cx="1224209" cy="928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75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ontents slide layout">
  <p:cSld name="16_Contents slide layou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6"/>
          <p:cNvSpPr/>
          <p:nvPr/>
        </p:nvSpPr>
        <p:spPr>
          <a:xfrm>
            <a:off x="10847388" y="5801649"/>
            <a:ext cx="1224209" cy="928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76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ontents slide layout">
  <p:cSld name="17_Contents slide layout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7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Contents slide layout">
  <p:cSld name="20_Contents slide layou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8"/>
          <p:cNvSpPr/>
          <p:nvPr/>
        </p:nvSpPr>
        <p:spPr>
          <a:xfrm>
            <a:off x="0" y="6419560"/>
            <a:ext cx="10736208" cy="2818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9" name="Google Shape;159;p78"/>
          <p:cNvGrpSpPr/>
          <p:nvPr/>
        </p:nvGrpSpPr>
        <p:grpSpPr>
          <a:xfrm>
            <a:off x="10851330" y="6072452"/>
            <a:ext cx="956496" cy="628919"/>
            <a:chOff x="3731587" y="1442099"/>
            <a:chExt cx="828675" cy="581026"/>
          </a:xfrm>
        </p:grpSpPr>
        <p:sp>
          <p:nvSpPr>
            <p:cNvPr id="160" name="Google Shape;160;p78"/>
            <p:cNvSpPr/>
            <p:nvPr/>
          </p:nvSpPr>
          <p:spPr>
            <a:xfrm>
              <a:off x="4211012" y="1481787"/>
              <a:ext cx="349250" cy="541338"/>
            </a:xfrm>
            <a:custGeom>
              <a:avLst/>
              <a:gdLst/>
              <a:ahLst/>
              <a:cxnLst/>
              <a:rect l="l" t="t" r="r" b="b"/>
              <a:pathLst>
                <a:path w="817" h="1262" extrusionOk="0">
                  <a:moveTo>
                    <a:pt x="748" y="255"/>
                  </a:moveTo>
                  <a:cubicBezTo>
                    <a:pt x="751" y="277"/>
                    <a:pt x="753" y="306"/>
                    <a:pt x="754" y="342"/>
                  </a:cubicBezTo>
                  <a:cubicBezTo>
                    <a:pt x="754" y="368"/>
                    <a:pt x="754" y="388"/>
                    <a:pt x="751" y="413"/>
                  </a:cubicBezTo>
                  <a:cubicBezTo>
                    <a:pt x="744" y="464"/>
                    <a:pt x="732" y="467"/>
                    <a:pt x="729" y="502"/>
                  </a:cubicBezTo>
                  <a:cubicBezTo>
                    <a:pt x="725" y="548"/>
                    <a:pt x="741" y="585"/>
                    <a:pt x="754" y="614"/>
                  </a:cubicBezTo>
                  <a:cubicBezTo>
                    <a:pt x="774" y="660"/>
                    <a:pt x="804" y="662"/>
                    <a:pt x="805" y="696"/>
                  </a:cubicBezTo>
                  <a:cubicBezTo>
                    <a:pt x="806" y="715"/>
                    <a:pt x="800" y="742"/>
                    <a:pt x="781" y="753"/>
                  </a:cubicBezTo>
                  <a:cubicBezTo>
                    <a:pt x="767" y="761"/>
                    <a:pt x="755" y="753"/>
                    <a:pt x="746" y="764"/>
                  </a:cubicBezTo>
                  <a:cubicBezTo>
                    <a:pt x="741" y="769"/>
                    <a:pt x="742" y="773"/>
                    <a:pt x="737" y="802"/>
                  </a:cubicBezTo>
                  <a:cubicBezTo>
                    <a:pt x="733" y="829"/>
                    <a:pt x="731" y="832"/>
                    <a:pt x="729" y="834"/>
                  </a:cubicBezTo>
                  <a:cubicBezTo>
                    <a:pt x="718" y="847"/>
                    <a:pt x="698" y="839"/>
                    <a:pt x="694" y="848"/>
                  </a:cubicBezTo>
                  <a:cubicBezTo>
                    <a:pt x="690" y="857"/>
                    <a:pt x="708" y="866"/>
                    <a:pt x="708" y="883"/>
                  </a:cubicBezTo>
                  <a:cubicBezTo>
                    <a:pt x="707" y="897"/>
                    <a:pt x="696" y="900"/>
                    <a:pt x="688" y="916"/>
                  </a:cubicBezTo>
                  <a:cubicBezTo>
                    <a:pt x="679" y="937"/>
                    <a:pt x="689" y="948"/>
                    <a:pt x="686" y="970"/>
                  </a:cubicBezTo>
                  <a:cubicBezTo>
                    <a:pt x="681" y="1002"/>
                    <a:pt x="654" y="1032"/>
                    <a:pt x="626" y="1041"/>
                  </a:cubicBezTo>
                  <a:cubicBezTo>
                    <a:pt x="606" y="1048"/>
                    <a:pt x="588" y="1043"/>
                    <a:pt x="552" y="1033"/>
                  </a:cubicBezTo>
                  <a:cubicBezTo>
                    <a:pt x="485" y="1014"/>
                    <a:pt x="462" y="990"/>
                    <a:pt x="438" y="1003"/>
                  </a:cubicBezTo>
                  <a:cubicBezTo>
                    <a:pt x="425" y="1010"/>
                    <a:pt x="419" y="1024"/>
                    <a:pt x="414" y="1036"/>
                  </a:cubicBezTo>
                  <a:cubicBezTo>
                    <a:pt x="402" y="1069"/>
                    <a:pt x="410" y="1099"/>
                    <a:pt x="416" y="1124"/>
                  </a:cubicBezTo>
                  <a:cubicBezTo>
                    <a:pt x="424" y="1156"/>
                    <a:pt x="434" y="1201"/>
                    <a:pt x="441" y="1259"/>
                  </a:cubicBezTo>
                  <a:cubicBezTo>
                    <a:pt x="410" y="1256"/>
                    <a:pt x="370" y="1254"/>
                    <a:pt x="323" y="1255"/>
                  </a:cubicBezTo>
                  <a:cubicBezTo>
                    <a:pt x="263" y="1256"/>
                    <a:pt x="248" y="1262"/>
                    <a:pt x="208" y="1257"/>
                  </a:cubicBezTo>
                  <a:cubicBezTo>
                    <a:pt x="185" y="1254"/>
                    <a:pt x="141" y="1248"/>
                    <a:pt x="94" y="1220"/>
                  </a:cubicBezTo>
                  <a:cubicBezTo>
                    <a:pt x="44" y="1190"/>
                    <a:pt x="15" y="1149"/>
                    <a:pt x="0" y="1124"/>
                  </a:cubicBezTo>
                  <a:cubicBezTo>
                    <a:pt x="1" y="996"/>
                    <a:pt x="1" y="868"/>
                    <a:pt x="2" y="741"/>
                  </a:cubicBezTo>
                  <a:cubicBezTo>
                    <a:pt x="35" y="742"/>
                    <a:pt x="135" y="742"/>
                    <a:pt x="210" y="673"/>
                  </a:cubicBezTo>
                  <a:cubicBezTo>
                    <a:pt x="263" y="625"/>
                    <a:pt x="283" y="563"/>
                    <a:pt x="298" y="514"/>
                  </a:cubicBezTo>
                  <a:cubicBezTo>
                    <a:pt x="316" y="457"/>
                    <a:pt x="309" y="443"/>
                    <a:pt x="323" y="375"/>
                  </a:cubicBezTo>
                  <a:cubicBezTo>
                    <a:pt x="337" y="304"/>
                    <a:pt x="353" y="223"/>
                    <a:pt x="408" y="147"/>
                  </a:cubicBezTo>
                  <a:cubicBezTo>
                    <a:pt x="429" y="118"/>
                    <a:pt x="491" y="33"/>
                    <a:pt x="602" y="10"/>
                  </a:cubicBezTo>
                  <a:cubicBezTo>
                    <a:pt x="650" y="0"/>
                    <a:pt x="692" y="5"/>
                    <a:pt x="718" y="10"/>
                  </a:cubicBezTo>
                  <a:cubicBezTo>
                    <a:pt x="704" y="11"/>
                    <a:pt x="685" y="14"/>
                    <a:pt x="662" y="21"/>
                  </a:cubicBezTo>
                  <a:cubicBezTo>
                    <a:pt x="651" y="25"/>
                    <a:pt x="638" y="29"/>
                    <a:pt x="639" y="31"/>
                  </a:cubicBezTo>
                  <a:cubicBezTo>
                    <a:pt x="639" y="36"/>
                    <a:pt x="674" y="31"/>
                    <a:pt x="719" y="33"/>
                  </a:cubicBezTo>
                  <a:cubicBezTo>
                    <a:pt x="748" y="35"/>
                    <a:pt x="772" y="38"/>
                    <a:pt x="789" y="42"/>
                  </a:cubicBezTo>
                  <a:cubicBezTo>
                    <a:pt x="783" y="41"/>
                    <a:pt x="772" y="42"/>
                    <a:pt x="761" y="48"/>
                  </a:cubicBezTo>
                  <a:cubicBezTo>
                    <a:pt x="746" y="56"/>
                    <a:pt x="728" y="75"/>
                    <a:pt x="732" y="95"/>
                  </a:cubicBezTo>
                  <a:cubicBezTo>
                    <a:pt x="734" y="110"/>
                    <a:pt x="748" y="119"/>
                    <a:pt x="755" y="123"/>
                  </a:cubicBezTo>
                  <a:cubicBezTo>
                    <a:pt x="780" y="139"/>
                    <a:pt x="809" y="133"/>
                    <a:pt x="817" y="131"/>
                  </a:cubicBezTo>
                  <a:cubicBezTo>
                    <a:pt x="811" y="138"/>
                    <a:pt x="799" y="147"/>
                    <a:pt x="783" y="154"/>
                  </a:cubicBezTo>
                  <a:cubicBezTo>
                    <a:pt x="766" y="161"/>
                    <a:pt x="751" y="162"/>
                    <a:pt x="742" y="162"/>
                  </a:cubicBezTo>
                  <a:cubicBezTo>
                    <a:pt x="749" y="165"/>
                    <a:pt x="762" y="171"/>
                    <a:pt x="771" y="185"/>
                  </a:cubicBezTo>
                  <a:cubicBezTo>
                    <a:pt x="780" y="199"/>
                    <a:pt x="782" y="216"/>
                    <a:pt x="780" y="217"/>
                  </a:cubicBezTo>
                  <a:cubicBezTo>
                    <a:pt x="778" y="218"/>
                    <a:pt x="776" y="209"/>
                    <a:pt x="767" y="202"/>
                  </a:cubicBezTo>
                  <a:cubicBezTo>
                    <a:pt x="759" y="194"/>
                    <a:pt x="748" y="191"/>
                    <a:pt x="740" y="190"/>
                  </a:cubicBezTo>
                  <a:cubicBezTo>
                    <a:pt x="743" y="201"/>
                    <a:pt x="748" y="215"/>
                    <a:pt x="756" y="230"/>
                  </a:cubicBezTo>
                  <a:cubicBezTo>
                    <a:pt x="770" y="256"/>
                    <a:pt x="786" y="274"/>
                    <a:pt x="799" y="286"/>
                  </a:cubicBezTo>
                  <a:cubicBezTo>
                    <a:pt x="801" y="288"/>
                    <a:pt x="802" y="289"/>
                    <a:pt x="802" y="289"/>
                  </a:cubicBezTo>
                  <a:cubicBezTo>
                    <a:pt x="802" y="290"/>
                    <a:pt x="784" y="278"/>
                    <a:pt x="748" y="255"/>
                  </a:cubicBezTo>
                  <a:close/>
                </a:path>
              </a:pathLst>
            </a:custGeom>
            <a:solidFill>
              <a:srgbClr val="18659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78"/>
            <p:cNvSpPr/>
            <p:nvPr/>
          </p:nvSpPr>
          <p:spPr>
            <a:xfrm>
              <a:off x="3731587" y="1483374"/>
              <a:ext cx="354013" cy="538163"/>
            </a:xfrm>
            <a:custGeom>
              <a:avLst/>
              <a:gdLst/>
              <a:ahLst/>
              <a:cxnLst/>
              <a:rect l="l" t="t" r="r" b="b"/>
              <a:pathLst>
                <a:path w="827" h="1256" extrusionOk="0">
                  <a:moveTo>
                    <a:pt x="826" y="737"/>
                  </a:moveTo>
                  <a:cubicBezTo>
                    <a:pt x="826" y="864"/>
                    <a:pt x="826" y="991"/>
                    <a:pt x="827" y="1118"/>
                  </a:cubicBezTo>
                  <a:cubicBezTo>
                    <a:pt x="809" y="1145"/>
                    <a:pt x="791" y="1165"/>
                    <a:pt x="778" y="1178"/>
                  </a:cubicBezTo>
                  <a:cubicBezTo>
                    <a:pt x="751" y="1205"/>
                    <a:pt x="719" y="1236"/>
                    <a:pt x="670" y="1249"/>
                  </a:cubicBezTo>
                  <a:cubicBezTo>
                    <a:pt x="651" y="1254"/>
                    <a:pt x="636" y="1254"/>
                    <a:pt x="627" y="1254"/>
                  </a:cubicBezTo>
                  <a:cubicBezTo>
                    <a:pt x="521" y="1256"/>
                    <a:pt x="347" y="1254"/>
                    <a:pt x="333" y="1254"/>
                  </a:cubicBezTo>
                  <a:cubicBezTo>
                    <a:pt x="353" y="1239"/>
                    <a:pt x="410" y="1189"/>
                    <a:pt x="423" y="1114"/>
                  </a:cubicBezTo>
                  <a:cubicBezTo>
                    <a:pt x="427" y="1086"/>
                    <a:pt x="425" y="1060"/>
                    <a:pt x="424" y="1053"/>
                  </a:cubicBezTo>
                  <a:cubicBezTo>
                    <a:pt x="420" y="1012"/>
                    <a:pt x="406" y="980"/>
                    <a:pt x="396" y="962"/>
                  </a:cubicBezTo>
                  <a:cubicBezTo>
                    <a:pt x="384" y="969"/>
                    <a:pt x="366" y="979"/>
                    <a:pt x="344" y="993"/>
                  </a:cubicBezTo>
                  <a:cubicBezTo>
                    <a:pt x="289" y="1026"/>
                    <a:pt x="283" y="1030"/>
                    <a:pt x="269" y="1035"/>
                  </a:cubicBezTo>
                  <a:cubicBezTo>
                    <a:pt x="250" y="1041"/>
                    <a:pt x="211" y="1054"/>
                    <a:pt x="177" y="1034"/>
                  </a:cubicBezTo>
                  <a:cubicBezTo>
                    <a:pt x="160" y="1024"/>
                    <a:pt x="137" y="1002"/>
                    <a:pt x="137" y="977"/>
                  </a:cubicBezTo>
                  <a:cubicBezTo>
                    <a:pt x="137" y="956"/>
                    <a:pt x="153" y="943"/>
                    <a:pt x="145" y="929"/>
                  </a:cubicBezTo>
                  <a:cubicBezTo>
                    <a:pt x="143" y="925"/>
                    <a:pt x="138" y="921"/>
                    <a:pt x="126" y="913"/>
                  </a:cubicBezTo>
                  <a:cubicBezTo>
                    <a:pt x="110" y="901"/>
                    <a:pt x="107" y="901"/>
                    <a:pt x="106" y="896"/>
                  </a:cubicBezTo>
                  <a:cubicBezTo>
                    <a:pt x="104" y="891"/>
                    <a:pt x="109" y="881"/>
                    <a:pt x="119" y="862"/>
                  </a:cubicBezTo>
                  <a:cubicBezTo>
                    <a:pt x="124" y="854"/>
                    <a:pt x="127" y="849"/>
                    <a:pt x="125" y="846"/>
                  </a:cubicBezTo>
                  <a:cubicBezTo>
                    <a:pt x="123" y="842"/>
                    <a:pt x="116" y="843"/>
                    <a:pt x="108" y="841"/>
                  </a:cubicBezTo>
                  <a:cubicBezTo>
                    <a:pt x="101" y="840"/>
                    <a:pt x="91" y="836"/>
                    <a:pt x="80" y="826"/>
                  </a:cubicBezTo>
                  <a:cubicBezTo>
                    <a:pt x="81" y="817"/>
                    <a:pt x="83" y="809"/>
                    <a:pt x="85" y="804"/>
                  </a:cubicBezTo>
                  <a:cubicBezTo>
                    <a:pt x="89" y="791"/>
                    <a:pt x="94" y="786"/>
                    <a:pt x="93" y="778"/>
                  </a:cubicBezTo>
                  <a:cubicBezTo>
                    <a:pt x="92" y="771"/>
                    <a:pt x="86" y="767"/>
                    <a:pt x="83" y="764"/>
                  </a:cubicBezTo>
                  <a:cubicBezTo>
                    <a:pt x="71" y="754"/>
                    <a:pt x="59" y="759"/>
                    <a:pt x="36" y="753"/>
                  </a:cubicBezTo>
                  <a:cubicBezTo>
                    <a:pt x="21" y="749"/>
                    <a:pt x="10" y="746"/>
                    <a:pt x="6" y="737"/>
                  </a:cubicBezTo>
                  <a:cubicBezTo>
                    <a:pt x="0" y="726"/>
                    <a:pt x="8" y="712"/>
                    <a:pt x="21" y="689"/>
                  </a:cubicBezTo>
                  <a:cubicBezTo>
                    <a:pt x="46" y="645"/>
                    <a:pt x="58" y="623"/>
                    <a:pt x="59" y="621"/>
                  </a:cubicBezTo>
                  <a:cubicBezTo>
                    <a:pt x="83" y="573"/>
                    <a:pt x="88" y="533"/>
                    <a:pt x="90" y="519"/>
                  </a:cubicBezTo>
                  <a:cubicBezTo>
                    <a:pt x="91" y="509"/>
                    <a:pt x="91" y="501"/>
                    <a:pt x="91" y="496"/>
                  </a:cubicBezTo>
                  <a:cubicBezTo>
                    <a:pt x="72" y="487"/>
                    <a:pt x="53" y="479"/>
                    <a:pt x="33" y="470"/>
                  </a:cubicBezTo>
                  <a:cubicBezTo>
                    <a:pt x="46" y="473"/>
                    <a:pt x="58" y="476"/>
                    <a:pt x="71" y="479"/>
                  </a:cubicBezTo>
                  <a:cubicBezTo>
                    <a:pt x="63" y="475"/>
                    <a:pt x="56" y="471"/>
                    <a:pt x="48" y="467"/>
                  </a:cubicBezTo>
                  <a:cubicBezTo>
                    <a:pt x="38" y="462"/>
                    <a:pt x="28" y="456"/>
                    <a:pt x="19" y="450"/>
                  </a:cubicBezTo>
                  <a:cubicBezTo>
                    <a:pt x="30" y="455"/>
                    <a:pt x="42" y="460"/>
                    <a:pt x="55" y="465"/>
                  </a:cubicBezTo>
                  <a:cubicBezTo>
                    <a:pt x="64" y="468"/>
                    <a:pt x="73" y="471"/>
                    <a:pt x="81" y="473"/>
                  </a:cubicBezTo>
                  <a:cubicBezTo>
                    <a:pt x="81" y="471"/>
                    <a:pt x="82" y="469"/>
                    <a:pt x="83" y="466"/>
                  </a:cubicBezTo>
                  <a:cubicBezTo>
                    <a:pt x="84" y="456"/>
                    <a:pt x="80" y="447"/>
                    <a:pt x="79" y="446"/>
                  </a:cubicBezTo>
                  <a:cubicBezTo>
                    <a:pt x="72" y="431"/>
                    <a:pt x="69" y="364"/>
                    <a:pt x="69" y="328"/>
                  </a:cubicBezTo>
                  <a:cubicBezTo>
                    <a:pt x="69" y="264"/>
                    <a:pt x="78" y="217"/>
                    <a:pt x="85" y="183"/>
                  </a:cubicBezTo>
                  <a:cubicBezTo>
                    <a:pt x="97" y="122"/>
                    <a:pt x="103" y="91"/>
                    <a:pt x="125" y="59"/>
                  </a:cubicBezTo>
                  <a:cubicBezTo>
                    <a:pt x="145" y="29"/>
                    <a:pt x="170" y="11"/>
                    <a:pt x="187" y="0"/>
                  </a:cubicBezTo>
                  <a:cubicBezTo>
                    <a:pt x="242" y="13"/>
                    <a:pt x="346" y="46"/>
                    <a:pt x="410" y="134"/>
                  </a:cubicBezTo>
                  <a:cubicBezTo>
                    <a:pt x="444" y="182"/>
                    <a:pt x="469" y="250"/>
                    <a:pt x="475" y="266"/>
                  </a:cubicBezTo>
                  <a:cubicBezTo>
                    <a:pt x="493" y="315"/>
                    <a:pt x="503" y="358"/>
                    <a:pt x="505" y="367"/>
                  </a:cubicBezTo>
                  <a:cubicBezTo>
                    <a:pt x="516" y="417"/>
                    <a:pt x="513" y="432"/>
                    <a:pt x="525" y="489"/>
                  </a:cubicBezTo>
                  <a:cubicBezTo>
                    <a:pt x="534" y="531"/>
                    <a:pt x="539" y="552"/>
                    <a:pt x="548" y="573"/>
                  </a:cubicBezTo>
                  <a:cubicBezTo>
                    <a:pt x="581" y="653"/>
                    <a:pt x="647" y="694"/>
                    <a:pt x="657" y="700"/>
                  </a:cubicBezTo>
                  <a:cubicBezTo>
                    <a:pt x="730" y="744"/>
                    <a:pt x="802" y="740"/>
                    <a:pt x="826" y="737"/>
                  </a:cubicBezTo>
                  <a:close/>
                </a:path>
              </a:pathLst>
            </a:custGeom>
            <a:solidFill>
              <a:srgbClr val="51BBC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78"/>
            <p:cNvSpPr/>
            <p:nvPr/>
          </p:nvSpPr>
          <p:spPr>
            <a:xfrm>
              <a:off x="3849062" y="1445274"/>
              <a:ext cx="284163" cy="317500"/>
            </a:xfrm>
            <a:custGeom>
              <a:avLst/>
              <a:gdLst/>
              <a:ahLst/>
              <a:cxnLst/>
              <a:rect l="l" t="t" r="r" b="b"/>
              <a:pathLst>
                <a:path w="662" h="743" extrusionOk="0">
                  <a:moveTo>
                    <a:pt x="0" y="26"/>
                  </a:moveTo>
                  <a:cubicBezTo>
                    <a:pt x="40" y="30"/>
                    <a:pt x="103" y="45"/>
                    <a:pt x="156" y="95"/>
                  </a:cubicBezTo>
                  <a:cubicBezTo>
                    <a:pt x="200" y="136"/>
                    <a:pt x="219" y="184"/>
                    <a:pt x="237" y="230"/>
                  </a:cubicBezTo>
                  <a:cubicBezTo>
                    <a:pt x="245" y="249"/>
                    <a:pt x="254" y="284"/>
                    <a:pt x="272" y="353"/>
                  </a:cubicBezTo>
                  <a:cubicBezTo>
                    <a:pt x="294" y="438"/>
                    <a:pt x="294" y="446"/>
                    <a:pt x="306" y="484"/>
                  </a:cubicBezTo>
                  <a:cubicBezTo>
                    <a:pt x="320" y="526"/>
                    <a:pt x="331" y="559"/>
                    <a:pt x="355" y="597"/>
                  </a:cubicBezTo>
                  <a:cubicBezTo>
                    <a:pt x="361" y="607"/>
                    <a:pt x="387" y="647"/>
                    <a:pt x="417" y="672"/>
                  </a:cubicBezTo>
                  <a:cubicBezTo>
                    <a:pt x="501" y="743"/>
                    <a:pt x="639" y="704"/>
                    <a:pt x="662" y="698"/>
                  </a:cubicBezTo>
                  <a:cubicBezTo>
                    <a:pt x="640" y="703"/>
                    <a:pt x="572" y="715"/>
                    <a:pt x="508" y="676"/>
                  </a:cubicBezTo>
                  <a:cubicBezTo>
                    <a:pt x="460" y="646"/>
                    <a:pt x="439" y="601"/>
                    <a:pt x="425" y="571"/>
                  </a:cubicBezTo>
                  <a:cubicBezTo>
                    <a:pt x="406" y="531"/>
                    <a:pt x="404" y="505"/>
                    <a:pt x="392" y="439"/>
                  </a:cubicBezTo>
                  <a:cubicBezTo>
                    <a:pt x="376" y="345"/>
                    <a:pt x="368" y="298"/>
                    <a:pt x="353" y="255"/>
                  </a:cubicBezTo>
                  <a:cubicBezTo>
                    <a:pt x="334" y="197"/>
                    <a:pt x="306" y="111"/>
                    <a:pt x="227" y="59"/>
                  </a:cubicBezTo>
                  <a:cubicBezTo>
                    <a:pt x="137" y="0"/>
                    <a:pt x="34" y="18"/>
                    <a:pt x="0" y="26"/>
                  </a:cubicBezTo>
                  <a:close/>
                </a:path>
              </a:pathLst>
            </a:custGeom>
            <a:solidFill>
              <a:srgbClr val="51BBC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78"/>
            <p:cNvSpPr/>
            <p:nvPr/>
          </p:nvSpPr>
          <p:spPr>
            <a:xfrm>
              <a:off x="4168149" y="1445274"/>
              <a:ext cx="284163" cy="317500"/>
            </a:xfrm>
            <a:custGeom>
              <a:avLst/>
              <a:gdLst/>
              <a:ahLst/>
              <a:cxnLst/>
              <a:rect l="l" t="t" r="r" b="b"/>
              <a:pathLst>
                <a:path w="661" h="743" extrusionOk="0">
                  <a:moveTo>
                    <a:pt x="661" y="26"/>
                  </a:moveTo>
                  <a:cubicBezTo>
                    <a:pt x="622" y="30"/>
                    <a:pt x="558" y="45"/>
                    <a:pt x="505" y="95"/>
                  </a:cubicBezTo>
                  <a:cubicBezTo>
                    <a:pt x="461" y="136"/>
                    <a:pt x="442" y="184"/>
                    <a:pt x="424" y="230"/>
                  </a:cubicBezTo>
                  <a:cubicBezTo>
                    <a:pt x="417" y="249"/>
                    <a:pt x="408" y="284"/>
                    <a:pt x="390" y="353"/>
                  </a:cubicBezTo>
                  <a:cubicBezTo>
                    <a:pt x="368" y="438"/>
                    <a:pt x="367" y="446"/>
                    <a:pt x="355" y="484"/>
                  </a:cubicBezTo>
                  <a:cubicBezTo>
                    <a:pt x="341" y="526"/>
                    <a:pt x="330" y="559"/>
                    <a:pt x="306" y="597"/>
                  </a:cubicBezTo>
                  <a:cubicBezTo>
                    <a:pt x="300" y="607"/>
                    <a:pt x="275" y="647"/>
                    <a:pt x="245" y="672"/>
                  </a:cubicBezTo>
                  <a:cubicBezTo>
                    <a:pt x="160" y="743"/>
                    <a:pt x="22" y="704"/>
                    <a:pt x="0" y="698"/>
                  </a:cubicBezTo>
                  <a:cubicBezTo>
                    <a:pt x="21" y="703"/>
                    <a:pt x="90" y="715"/>
                    <a:pt x="153" y="676"/>
                  </a:cubicBezTo>
                  <a:cubicBezTo>
                    <a:pt x="201" y="646"/>
                    <a:pt x="223" y="601"/>
                    <a:pt x="237" y="571"/>
                  </a:cubicBezTo>
                  <a:cubicBezTo>
                    <a:pt x="256" y="531"/>
                    <a:pt x="258" y="505"/>
                    <a:pt x="269" y="439"/>
                  </a:cubicBezTo>
                  <a:cubicBezTo>
                    <a:pt x="286" y="345"/>
                    <a:pt x="294" y="298"/>
                    <a:pt x="308" y="255"/>
                  </a:cubicBezTo>
                  <a:cubicBezTo>
                    <a:pt x="327" y="197"/>
                    <a:pt x="356" y="111"/>
                    <a:pt x="435" y="59"/>
                  </a:cubicBezTo>
                  <a:cubicBezTo>
                    <a:pt x="524" y="0"/>
                    <a:pt x="627" y="18"/>
                    <a:pt x="661" y="26"/>
                  </a:cubicBezTo>
                  <a:close/>
                </a:path>
              </a:pathLst>
            </a:custGeom>
            <a:solidFill>
              <a:srgbClr val="18659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78"/>
            <p:cNvSpPr/>
            <p:nvPr/>
          </p:nvSpPr>
          <p:spPr>
            <a:xfrm>
              <a:off x="4042737" y="1442099"/>
              <a:ext cx="204788" cy="576263"/>
            </a:xfrm>
            <a:custGeom>
              <a:avLst/>
              <a:gdLst/>
              <a:ahLst/>
              <a:cxnLst/>
              <a:rect l="l" t="t" r="r" b="b"/>
              <a:pathLst>
                <a:path w="481" h="1344" extrusionOk="0">
                  <a:moveTo>
                    <a:pt x="1" y="1329"/>
                  </a:moveTo>
                  <a:cubicBezTo>
                    <a:pt x="1" y="1334"/>
                    <a:pt x="1" y="1339"/>
                    <a:pt x="0" y="1344"/>
                  </a:cubicBezTo>
                  <a:cubicBezTo>
                    <a:pt x="160" y="1344"/>
                    <a:pt x="321" y="1344"/>
                    <a:pt x="481" y="1344"/>
                  </a:cubicBezTo>
                  <a:cubicBezTo>
                    <a:pt x="481" y="1340"/>
                    <a:pt x="481" y="1336"/>
                    <a:pt x="481" y="1331"/>
                  </a:cubicBezTo>
                  <a:cubicBezTo>
                    <a:pt x="469" y="1332"/>
                    <a:pt x="425" y="1334"/>
                    <a:pt x="383" y="1308"/>
                  </a:cubicBezTo>
                  <a:cubicBezTo>
                    <a:pt x="333" y="1277"/>
                    <a:pt x="322" y="1230"/>
                    <a:pt x="320" y="1220"/>
                  </a:cubicBezTo>
                  <a:cubicBezTo>
                    <a:pt x="320" y="1166"/>
                    <a:pt x="319" y="1113"/>
                    <a:pt x="319" y="1059"/>
                  </a:cubicBezTo>
                  <a:cubicBezTo>
                    <a:pt x="318" y="751"/>
                    <a:pt x="318" y="442"/>
                    <a:pt x="321" y="133"/>
                  </a:cubicBezTo>
                  <a:cubicBezTo>
                    <a:pt x="320" y="120"/>
                    <a:pt x="320" y="93"/>
                    <a:pt x="338" y="65"/>
                  </a:cubicBezTo>
                  <a:cubicBezTo>
                    <a:pt x="357" y="36"/>
                    <a:pt x="386" y="24"/>
                    <a:pt x="403" y="16"/>
                  </a:cubicBezTo>
                  <a:cubicBezTo>
                    <a:pt x="433" y="3"/>
                    <a:pt x="461" y="0"/>
                    <a:pt x="480" y="0"/>
                  </a:cubicBezTo>
                  <a:cubicBezTo>
                    <a:pt x="320" y="0"/>
                    <a:pt x="160" y="0"/>
                    <a:pt x="0" y="0"/>
                  </a:cubicBezTo>
                  <a:cubicBezTo>
                    <a:pt x="11" y="0"/>
                    <a:pt x="99" y="2"/>
                    <a:pt x="142" y="61"/>
                  </a:cubicBezTo>
                  <a:cubicBezTo>
                    <a:pt x="154" y="76"/>
                    <a:pt x="159" y="92"/>
                    <a:pt x="162" y="106"/>
                  </a:cubicBezTo>
                  <a:cubicBezTo>
                    <a:pt x="163" y="155"/>
                    <a:pt x="164" y="205"/>
                    <a:pt x="165" y="254"/>
                  </a:cubicBezTo>
                  <a:cubicBezTo>
                    <a:pt x="165" y="573"/>
                    <a:pt x="165" y="892"/>
                    <a:pt x="165" y="1210"/>
                  </a:cubicBezTo>
                  <a:cubicBezTo>
                    <a:pt x="162" y="1226"/>
                    <a:pt x="155" y="1255"/>
                    <a:pt x="130" y="1283"/>
                  </a:cubicBezTo>
                  <a:cubicBezTo>
                    <a:pt x="112" y="1302"/>
                    <a:pt x="93" y="1312"/>
                    <a:pt x="88" y="1314"/>
                  </a:cubicBezTo>
                  <a:cubicBezTo>
                    <a:pt x="52" y="1332"/>
                    <a:pt x="17" y="1331"/>
                    <a:pt x="1" y="1329"/>
                  </a:cubicBezTo>
                  <a:close/>
                </a:path>
              </a:pathLst>
            </a:custGeom>
            <a:solidFill>
              <a:srgbClr val="1A88A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5" name="Google Shape;165;p78"/>
          <p:cNvSpPr>
            <a:spLocks noGrp="1"/>
          </p:cNvSpPr>
          <p:nvPr>
            <p:ph type="pic" idx="2"/>
          </p:nvPr>
        </p:nvSpPr>
        <p:spPr>
          <a:xfrm>
            <a:off x="0" y="0"/>
            <a:ext cx="8265502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Contents slide layout">
  <p:cSld name="19_Contents slide layout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9"/>
          <p:cNvSpPr/>
          <p:nvPr/>
        </p:nvSpPr>
        <p:spPr>
          <a:xfrm>
            <a:off x="3175" y="107950"/>
            <a:ext cx="10734675" cy="873125"/>
          </a:xfrm>
          <a:custGeom>
            <a:avLst/>
            <a:gdLst/>
            <a:ahLst/>
            <a:cxnLst/>
            <a:rect l="l" t="t" r="r" b="b"/>
            <a:pathLst>
              <a:path w="6762" h="550" extrusionOk="0">
                <a:moveTo>
                  <a:pt x="6762" y="550"/>
                </a:moveTo>
                <a:lnTo>
                  <a:pt x="0" y="550"/>
                </a:lnTo>
                <a:lnTo>
                  <a:pt x="0" y="0"/>
                </a:lnTo>
                <a:lnTo>
                  <a:pt x="6762" y="0"/>
                </a:lnTo>
                <a:lnTo>
                  <a:pt x="6503" y="275"/>
                </a:lnTo>
                <a:lnTo>
                  <a:pt x="6762" y="55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79"/>
          <p:cNvSpPr/>
          <p:nvPr/>
        </p:nvSpPr>
        <p:spPr>
          <a:xfrm>
            <a:off x="10737850" y="107950"/>
            <a:ext cx="1450975" cy="873125"/>
          </a:xfrm>
          <a:custGeom>
            <a:avLst/>
            <a:gdLst/>
            <a:ahLst/>
            <a:cxnLst/>
            <a:rect l="l" t="t" r="r" b="b"/>
            <a:pathLst>
              <a:path w="914" h="550" extrusionOk="0">
                <a:moveTo>
                  <a:pt x="259" y="550"/>
                </a:moveTo>
                <a:lnTo>
                  <a:pt x="914" y="550"/>
                </a:lnTo>
                <a:lnTo>
                  <a:pt x="914" y="0"/>
                </a:lnTo>
                <a:lnTo>
                  <a:pt x="259" y="0"/>
                </a:lnTo>
                <a:lnTo>
                  <a:pt x="0" y="275"/>
                </a:lnTo>
                <a:lnTo>
                  <a:pt x="259" y="55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79"/>
          <p:cNvSpPr/>
          <p:nvPr/>
        </p:nvSpPr>
        <p:spPr>
          <a:xfrm>
            <a:off x="10028238" y="5745163"/>
            <a:ext cx="2160588" cy="1008063"/>
          </a:xfrm>
          <a:custGeom>
            <a:avLst/>
            <a:gdLst/>
            <a:ahLst/>
            <a:cxnLst/>
            <a:rect l="l" t="t" r="r" b="b"/>
            <a:pathLst>
              <a:path w="1361" h="635" extrusionOk="0">
                <a:moveTo>
                  <a:pt x="384" y="635"/>
                </a:moveTo>
                <a:lnTo>
                  <a:pt x="1361" y="635"/>
                </a:lnTo>
                <a:lnTo>
                  <a:pt x="1361" y="0"/>
                </a:lnTo>
                <a:lnTo>
                  <a:pt x="384" y="0"/>
                </a:lnTo>
                <a:lnTo>
                  <a:pt x="0" y="410"/>
                </a:lnTo>
                <a:lnTo>
                  <a:pt x="384" y="635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79"/>
          <p:cNvSpPr/>
          <p:nvPr/>
        </p:nvSpPr>
        <p:spPr>
          <a:xfrm>
            <a:off x="3175" y="6396039"/>
            <a:ext cx="10734675" cy="357188"/>
          </a:xfrm>
          <a:prstGeom prst="rect">
            <a:avLst/>
          </a:prstGeom>
          <a:solidFill>
            <a:srgbClr val="3282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79"/>
          <p:cNvSpPr txBox="1">
            <a:spLocks noGrp="1"/>
          </p:cNvSpPr>
          <p:nvPr>
            <p:ph type="body" idx="1"/>
          </p:nvPr>
        </p:nvSpPr>
        <p:spPr>
          <a:xfrm>
            <a:off x="309401" y="237909"/>
            <a:ext cx="4211799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Contents slide layout">
  <p:cSld name="21_Contents slide layout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80"/>
          <p:cNvSpPr/>
          <p:nvPr/>
        </p:nvSpPr>
        <p:spPr>
          <a:xfrm>
            <a:off x="0" y="5989502"/>
            <a:ext cx="12192000" cy="868497"/>
          </a:xfrm>
          <a:custGeom>
            <a:avLst/>
            <a:gdLst/>
            <a:ahLst/>
            <a:cxnLst/>
            <a:rect l="l" t="t" r="r" b="b"/>
            <a:pathLst>
              <a:path w="3840" h="272" extrusionOk="0">
                <a:moveTo>
                  <a:pt x="0" y="133"/>
                </a:moveTo>
                <a:cubicBezTo>
                  <a:pt x="0" y="180"/>
                  <a:pt x="0" y="224"/>
                  <a:pt x="0" y="272"/>
                </a:cubicBezTo>
                <a:cubicBezTo>
                  <a:pt x="1280" y="272"/>
                  <a:pt x="2560" y="272"/>
                  <a:pt x="3840" y="272"/>
                </a:cubicBezTo>
                <a:cubicBezTo>
                  <a:pt x="3840" y="174"/>
                  <a:pt x="3840" y="99"/>
                  <a:pt x="3840" y="0"/>
                </a:cubicBezTo>
                <a:cubicBezTo>
                  <a:pt x="3290" y="0"/>
                  <a:pt x="2739" y="0"/>
                  <a:pt x="2189" y="0"/>
                </a:cubicBezTo>
                <a:cubicBezTo>
                  <a:pt x="2078" y="125"/>
                  <a:pt x="2189" y="0"/>
                  <a:pt x="2078" y="125"/>
                </a:cubicBezTo>
                <a:cubicBezTo>
                  <a:pt x="1385" y="127"/>
                  <a:pt x="693" y="132"/>
                  <a:pt x="0" y="13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Contents slide layout">
  <p:cSld name="22_Contents slide layout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81"/>
          <p:cNvSpPr/>
          <p:nvPr/>
        </p:nvSpPr>
        <p:spPr>
          <a:xfrm>
            <a:off x="3505199" y="4921131"/>
            <a:ext cx="8686801" cy="193686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81"/>
          <p:cNvSpPr/>
          <p:nvPr/>
        </p:nvSpPr>
        <p:spPr>
          <a:xfrm>
            <a:off x="-27714" y="3394365"/>
            <a:ext cx="3532913" cy="3463630"/>
          </a:xfrm>
          <a:custGeom>
            <a:avLst/>
            <a:gdLst/>
            <a:ahLst/>
            <a:cxnLst/>
            <a:rect l="l" t="t" r="r" b="b"/>
            <a:pathLst>
              <a:path w="1109" h="1068" extrusionOk="0">
                <a:moveTo>
                  <a:pt x="771" y="0"/>
                </a:moveTo>
                <a:cubicBezTo>
                  <a:pt x="514" y="356"/>
                  <a:pt x="257" y="712"/>
                  <a:pt x="0" y="1068"/>
                </a:cubicBezTo>
                <a:cubicBezTo>
                  <a:pt x="224" y="1068"/>
                  <a:pt x="448" y="1068"/>
                  <a:pt x="672" y="1068"/>
                </a:cubicBezTo>
                <a:cubicBezTo>
                  <a:pt x="818" y="867"/>
                  <a:pt x="964" y="665"/>
                  <a:pt x="1109" y="463"/>
                </a:cubicBezTo>
                <a:cubicBezTo>
                  <a:pt x="997" y="309"/>
                  <a:pt x="884" y="154"/>
                  <a:pt x="771" y="0"/>
                </a:cubicBezTo>
                <a:close/>
              </a:path>
            </a:pathLst>
          </a:custGeom>
          <a:solidFill>
            <a:srgbClr val="1A93C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81"/>
          <p:cNvSpPr/>
          <p:nvPr/>
        </p:nvSpPr>
        <p:spPr>
          <a:xfrm>
            <a:off x="-60965" y="-6"/>
            <a:ext cx="4638504" cy="4896201"/>
          </a:xfrm>
          <a:custGeom>
            <a:avLst/>
            <a:gdLst/>
            <a:ahLst/>
            <a:cxnLst/>
            <a:rect l="l" t="t" r="r" b="b"/>
            <a:pathLst>
              <a:path w="1452" h="1534" extrusionOk="0">
                <a:moveTo>
                  <a:pt x="0" y="0"/>
                </a:moveTo>
                <a:cubicBezTo>
                  <a:pt x="225" y="0"/>
                  <a:pt x="449" y="0"/>
                  <a:pt x="673" y="0"/>
                </a:cubicBezTo>
                <a:cubicBezTo>
                  <a:pt x="933" y="357"/>
                  <a:pt x="1193" y="714"/>
                  <a:pt x="1452" y="1071"/>
                </a:cubicBezTo>
                <a:cubicBezTo>
                  <a:pt x="1339" y="1225"/>
                  <a:pt x="1227" y="1379"/>
                  <a:pt x="1114" y="1534"/>
                </a:cubicBezTo>
                <a:cubicBezTo>
                  <a:pt x="999" y="1374"/>
                  <a:pt x="883" y="1215"/>
                  <a:pt x="768" y="1055"/>
                </a:cubicBezTo>
                <a:cubicBezTo>
                  <a:pt x="512" y="703"/>
                  <a:pt x="256" y="352"/>
                  <a:pt x="0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81"/>
          <p:cNvSpPr/>
          <p:nvPr/>
        </p:nvSpPr>
        <p:spPr>
          <a:xfrm>
            <a:off x="2092033" y="4896196"/>
            <a:ext cx="2818018" cy="1986736"/>
          </a:xfrm>
          <a:custGeom>
            <a:avLst/>
            <a:gdLst/>
            <a:ahLst/>
            <a:cxnLst/>
            <a:rect l="l" t="t" r="r" b="b"/>
            <a:pathLst>
              <a:path w="883" h="603" extrusionOk="0">
                <a:moveTo>
                  <a:pt x="883" y="603"/>
                </a:moveTo>
                <a:cubicBezTo>
                  <a:pt x="589" y="603"/>
                  <a:pt x="295" y="603"/>
                  <a:pt x="0" y="603"/>
                </a:cubicBezTo>
                <a:cubicBezTo>
                  <a:pt x="147" y="402"/>
                  <a:pt x="294" y="201"/>
                  <a:pt x="440" y="0"/>
                </a:cubicBezTo>
                <a:cubicBezTo>
                  <a:pt x="588" y="201"/>
                  <a:pt x="736" y="402"/>
                  <a:pt x="883" y="603"/>
                </a:cubicBezTo>
                <a:close/>
              </a:path>
            </a:pathLst>
          </a:custGeom>
          <a:solidFill>
            <a:srgbClr val="C8D2D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81"/>
          <p:cNvSpPr/>
          <p:nvPr/>
        </p:nvSpPr>
        <p:spPr>
          <a:xfrm>
            <a:off x="-60965" y="0"/>
            <a:ext cx="2485509" cy="6754156"/>
          </a:xfrm>
          <a:custGeom>
            <a:avLst/>
            <a:gdLst/>
            <a:ahLst/>
            <a:cxnLst/>
            <a:rect l="l" t="t" r="r" b="b"/>
            <a:pathLst>
              <a:path w="777" h="2145" extrusionOk="0">
                <a:moveTo>
                  <a:pt x="0" y="0"/>
                </a:moveTo>
                <a:cubicBezTo>
                  <a:pt x="0" y="715"/>
                  <a:pt x="0" y="1430"/>
                  <a:pt x="0" y="2145"/>
                </a:cubicBezTo>
                <a:cubicBezTo>
                  <a:pt x="259" y="1788"/>
                  <a:pt x="518" y="1430"/>
                  <a:pt x="777" y="1073"/>
                </a:cubicBezTo>
                <a:cubicBezTo>
                  <a:pt x="518" y="715"/>
                  <a:pt x="259" y="357"/>
                  <a:pt x="0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81"/>
          <p:cNvSpPr>
            <a:spLocks noGrp="1"/>
          </p:cNvSpPr>
          <p:nvPr>
            <p:ph type="pic" idx="2"/>
          </p:nvPr>
        </p:nvSpPr>
        <p:spPr>
          <a:xfrm flipH="1">
            <a:off x="2100347" y="0"/>
            <a:ext cx="10091653" cy="492113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Contents slide layout">
  <p:cSld name="23_Contents slide layout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82"/>
          <p:cNvSpPr/>
          <p:nvPr/>
        </p:nvSpPr>
        <p:spPr>
          <a:xfrm>
            <a:off x="1108364" y="860222"/>
            <a:ext cx="11083636" cy="5244049"/>
          </a:xfrm>
          <a:custGeom>
            <a:avLst/>
            <a:gdLst/>
            <a:ahLst/>
            <a:cxnLst/>
            <a:rect l="l" t="t" r="r" b="b"/>
            <a:pathLst>
              <a:path w="1340" h="634" extrusionOk="0">
                <a:moveTo>
                  <a:pt x="0" y="0"/>
                </a:moveTo>
                <a:lnTo>
                  <a:pt x="1340" y="12"/>
                </a:lnTo>
                <a:lnTo>
                  <a:pt x="1340" y="634"/>
                </a:lnTo>
                <a:lnTo>
                  <a:pt x="0" y="622"/>
                </a:lnTo>
                <a:lnTo>
                  <a:pt x="157" y="315"/>
                </a:lnTo>
                <a:lnTo>
                  <a:pt x="0" y="0"/>
                </a:lnTo>
                <a:close/>
              </a:path>
            </a:pathLst>
          </a:custGeom>
          <a:solidFill>
            <a:srgbClr val="00376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82"/>
          <p:cNvSpPr/>
          <p:nvPr/>
        </p:nvSpPr>
        <p:spPr>
          <a:xfrm>
            <a:off x="2340795" y="5128249"/>
            <a:ext cx="5277134" cy="57902"/>
          </a:xfrm>
          <a:prstGeom prst="rect">
            <a:avLst/>
          </a:prstGeom>
          <a:solidFill>
            <a:srgbClr val="5C9A9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82"/>
          <p:cNvSpPr/>
          <p:nvPr/>
        </p:nvSpPr>
        <p:spPr>
          <a:xfrm>
            <a:off x="413569" y="0"/>
            <a:ext cx="1736988" cy="6865237"/>
          </a:xfrm>
          <a:custGeom>
            <a:avLst/>
            <a:gdLst/>
            <a:ahLst/>
            <a:cxnLst/>
            <a:rect l="l" t="t" r="r" b="b"/>
            <a:pathLst>
              <a:path w="547" h="2160" extrusionOk="0">
                <a:moveTo>
                  <a:pt x="0" y="0"/>
                </a:moveTo>
                <a:cubicBezTo>
                  <a:pt x="0" y="720"/>
                  <a:pt x="0" y="1440"/>
                  <a:pt x="0" y="2160"/>
                </a:cubicBezTo>
                <a:cubicBezTo>
                  <a:pt x="183" y="1799"/>
                  <a:pt x="365" y="1438"/>
                  <a:pt x="547" y="1076"/>
                </a:cubicBezTo>
                <a:cubicBezTo>
                  <a:pt x="365" y="718"/>
                  <a:pt x="183" y="359"/>
                  <a:pt x="0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82"/>
          <p:cNvSpPr/>
          <p:nvPr/>
        </p:nvSpPr>
        <p:spPr>
          <a:xfrm>
            <a:off x="835406" y="612081"/>
            <a:ext cx="1646005" cy="5641074"/>
          </a:xfrm>
          <a:custGeom>
            <a:avLst/>
            <a:gdLst/>
            <a:ahLst/>
            <a:cxnLst/>
            <a:rect l="l" t="t" r="r" b="b"/>
            <a:pathLst>
              <a:path w="518" h="1775" extrusionOk="0">
                <a:moveTo>
                  <a:pt x="0" y="0"/>
                </a:moveTo>
                <a:cubicBezTo>
                  <a:pt x="24" y="0"/>
                  <a:pt x="48" y="0"/>
                  <a:pt x="72" y="0"/>
                </a:cubicBezTo>
                <a:cubicBezTo>
                  <a:pt x="220" y="296"/>
                  <a:pt x="369" y="591"/>
                  <a:pt x="518" y="886"/>
                </a:cubicBezTo>
                <a:cubicBezTo>
                  <a:pt x="369" y="1183"/>
                  <a:pt x="220" y="1479"/>
                  <a:pt x="71" y="1775"/>
                </a:cubicBezTo>
                <a:cubicBezTo>
                  <a:pt x="47" y="1775"/>
                  <a:pt x="24" y="1775"/>
                  <a:pt x="0" y="1775"/>
                </a:cubicBezTo>
                <a:cubicBezTo>
                  <a:pt x="148" y="1479"/>
                  <a:pt x="296" y="1183"/>
                  <a:pt x="444" y="886"/>
                </a:cubicBezTo>
                <a:cubicBezTo>
                  <a:pt x="296" y="591"/>
                  <a:pt x="148" y="296"/>
                  <a:pt x="0" y="0"/>
                </a:cubicBezTo>
                <a:close/>
              </a:path>
            </a:pathLst>
          </a:custGeom>
          <a:solidFill>
            <a:srgbClr val="589F9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82"/>
          <p:cNvSpPr/>
          <p:nvPr/>
        </p:nvSpPr>
        <p:spPr>
          <a:xfrm>
            <a:off x="0" y="0"/>
            <a:ext cx="413569" cy="68652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7_Contents slide layout">
  <p:cSld name="27_Contents slide layou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6"/>
          <p:cNvSpPr/>
          <p:nvPr/>
        </p:nvSpPr>
        <p:spPr>
          <a:xfrm>
            <a:off x="10847388" y="5801649"/>
            <a:ext cx="1224209" cy="928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56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20" name="Google Shape;20;p56"/>
          <p:cNvSpPr/>
          <p:nvPr/>
        </p:nvSpPr>
        <p:spPr>
          <a:xfrm>
            <a:off x="0" y="-24210"/>
            <a:ext cx="12192000" cy="1419295"/>
          </a:xfrm>
          <a:custGeom>
            <a:avLst/>
            <a:gdLst/>
            <a:ahLst/>
            <a:cxnLst/>
            <a:rect l="l" t="t" r="r" b="b"/>
            <a:pathLst>
              <a:path w="8780" h="897" extrusionOk="0">
                <a:moveTo>
                  <a:pt x="8780" y="0"/>
                </a:moveTo>
                <a:lnTo>
                  <a:pt x="0" y="0"/>
                </a:lnTo>
                <a:lnTo>
                  <a:pt x="0" y="426"/>
                </a:lnTo>
                <a:lnTo>
                  <a:pt x="0" y="542"/>
                </a:lnTo>
                <a:lnTo>
                  <a:pt x="0" y="897"/>
                </a:lnTo>
                <a:lnTo>
                  <a:pt x="3879" y="897"/>
                </a:lnTo>
                <a:lnTo>
                  <a:pt x="5163" y="730"/>
                </a:lnTo>
                <a:lnTo>
                  <a:pt x="8388" y="730"/>
                </a:lnTo>
                <a:lnTo>
                  <a:pt x="8388" y="542"/>
                </a:lnTo>
                <a:lnTo>
                  <a:pt x="8780" y="542"/>
                </a:lnTo>
                <a:lnTo>
                  <a:pt x="8780" y="0"/>
                </a:lnTo>
                <a:close/>
              </a:path>
            </a:pathLst>
          </a:custGeom>
          <a:solidFill>
            <a:srgbClr val="73503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" name="Google Shape;21;p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71377" y="78830"/>
            <a:ext cx="997851" cy="1073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_Contents slide layout">
  <p:cSld name="24_Contents slide layout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83"/>
          <p:cNvSpPr/>
          <p:nvPr/>
        </p:nvSpPr>
        <p:spPr>
          <a:xfrm>
            <a:off x="6265433" y="0"/>
            <a:ext cx="5926567" cy="6858000"/>
          </a:xfrm>
          <a:custGeom>
            <a:avLst/>
            <a:gdLst/>
            <a:ahLst/>
            <a:cxnLst/>
            <a:rect l="l" t="t" r="r" b="b"/>
            <a:pathLst>
              <a:path w="1873" h="2165" extrusionOk="0">
                <a:moveTo>
                  <a:pt x="552" y="5"/>
                </a:moveTo>
                <a:cubicBezTo>
                  <a:pt x="368" y="367"/>
                  <a:pt x="184" y="728"/>
                  <a:pt x="0" y="1090"/>
                </a:cubicBezTo>
                <a:cubicBezTo>
                  <a:pt x="183" y="1448"/>
                  <a:pt x="365" y="1807"/>
                  <a:pt x="548" y="2165"/>
                </a:cubicBezTo>
                <a:cubicBezTo>
                  <a:pt x="990" y="2165"/>
                  <a:pt x="1431" y="2165"/>
                  <a:pt x="1873" y="2165"/>
                </a:cubicBezTo>
                <a:cubicBezTo>
                  <a:pt x="1873" y="1450"/>
                  <a:pt x="1873" y="720"/>
                  <a:pt x="1873" y="5"/>
                </a:cubicBezTo>
                <a:cubicBezTo>
                  <a:pt x="1432" y="0"/>
                  <a:pt x="992" y="10"/>
                  <a:pt x="552" y="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83"/>
          <p:cNvSpPr/>
          <p:nvPr/>
        </p:nvSpPr>
        <p:spPr>
          <a:xfrm>
            <a:off x="5795591" y="659423"/>
            <a:ext cx="1788688" cy="5580370"/>
          </a:xfrm>
          <a:custGeom>
            <a:avLst/>
            <a:gdLst/>
            <a:ahLst/>
            <a:cxnLst/>
            <a:rect l="l" t="t" r="r" b="b"/>
            <a:pathLst>
              <a:path w="566" h="1763" extrusionOk="0">
                <a:moveTo>
                  <a:pt x="566" y="0"/>
                </a:moveTo>
                <a:cubicBezTo>
                  <a:pt x="416" y="294"/>
                  <a:pt x="267" y="589"/>
                  <a:pt x="117" y="883"/>
                </a:cubicBezTo>
                <a:cubicBezTo>
                  <a:pt x="267" y="1176"/>
                  <a:pt x="417" y="1469"/>
                  <a:pt x="566" y="1763"/>
                </a:cubicBezTo>
                <a:cubicBezTo>
                  <a:pt x="526" y="1763"/>
                  <a:pt x="486" y="1763"/>
                  <a:pt x="446" y="1763"/>
                </a:cubicBezTo>
                <a:cubicBezTo>
                  <a:pt x="297" y="1467"/>
                  <a:pt x="148" y="1172"/>
                  <a:pt x="0" y="877"/>
                </a:cubicBezTo>
                <a:cubicBezTo>
                  <a:pt x="149" y="585"/>
                  <a:pt x="299" y="292"/>
                  <a:pt x="448" y="0"/>
                </a:cubicBezTo>
                <a:cubicBezTo>
                  <a:pt x="487" y="0"/>
                  <a:pt x="527" y="0"/>
                  <a:pt x="566" y="0"/>
                </a:cubicBezTo>
                <a:close/>
              </a:path>
            </a:pathLst>
          </a:custGeom>
          <a:solidFill>
            <a:srgbClr val="1A93C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83"/>
          <p:cNvSpPr/>
          <p:nvPr/>
        </p:nvSpPr>
        <p:spPr>
          <a:xfrm>
            <a:off x="7584279" y="3198202"/>
            <a:ext cx="3536159" cy="494567"/>
          </a:xfrm>
          <a:custGeom>
            <a:avLst/>
            <a:gdLst/>
            <a:ahLst/>
            <a:cxnLst/>
            <a:rect l="l" t="t" r="r" b="b"/>
            <a:pathLst>
              <a:path w="1118" h="156" extrusionOk="0">
                <a:moveTo>
                  <a:pt x="1073" y="79"/>
                </a:moveTo>
                <a:cubicBezTo>
                  <a:pt x="1088" y="52"/>
                  <a:pt x="1103" y="26"/>
                  <a:pt x="1118" y="0"/>
                </a:cubicBezTo>
                <a:cubicBezTo>
                  <a:pt x="759" y="0"/>
                  <a:pt x="400" y="0"/>
                  <a:pt x="41" y="0"/>
                </a:cubicBezTo>
                <a:cubicBezTo>
                  <a:pt x="28" y="26"/>
                  <a:pt x="14" y="51"/>
                  <a:pt x="0" y="77"/>
                </a:cubicBezTo>
                <a:cubicBezTo>
                  <a:pt x="14" y="103"/>
                  <a:pt x="28" y="129"/>
                  <a:pt x="43" y="156"/>
                </a:cubicBezTo>
                <a:cubicBezTo>
                  <a:pt x="401" y="156"/>
                  <a:pt x="759" y="156"/>
                  <a:pt x="1118" y="156"/>
                </a:cubicBezTo>
                <a:cubicBezTo>
                  <a:pt x="1103" y="130"/>
                  <a:pt x="1088" y="104"/>
                  <a:pt x="1073" y="7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83"/>
          <p:cNvSpPr/>
          <p:nvPr/>
        </p:nvSpPr>
        <p:spPr>
          <a:xfrm>
            <a:off x="11054490" y="3206447"/>
            <a:ext cx="667668" cy="486327"/>
          </a:xfrm>
          <a:custGeom>
            <a:avLst/>
            <a:gdLst/>
            <a:ahLst/>
            <a:cxnLst/>
            <a:rect l="l" t="t" r="r" b="b"/>
            <a:pathLst>
              <a:path w="210" h="154" extrusionOk="0">
                <a:moveTo>
                  <a:pt x="0" y="77"/>
                </a:moveTo>
                <a:cubicBezTo>
                  <a:pt x="15" y="51"/>
                  <a:pt x="30" y="25"/>
                  <a:pt x="45" y="0"/>
                </a:cubicBezTo>
                <a:cubicBezTo>
                  <a:pt x="100" y="0"/>
                  <a:pt x="155" y="0"/>
                  <a:pt x="210" y="0"/>
                </a:cubicBezTo>
                <a:cubicBezTo>
                  <a:pt x="210" y="51"/>
                  <a:pt x="210" y="103"/>
                  <a:pt x="210" y="154"/>
                </a:cubicBezTo>
                <a:cubicBezTo>
                  <a:pt x="155" y="154"/>
                  <a:pt x="99" y="154"/>
                  <a:pt x="44" y="154"/>
                </a:cubicBezTo>
                <a:cubicBezTo>
                  <a:pt x="29" y="128"/>
                  <a:pt x="14" y="102"/>
                  <a:pt x="0" y="77"/>
                </a:cubicBezTo>
                <a:close/>
              </a:path>
            </a:pathLst>
          </a:custGeom>
          <a:solidFill>
            <a:srgbClr val="C8D2D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slide layout">
  <p:cSld name="Image slide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84"/>
          <p:cNvSpPr>
            <a:spLocks noGrp="1"/>
          </p:cNvSpPr>
          <p:nvPr>
            <p:ph type="pic" idx="2"/>
          </p:nvPr>
        </p:nvSpPr>
        <p:spPr>
          <a:xfrm>
            <a:off x="905523" y="1523993"/>
            <a:ext cx="2769493" cy="450808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94" name="Google Shape;194;p84"/>
          <p:cNvSpPr txBox="1">
            <a:spLocks noGrp="1"/>
          </p:cNvSpPr>
          <p:nvPr>
            <p:ph type="body" idx="1"/>
          </p:nvPr>
        </p:nvSpPr>
        <p:spPr>
          <a:xfrm>
            <a:off x="323529" y="400472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sz="5400" b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195" name="Google Shape;195;p84"/>
          <p:cNvGrpSpPr/>
          <p:nvPr/>
        </p:nvGrpSpPr>
        <p:grpSpPr>
          <a:xfrm>
            <a:off x="5655129" y="211061"/>
            <a:ext cx="881742" cy="137160"/>
            <a:chOff x="5215346" y="150098"/>
            <a:chExt cx="881742" cy="137160"/>
          </a:xfrm>
        </p:grpSpPr>
        <p:sp>
          <p:nvSpPr>
            <p:cNvPr id="196" name="Google Shape;196;p84"/>
            <p:cNvSpPr/>
            <p:nvPr/>
          </p:nvSpPr>
          <p:spPr>
            <a:xfrm>
              <a:off x="5215346" y="150098"/>
              <a:ext cx="137160" cy="1371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84"/>
            <p:cNvSpPr/>
            <p:nvPr/>
          </p:nvSpPr>
          <p:spPr>
            <a:xfrm>
              <a:off x="5463540" y="150098"/>
              <a:ext cx="137160" cy="137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84"/>
            <p:cNvSpPr/>
            <p:nvPr/>
          </p:nvSpPr>
          <p:spPr>
            <a:xfrm>
              <a:off x="5711734" y="150098"/>
              <a:ext cx="137160" cy="1371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84"/>
            <p:cNvSpPr/>
            <p:nvPr/>
          </p:nvSpPr>
          <p:spPr>
            <a:xfrm>
              <a:off x="5959928" y="150098"/>
              <a:ext cx="137160" cy="137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0" name="Google Shape;200;p84"/>
          <p:cNvSpPr/>
          <p:nvPr/>
        </p:nvSpPr>
        <p:spPr>
          <a:xfrm>
            <a:off x="0" y="5989502"/>
            <a:ext cx="12192000" cy="868497"/>
          </a:xfrm>
          <a:custGeom>
            <a:avLst/>
            <a:gdLst/>
            <a:ahLst/>
            <a:cxnLst/>
            <a:rect l="l" t="t" r="r" b="b"/>
            <a:pathLst>
              <a:path w="3840" h="272" extrusionOk="0">
                <a:moveTo>
                  <a:pt x="0" y="133"/>
                </a:moveTo>
                <a:cubicBezTo>
                  <a:pt x="0" y="180"/>
                  <a:pt x="0" y="224"/>
                  <a:pt x="0" y="272"/>
                </a:cubicBezTo>
                <a:cubicBezTo>
                  <a:pt x="1280" y="272"/>
                  <a:pt x="2560" y="272"/>
                  <a:pt x="3840" y="272"/>
                </a:cubicBezTo>
                <a:cubicBezTo>
                  <a:pt x="3840" y="174"/>
                  <a:pt x="3840" y="99"/>
                  <a:pt x="3840" y="0"/>
                </a:cubicBezTo>
                <a:cubicBezTo>
                  <a:pt x="3290" y="0"/>
                  <a:pt x="2739" y="0"/>
                  <a:pt x="2189" y="0"/>
                </a:cubicBezTo>
                <a:cubicBezTo>
                  <a:pt x="2078" y="125"/>
                  <a:pt x="2189" y="0"/>
                  <a:pt x="2078" y="125"/>
                </a:cubicBezTo>
                <a:cubicBezTo>
                  <a:pt x="1385" y="127"/>
                  <a:pt x="693" y="132"/>
                  <a:pt x="0" y="13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7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slide layout">
  <p:cSld name="1_Image slide layout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" name="Google Shape;202;p85"/>
          <p:cNvGrpSpPr/>
          <p:nvPr/>
        </p:nvGrpSpPr>
        <p:grpSpPr>
          <a:xfrm>
            <a:off x="8908663" y="1442569"/>
            <a:ext cx="2607090" cy="4865936"/>
            <a:chOff x="3501573" y="3178068"/>
            <a:chExt cx="1340594" cy="2737840"/>
          </a:xfrm>
        </p:grpSpPr>
        <p:sp>
          <p:nvSpPr>
            <p:cNvPr id="203" name="Google Shape;203;p85"/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/>
              <a:ahLst/>
              <a:cxnLst/>
              <a:rect l="l" t="t" r="r" b="b"/>
              <a:pathLst>
                <a:path w="19050" h="66675" extrusionOk="0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85"/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/>
              <a:ahLst/>
              <a:cxnLst/>
              <a:rect l="l" t="t" r="r" b="b"/>
              <a:pathLst>
                <a:path w="19050" h="66675" extrusionOk="0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85"/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/>
              <a:ahLst/>
              <a:cxnLst/>
              <a:rect l="l" t="t" r="r" b="b"/>
              <a:pathLst>
                <a:path w="19050" h="66675" extrusionOk="0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85"/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/>
              <a:ahLst/>
              <a:cxnLst/>
              <a:rect l="l" t="t" r="r" b="b"/>
              <a:pathLst>
                <a:path w="400050" h="828675" extrusionOk="0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85"/>
            <p:cNvSpPr/>
            <p:nvPr/>
          </p:nvSpPr>
          <p:spPr>
            <a:xfrm>
              <a:off x="3529897" y="3190651"/>
              <a:ext cx="1290246" cy="2706371"/>
            </a:xfrm>
            <a:custGeom>
              <a:avLst/>
              <a:gdLst/>
              <a:ahLst/>
              <a:cxnLst/>
              <a:rect l="l" t="t" r="r" b="b"/>
              <a:pathLst>
                <a:path w="390525" h="819150" extrusionOk="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85"/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/>
              <a:ahLst/>
              <a:cxnLst/>
              <a:rect l="l" t="t" r="r" b="b"/>
              <a:pathLst>
                <a:path w="333375" h="590550" extrusionOk="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9" name="Google Shape;209;p85"/>
            <p:cNvGrpSpPr/>
            <p:nvPr/>
          </p:nvGrpSpPr>
          <p:grpSpPr>
            <a:xfrm>
              <a:off x="4092761" y="5635852"/>
              <a:ext cx="164520" cy="173080"/>
              <a:chOff x="6772303" y="6038214"/>
              <a:chExt cx="140650" cy="147968"/>
            </a:xfrm>
          </p:grpSpPr>
          <p:sp>
            <p:nvSpPr>
              <p:cNvPr id="210" name="Google Shape;210;p85"/>
              <p:cNvSpPr/>
              <p:nvPr/>
            </p:nvSpPr>
            <p:spPr>
              <a:xfrm>
                <a:off x="6772303" y="6038214"/>
                <a:ext cx="140650" cy="147968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211;p85"/>
              <p:cNvSpPr/>
              <p:nvPr/>
            </p:nvSpPr>
            <p:spPr>
              <a:xfrm>
                <a:off x="6807465" y="6071635"/>
                <a:ext cx="70326" cy="8118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2" name="Google Shape;212;p85"/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/>
              <a:ahLst/>
              <a:cxnLst/>
              <a:rect l="l" t="t" r="r" b="b"/>
              <a:pathLst>
                <a:path w="1119116" h="2330356" extrusionOk="0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85"/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85"/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5" name="Google Shape;215;p85"/>
          <p:cNvSpPr txBox="1">
            <a:spLocks noGrp="1"/>
          </p:cNvSpPr>
          <p:nvPr>
            <p:ph type="body" idx="1"/>
          </p:nvPr>
        </p:nvSpPr>
        <p:spPr>
          <a:xfrm>
            <a:off x="323529" y="400472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sz="5400" b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216" name="Google Shape;216;p85"/>
          <p:cNvGrpSpPr/>
          <p:nvPr/>
        </p:nvGrpSpPr>
        <p:grpSpPr>
          <a:xfrm>
            <a:off x="5655129" y="211061"/>
            <a:ext cx="881742" cy="137160"/>
            <a:chOff x="5215346" y="150098"/>
            <a:chExt cx="881742" cy="137160"/>
          </a:xfrm>
        </p:grpSpPr>
        <p:sp>
          <p:nvSpPr>
            <p:cNvPr id="217" name="Google Shape;217;p85"/>
            <p:cNvSpPr/>
            <p:nvPr/>
          </p:nvSpPr>
          <p:spPr>
            <a:xfrm>
              <a:off x="5215346" y="150098"/>
              <a:ext cx="137160" cy="1371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85"/>
            <p:cNvSpPr/>
            <p:nvPr/>
          </p:nvSpPr>
          <p:spPr>
            <a:xfrm>
              <a:off x="5463540" y="150098"/>
              <a:ext cx="137160" cy="137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85"/>
            <p:cNvSpPr/>
            <p:nvPr/>
          </p:nvSpPr>
          <p:spPr>
            <a:xfrm>
              <a:off x="5711734" y="150098"/>
              <a:ext cx="137160" cy="1371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85"/>
            <p:cNvSpPr/>
            <p:nvPr/>
          </p:nvSpPr>
          <p:spPr>
            <a:xfrm>
              <a:off x="5959928" y="150098"/>
              <a:ext cx="137160" cy="137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1" name="Google Shape;221;p85"/>
          <p:cNvGrpSpPr/>
          <p:nvPr/>
        </p:nvGrpSpPr>
        <p:grpSpPr>
          <a:xfrm>
            <a:off x="5655129" y="6509779"/>
            <a:ext cx="881742" cy="137160"/>
            <a:chOff x="5215346" y="150098"/>
            <a:chExt cx="881742" cy="137160"/>
          </a:xfrm>
        </p:grpSpPr>
        <p:sp>
          <p:nvSpPr>
            <p:cNvPr id="222" name="Google Shape;222;p85"/>
            <p:cNvSpPr/>
            <p:nvPr/>
          </p:nvSpPr>
          <p:spPr>
            <a:xfrm>
              <a:off x="5215346" y="150098"/>
              <a:ext cx="137160" cy="1371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85"/>
            <p:cNvSpPr/>
            <p:nvPr/>
          </p:nvSpPr>
          <p:spPr>
            <a:xfrm>
              <a:off x="5463540" y="150098"/>
              <a:ext cx="137160" cy="137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85"/>
            <p:cNvSpPr/>
            <p:nvPr/>
          </p:nvSpPr>
          <p:spPr>
            <a:xfrm>
              <a:off x="5711734" y="150098"/>
              <a:ext cx="137160" cy="1371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85"/>
            <p:cNvSpPr/>
            <p:nvPr/>
          </p:nvSpPr>
          <p:spPr>
            <a:xfrm>
              <a:off x="5959928" y="150098"/>
              <a:ext cx="137160" cy="137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6" name="Google Shape;226;p85"/>
          <p:cNvSpPr>
            <a:spLocks noGrp="1"/>
          </p:cNvSpPr>
          <p:nvPr>
            <p:ph type="pic" idx="2"/>
          </p:nvPr>
        </p:nvSpPr>
        <p:spPr>
          <a:xfrm>
            <a:off x="9175736" y="2152874"/>
            <a:ext cx="2168682" cy="350124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Image slide layout">
  <p:cSld name="4_Image slide layout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86"/>
          <p:cNvSpPr>
            <a:spLocks noGrp="1"/>
          </p:cNvSpPr>
          <p:nvPr>
            <p:ph type="pic" idx="2"/>
          </p:nvPr>
        </p:nvSpPr>
        <p:spPr>
          <a:xfrm>
            <a:off x="8381999" y="1531249"/>
            <a:ext cx="3200400" cy="457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29" name="Google Shape;229;p86"/>
          <p:cNvSpPr txBox="1">
            <a:spLocks noGrp="1"/>
          </p:cNvSpPr>
          <p:nvPr>
            <p:ph type="body" idx="1"/>
          </p:nvPr>
        </p:nvSpPr>
        <p:spPr>
          <a:xfrm>
            <a:off x="323529" y="400472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sz="5400" b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230" name="Google Shape;230;p86"/>
          <p:cNvGrpSpPr/>
          <p:nvPr/>
        </p:nvGrpSpPr>
        <p:grpSpPr>
          <a:xfrm>
            <a:off x="5655129" y="211061"/>
            <a:ext cx="881742" cy="137160"/>
            <a:chOff x="5215346" y="150098"/>
            <a:chExt cx="881742" cy="137160"/>
          </a:xfrm>
        </p:grpSpPr>
        <p:sp>
          <p:nvSpPr>
            <p:cNvPr id="231" name="Google Shape;231;p86"/>
            <p:cNvSpPr/>
            <p:nvPr/>
          </p:nvSpPr>
          <p:spPr>
            <a:xfrm>
              <a:off x="5215346" y="150098"/>
              <a:ext cx="137160" cy="1371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86"/>
            <p:cNvSpPr/>
            <p:nvPr/>
          </p:nvSpPr>
          <p:spPr>
            <a:xfrm>
              <a:off x="5463540" y="150098"/>
              <a:ext cx="137160" cy="137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86"/>
            <p:cNvSpPr/>
            <p:nvPr/>
          </p:nvSpPr>
          <p:spPr>
            <a:xfrm>
              <a:off x="5711734" y="150098"/>
              <a:ext cx="137160" cy="1371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86"/>
            <p:cNvSpPr/>
            <p:nvPr/>
          </p:nvSpPr>
          <p:spPr>
            <a:xfrm>
              <a:off x="5959928" y="150098"/>
              <a:ext cx="137160" cy="137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5" name="Google Shape;235;p86"/>
          <p:cNvGrpSpPr/>
          <p:nvPr/>
        </p:nvGrpSpPr>
        <p:grpSpPr>
          <a:xfrm>
            <a:off x="5655129" y="6509779"/>
            <a:ext cx="881742" cy="137160"/>
            <a:chOff x="5215346" y="150098"/>
            <a:chExt cx="881742" cy="137160"/>
          </a:xfrm>
        </p:grpSpPr>
        <p:sp>
          <p:nvSpPr>
            <p:cNvPr id="236" name="Google Shape;236;p86"/>
            <p:cNvSpPr/>
            <p:nvPr/>
          </p:nvSpPr>
          <p:spPr>
            <a:xfrm>
              <a:off x="5215346" y="150098"/>
              <a:ext cx="137160" cy="1371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86"/>
            <p:cNvSpPr/>
            <p:nvPr/>
          </p:nvSpPr>
          <p:spPr>
            <a:xfrm>
              <a:off x="5463540" y="150098"/>
              <a:ext cx="137160" cy="137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86"/>
            <p:cNvSpPr/>
            <p:nvPr/>
          </p:nvSpPr>
          <p:spPr>
            <a:xfrm>
              <a:off x="5711734" y="150098"/>
              <a:ext cx="137160" cy="1371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86"/>
            <p:cNvSpPr/>
            <p:nvPr/>
          </p:nvSpPr>
          <p:spPr>
            <a:xfrm>
              <a:off x="5959928" y="150098"/>
              <a:ext cx="137160" cy="137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0" name="Google Shape;240;p86"/>
          <p:cNvSpPr/>
          <p:nvPr/>
        </p:nvSpPr>
        <p:spPr>
          <a:xfrm>
            <a:off x="4694736" y="1531249"/>
            <a:ext cx="3200400" cy="45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con sets layout">
  <p:cSld name="1_Icon sets layou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87"/>
          <p:cNvSpPr txBox="1">
            <a:spLocks noGrp="1"/>
          </p:cNvSpPr>
          <p:nvPr>
            <p:ph type="body" idx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sz="5400" b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3" name="Google Shape;243;p87"/>
          <p:cNvSpPr/>
          <p:nvPr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87"/>
          <p:cNvSpPr/>
          <p:nvPr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lt1">
              <a:alpha val="40784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87"/>
          <p:cNvSpPr/>
          <p:nvPr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lt1">
              <a:alpha val="2274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87"/>
          <p:cNvSpPr txBox="1"/>
          <p:nvPr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Resize without losing quality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87"/>
          <p:cNvSpPr txBox="1"/>
          <p:nvPr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Change Fill Color &amp;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Line Color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87"/>
          <p:cNvSpPr txBox="1"/>
          <p:nvPr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www.THEME PPT.com</a:t>
            </a:r>
            <a:endParaRPr sz="14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87"/>
          <p:cNvSpPr txBox="1"/>
          <p:nvPr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FREE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PPT TEMPLATES</a:t>
            </a:r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88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252" name="Google Shape;252;p88"/>
          <p:cNvSpPr txBox="1">
            <a:spLocks noGrp="1"/>
          </p:cNvSpPr>
          <p:nvPr>
            <p:ph type="title"/>
          </p:nvPr>
        </p:nvSpPr>
        <p:spPr>
          <a:xfrm>
            <a:off x="609600" y="579433"/>
            <a:ext cx="79796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53" name="Google Shape;253;p88"/>
          <p:cNvSpPr txBox="1">
            <a:spLocks noGrp="1"/>
          </p:cNvSpPr>
          <p:nvPr>
            <p:ph type="body" idx="1"/>
          </p:nvPr>
        </p:nvSpPr>
        <p:spPr>
          <a:xfrm>
            <a:off x="609600" y="1905000"/>
            <a:ext cx="7979600" cy="42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༝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■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89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layout">
  <p:cSld name="Cover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 layout">
  <p:cSld name="End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 Slide layout">
  <p:cSld name="Section Break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ontents slide layout">
  <p:cSld name="18_Contents slide layou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7"/>
          <p:cNvSpPr/>
          <p:nvPr/>
        </p:nvSpPr>
        <p:spPr>
          <a:xfrm>
            <a:off x="10847388" y="5801649"/>
            <a:ext cx="1224209" cy="928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57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25" name="Google Shape;25;p57"/>
          <p:cNvSpPr/>
          <p:nvPr/>
        </p:nvSpPr>
        <p:spPr>
          <a:xfrm>
            <a:off x="0" y="-24210"/>
            <a:ext cx="12192000" cy="1419295"/>
          </a:xfrm>
          <a:custGeom>
            <a:avLst/>
            <a:gdLst/>
            <a:ahLst/>
            <a:cxnLst/>
            <a:rect l="l" t="t" r="r" b="b"/>
            <a:pathLst>
              <a:path w="8780" h="897" extrusionOk="0">
                <a:moveTo>
                  <a:pt x="8780" y="0"/>
                </a:moveTo>
                <a:lnTo>
                  <a:pt x="0" y="0"/>
                </a:lnTo>
                <a:lnTo>
                  <a:pt x="0" y="426"/>
                </a:lnTo>
                <a:lnTo>
                  <a:pt x="0" y="542"/>
                </a:lnTo>
                <a:lnTo>
                  <a:pt x="0" y="897"/>
                </a:lnTo>
                <a:lnTo>
                  <a:pt x="3879" y="897"/>
                </a:lnTo>
                <a:lnTo>
                  <a:pt x="5163" y="730"/>
                </a:lnTo>
                <a:lnTo>
                  <a:pt x="8388" y="730"/>
                </a:lnTo>
                <a:lnTo>
                  <a:pt x="8388" y="542"/>
                </a:lnTo>
                <a:lnTo>
                  <a:pt x="8780" y="542"/>
                </a:lnTo>
                <a:lnTo>
                  <a:pt x="8780" y="0"/>
                </a:lnTo>
                <a:close/>
              </a:path>
            </a:pathLst>
          </a:custGeom>
          <a:solidFill>
            <a:srgbClr val="EDC7A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" name="Google Shape;26;p57"/>
          <p:cNvGrpSpPr/>
          <p:nvPr/>
        </p:nvGrpSpPr>
        <p:grpSpPr>
          <a:xfrm>
            <a:off x="10847388" y="14841"/>
            <a:ext cx="842453" cy="1120815"/>
            <a:chOff x="5640388" y="2819401"/>
            <a:chExt cx="908050" cy="1208087"/>
          </a:xfrm>
        </p:grpSpPr>
        <p:sp>
          <p:nvSpPr>
            <p:cNvPr id="27" name="Google Shape;27;p57"/>
            <p:cNvSpPr/>
            <p:nvPr/>
          </p:nvSpPr>
          <p:spPr>
            <a:xfrm>
              <a:off x="5932488" y="3414713"/>
              <a:ext cx="615950" cy="612775"/>
            </a:xfrm>
            <a:custGeom>
              <a:avLst/>
              <a:gdLst/>
              <a:ahLst/>
              <a:cxnLst/>
              <a:rect l="l" t="t" r="r" b="b"/>
              <a:pathLst>
                <a:path w="162" h="162" extrusionOk="0">
                  <a:moveTo>
                    <a:pt x="0" y="43"/>
                  </a:moveTo>
                  <a:cubicBezTo>
                    <a:pt x="13" y="29"/>
                    <a:pt x="26" y="15"/>
                    <a:pt x="39" y="3"/>
                  </a:cubicBezTo>
                  <a:cubicBezTo>
                    <a:pt x="43" y="0"/>
                    <a:pt x="51" y="1"/>
                    <a:pt x="58" y="1"/>
                  </a:cubicBezTo>
                  <a:cubicBezTo>
                    <a:pt x="59" y="1"/>
                    <a:pt x="61" y="2"/>
                    <a:pt x="62" y="3"/>
                  </a:cubicBezTo>
                  <a:cubicBezTo>
                    <a:pt x="94" y="25"/>
                    <a:pt x="91" y="16"/>
                    <a:pt x="91" y="56"/>
                  </a:cubicBezTo>
                  <a:cubicBezTo>
                    <a:pt x="92" y="60"/>
                    <a:pt x="92" y="63"/>
                    <a:pt x="92" y="67"/>
                  </a:cubicBezTo>
                  <a:cubicBezTo>
                    <a:pt x="89" y="88"/>
                    <a:pt x="100" y="101"/>
                    <a:pt x="114" y="114"/>
                  </a:cubicBezTo>
                  <a:cubicBezTo>
                    <a:pt x="123" y="121"/>
                    <a:pt x="130" y="129"/>
                    <a:pt x="138" y="137"/>
                  </a:cubicBezTo>
                  <a:cubicBezTo>
                    <a:pt x="145" y="144"/>
                    <a:pt x="153" y="152"/>
                    <a:pt x="162" y="161"/>
                  </a:cubicBezTo>
                  <a:cubicBezTo>
                    <a:pt x="157" y="161"/>
                    <a:pt x="154" y="161"/>
                    <a:pt x="150" y="161"/>
                  </a:cubicBezTo>
                  <a:cubicBezTo>
                    <a:pt x="118" y="161"/>
                    <a:pt x="86" y="161"/>
                    <a:pt x="54" y="161"/>
                  </a:cubicBezTo>
                  <a:cubicBezTo>
                    <a:pt x="51" y="161"/>
                    <a:pt x="48" y="162"/>
                    <a:pt x="46" y="161"/>
                  </a:cubicBezTo>
                  <a:cubicBezTo>
                    <a:pt x="32" y="152"/>
                    <a:pt x="19" y="143"/>
                    <a:pt x="4" y="133"/>
                  </a:cubicBezTo>
                  <a:cubicBezTo>
                    <a:pt x="13" y="120"/>
                    <a:pt x="20" y="104"/>
                    <a:pt x="33" y="96"/>
                  </a:cubicBezTo>
                  <a:cubicBezTo>
                    <a:pt x="45" y="88"/>
                    <a:pt x="40" y="80"/>
                    <a:pt x="41" y="72"/>
                  </a:cubicBezTo>
                  <a:cubicBezTo>
                    <a:pt x="43" y="60"/>
                    <a:pt x="46" y="49"/>
                    <a:pt x="48" y="38"/>
                  </a:cubicBezTo>
                  <a:cubicBezTo>
                    <a:pt x="49" y="35"/>
                    <a:pt x="48" y="32"/>
                    <a:pt x="48" y="29"/>
                  </a:cubicBezTo>
                  <a:cubicBezTo>
                    <a:pt x="45" y="30"/>
                    <a:pt x="41" y="30"/>
                    <a:pt x="39" y="31"/>
                  </a:cubicBezTo>
                  <a:cubicBezTo>
                    <a:pt x="32" y="35"/>
                    <a:pt x="25" y="41"/>
                    <a:pt x="18" y="44"/>
                  </a:cubicBezTo>
                  <a:cubicBezTo>
                    <a:pt x="13" y="47"/>
                    <a:pt x="7" y="46"/>
                    <a:pt x="2" y="47"/>
                  </a:cubicBezTo>
                  <a:cubicBezTo>
                    <a:pt x="1" y="46"/>
                    <a:pt x="1" y="44"/>
                    <a:pt x="0" y="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57"/>
            <p:cNvSpPr/>
            <p:nvPr/>
          </p:nvSpPr>
          <p:spPr>
            <a:xfrm>
              <a:off x="5716588" y="2819401"/>
              <a:ext cx="652463" cy="666750"/>
            </a:xfrm>
            <a:custGeom>
              <a:avLst/>
              <a:gdLst/>
              <a:ahLst/>
              <a:cxnLst/>
              <a:rect l="l" t="t" r="r" b="b"/>
              <a:pathLst>
                <a:path w="172" h="176" extrusionOk="0">
                  <a:moveTo>
                    <a:pt x="149" y="176"/>
                  </a:moveTo>
                  <a:cubicBezTo>
                    <a:pt x="100" y="124"/>
                    <a:pt x="52" y="72"/>
                    <a:pt x="0" y="18"/>
                  </a:cubicBezTo>
                  <a:cubicBezTo>
                    <a:pt x="4" y="15"/>
                    <a:pt x="10" y="10"/>
                    <a:pt x="15" y="5"/>
                  </a:cubicBezTo>
                  <a:cubicBezTo>
                    <a:pt x="21" y="0"/>
                    <a:pt x="24" y="5"/>
                    <a:pt x="28" y="8"/>
                  </a:cubicBezTo>
                  <a:cubicBezTo>
                    <a:pt x="62" y="42"/>
                    <a:pt x="95" y="75"/>
                    <a:pt x="129" y="109"/>
                  </a:cubicBezTo>
                  <a:cubicBezTo>
                    <a:pt x="141" y="121"/>
                    <a:pt x="153" y="134"/>
                    <a:pt x="165" y="145"/>
                  </a:cubicBezTo>
                  <a:cubicBezTo>
                    <a:pt x="172" y="151"/>
                    <a:pt x="172" y="155"/>
                    <a:pt x="165" y="161"/>
                  </a:cubicBezTo>
                  <a:cubicBezTo>
                    <a:pt x="161" y="165"/>
                    <a:pt x="159" y="169"/>
                    <a:pt x="155" y="174"/>
                  </a:cubicBezTo>
                  <a:cubicBezTo>
                    <a:pt x="153" y="174"/>
                    <a:pt x="151" y="175"/>
                    <a:pt x="149" y="1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57"/>
            <p:cNvSpPr/>
            <p:nvPr/>
          </p:nvSpPr>
          <p:spPr>
            <a:xfrm>
              <a:off x="5640388" y="2936876"/>
              <a:ext cx="471488" cy="454025"/>
            </a:xfrm>
            <a:custGeom>
              <a:avLst/>
              <a:gdLst/>
              <a:ahLst/>
              <a:cxnLst/>
              <a:rect l="l" t="t" r="r" b="b"/>
              <a:pathLst>
                <a:path w="124" h="120" extrusionOk="0">
                  <a:moveTo>
                    <a:pt x="124" y="114"/>
                  </a:moveTo>
                  <a:cubicBezTo>
                    <a:pt x="114" y="120"/>
                    <a:pt x="106" y="117"/>
                    <a:pt x="97" y="108"/>
                  </a:cubicBezTo>
                  <a:cubicBezTo>
                    <a:pt x="68" y="77"/>
                    <a:pt x="38" y="48"/>
                    <a:pt x="8" y="18"/>
                  </a:cubicBezTo>
                  <a:cubicBezTo>
                    <a:pt x="6" y="16"/>
                    <a:pt x="3" y="13"/>
                    <a:pt x="0" y="10"/>
                  </a:cubicBezTo>
                  <a:cubicBezTo>
                    <a:pt x="4" y="6"/>
                    <a:pt x="8" y="2"/>
                    <a:pt x="11" y="0"/>
                  </a:cubicBezTo>
                  <a:cubicBezTo>
                    <a:pt x="49" y="38"/>
                    <a:pt x="87" y="76"/>
                    <a:pt x="124" y="1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57"/>
            <p:cNvSpPr/>
            <p:nvPr/>
          </p:nvSpPr>
          <p:spPr>
            <a:xfrm>
              <a:off x="5719763" y="3603626"/>
              <a:ext cx="334963" cy="320675"/>
            </a:xfrm>
            <a:custGeom>
              <a:avLst/>
              <a:gdLst/>
              <a:ahLst/>
              <a:cxnLst/>
              <a:rect l="l" t="t" r="r" b="b"/>
              <a:pathLst>
                <a:path w="88" h="85" extrusionOk="0">
                  <a:moveTo>
                    <a:pt x="88" y="0"/>
                  </a:moveTo>
                  <a:cubicBezTo>
                    <a:pt x="88" y="9"/>
                    <a:pt x="88" y="18"/>
                    <a:pt x="87" y="26"/>
                  </a:cubicBezTo>
                  <a:cubicBezTo>
                    <a:pt x="86" y="29"/>
                    <a:pt x="85" y="32"/>
                    <a:pt x="83" y="35"/>
                  </a:cubicBezTo>
                  <a:cubicBezTo>
                    <a:pt x="72" y="51"/>
                    <a:pt x="60" y="66"/>
                    <a:pt x="48" y="82"/>
                  </a:cubicBezTo>
                  <a:cubicBezTo>
                    <a:pt x="47" y="84"/>
                    <a:pt x="39" y="85"/>
                    <a:pt x="38" y="83"/>
                  </a:cubicBezTo>
                  <a:cubicBezTo>
                    <a:pt x="25" y="71"/>
                    <a:pt x="12" y="57"/>
                    <a:pt x="0" y="44"/>
                  </a:cubicBezTo>
                  <a:cubicBezTo>
                    <a:pt x="0" y="44"/>
                    <a:pt x="1" y="43"/>
                    <a:pt x="1" y="42"/>
                  </a:cubicBezTo>
                  <a:cubicBezTo>
                    <a:pt x="4" y="44"/>
                    <a:pt x="7" y="46"/>
                    <a:pt x="9" y="49"/>
                  </a:cubicBezTo>
                  <a:cubicBezTo>
                    <a:pt x="24" y="65"/>
                    <a:pt x="42" y="62"/>
                    <a:pt x="49" y="41"/>
                  </a:cubicBezTo>
                  <a:cubicBezTo>
                    <a:pt x="50" y="39"/>
                    <a:pt x="52" y="37"/>
                    <a:pt x="54" y="36"/>
                  </a:cubicBezTo>
                  <a:cubicBezTo>
                    <a:pt x="62" y="34"/>
                    <a:pt x="68" y="27"/>
                    <a:pt x="67" y="20"/>
                  </a:cubicBezTo>
                  <a:cubicBezTo>
                    <a:pt x="67" y="10"/>
                    <a:pt x="72" y="7"/>
                    <a:pt x="79" y="4"/>
                  </a:cubicBezTo>
                  <a:cubicBezTo>
                    <a:pt x="82" y="3"/>
                    <a:pt x="85" y="1"/>
                    <a:pt x="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57"/>
            <p:cNvSpPr/>
            <p:nvPr/>
          </p:nvSpPr>
          <p:spPr>
            <a:xfrm>
              <a:off x="5819776" y="3259138"/>
              <a:ext cx="196850" cy="192088"/>
            </a:xfrm>
            <a:custGeom>
              <a:avLst/>
              <a:gdLst/>
              <a:ahLst/>
              <a:cxnLst/>
              <a:rect l="l" t="t" r="r" b="b"/>
              <a:pathLst>
                <a:path w="52" h="51" extrusionOk="0">
                  <a:moveTo>
                    <a:pt x="52" y="43"/>
                  </a:moveTo>
                  <a:cubicBezTo>
                    <a:pt x="50" y="45"/>
                    <a:pt x="49" y="49"/>
                    <a:pt x="46" y="50"/>
                  </a:cubicBezTo>
                  <a:cubicBezTo>
                    <a:pt x="43" y="51"/>
                    <a:pt x="38" y="51"/>
                    <a:pt x="36" y="50"/>
                  </a:cubicBezTo>
                  <a:cubicBezTo>
                    <a:pt x="24" y="39"/>
                    <a:pt x="12" y="27"/>
                    <a:pt x="2" y="15"/>
                  </a:cubicBezTo>
                  <a:cubicBezTo>
                    <a:pt x="0" y="13"/>
                    <a:pt x="0" y="6"/>
                    <a:pt x="2" y="4"/>
                  </a:cubicBezTo>
                  <a:cubicBezTo>
                    <a:pt x="5" y="1"/>
                    <a:pt x="12" y="0"/>
                    <a:pt x="14" y="2"/>
                  </a:cubicBezTo>
                  <a:cubicBezTo>
                    <a:pt x="26" y="13"/>
                    <a:pt x="38" y="25"/>
                    <a:pt x="49" y="37"/>
                  </a:cubicBezTo>
                  <a:cubicBezTo>
                    <a:pt x="51" y="38"/>
                    <a:pt x="51" y="40"/>
                    <a:pt x="52" y="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57"/>
            <p:cNvSpPr/>
            <p:nvPr/>
          </p:nvSpPr>
          <p:spPr>
            <a:xfrm>
              <a:off x="5743576" y="3500438"/>
              <a:ext cx="204788" cy="207963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9" y="0"/>
                  </a:moveTo>
                  <a:cubicBezTo>
                    <a:pt x="13" y="2"/>
                    <a:pt x="16" y="3"/>
                    <a:pt x="18" y="6"/>
                  </a:cubicBezTo>
                  <a:cubicBezTo>
                    <a:pt x="28" y="15"/>
                    <a:pt x="38" y="25"/>
                    <a:pt x="47" y="35"/>
                  </a:cubicBezTo>
                  <a:cubicBezTo>
                    <a:pt x="52" y="39"/>
                    <a:pt x="54" y="45"/>
                    <a:pt x="49" y="50"/>
                  </a:cubicBezTo>
                  <a:cubicBezTo>
                    <a:pt x="44" y="55"/>
                    <a:pt x="38" y="54"/>
                    <a:pt x="33" y="49"/>
                  </a:cubicBezTo>
                  <a:cubicBezTo>
                    <a:pt x="23" y="38"/>
                    <a:pt x="13" y="29"/>
                    <a:pt x="3" y="18"/>
                  </a:cubicBezTo>
                  <a:cubicBezTo>
                    <a:pt x="1" y="16"/>
                    <a:pt x="0" y="10"/>
                    <a:pt x="1" y="7"/>
                  </a:cubicBezTo>
                  <a:cubicBezTo>
                    <a:pt x="2" y="4"/>
                    <a:pt x="6" y="2"/>
                    <a:pt x="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57"/>
            <p:cNvSpPr/>
            <p:nvPr/>
          </p:nvSpPr>
          <p:spPr>
            <a:xfrm>
              <a:off x="5689601" y="3606801"/>
              <a:ext cx="179388" cy="188913"/>
            </a:xfrm>
            <a:custGeom>
              <a:avLst/>
              <a:gdLst/>
              <a:ahLst/>
              <a:cxnLst/>
              <a:rect l="l" t="t" r="r" b="b"/>
              <a:pathLst>
                <a:path w="47" h="50" extrusionOk="0">
                  <a:moveTo>
                    <a:pt x="9" y="0"/>
                  </a:moveTo>
                  <a:cubicBezTo>
                    <a:pt x="12" y="2"/>
                    <a:pt x="15" y="3"/>
                    <a:pt x="17" y="5"/>
                  </a:cubicBezTo>
                  <a:cubicBezTo>
                    <a:pt x="26" y="13"/>
                    <a:pt x="34" y="22"/>
                    <a:pt x="42" y="30"/>
                  </a:cubicBezTo>
                  <a:cubicBezTo>
                    <a:pt x="47" y="35"/>
                    <a:pt x="47" y="39"/>
                    <a:pt x="42" y="44"/>
                  </a:cubicBezTo>
                  <a:cubicBezTo>
                    <a:pt x="37" y="50"/>
                    <a:pt x="32" y="48"/>
                    <a:pt x="28" y="44"/>
                  </a:cubicBezTo>
                  <a:cubicBezTo>
                    <a:pt x="19" y="35"/>
                    <a:pt x="10" y="26"/>
                    <a:pt x="2" y="16"/>
                  </a:cubicBezTo>
                  <a:cubicBezTo>
                    <a:pt x="0" y="14"/>
                    <a:pt x="0" y="9"/>
                    <a:pt x="1" y="7"/>
                  </a:cubicBezTo>
                  <a:cubicBezTo>
                    <a:pt x="2" y="4"/>
                    <a:pt x="6" y="2"/>
                    <a:pt x="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57"/>
            <p:cNvSpPr/>
            <p:nvPr/>
          </p:nvSpPr>
          <p:spPr>
            <a:xfrm>
              <a:off x="5792788" y="3406776"/>
              <a:ext cx="163513" cy="150813"/>
            </a:xfrm>
            <a:custGeom>
              <a:avLst/>
              <a:gdLst/>
              <a:ahLst/>
              <a:cxnLst/>
              <a:rect l="l" t="t" r="r" b="b"/>
              <a:pathLst>
                <a:path w="43" h="40" extrusionOk="0">
                  <a:moveTo>
                    <a:pt x="43" y="25"/>
                  </a:moveTo>
                  <a:cubicBezTo>
                    <a:pt x="37" y="30"/>
                    <a:pt x="33" y="34"/>
                    <a:pt x="27" y="40"/>
                  </a:cubicBezTo>
                  <a:cubicBezTo>
                    <a:pt x="20" y="32"/>
                    <a:pt x="13" y="24"/>
                    <a:pt x="6" y="16"/>
                  </a:cubicBezTo>
                  <a:cubicBezTo>
                    <a:pt x="1" y="11"/>
                    <a:pt x="0" y="5"/>
                    <a:pt x="6" y="2"/>
                  </a:cubicBezTo>
                  <a:cubicBezTo>
                    <a:pt x="9" y="0"/>
                    <a:pt x="16" y="1"/>
                    <a:pt x="19" y="3"/>
                  </a:cubicBezTo>
                  <a:cubicBezTo>
                    <a:pt x="27" y="9"/>
                    <a:pt x="35" y="16"/>
                    <a:pt x="43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Contents slide layout">
  <p:cSld name="9_Contents slide layou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8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8_Contents slide layout">
  <p:cSld name="28_Contents slide layou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9"/>
          <p:cNvSpPr/>
          <p:nvPr/>
        </p:nvSpPr>
        <p:spPr>
          <a:xfrm>
            <a:off x="10847388" y="5801649"/>
            <a:ext cx="1224209" cy="928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59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40" name="Google Shape;40;p59"/>
          <p:cNvSpPr/>
          <p:nvPr/>
        </p:nvSpPr>
        <p:spPr>
          <a:xfrm>
            <a:off x="0" y="-24210"/>
            <a:ext cx="12192000" cy="1419295"/>
          </a:xfrm>
          <a:custGeom>
            <a:avLst/>
            <a:gdLst/>
            <a:ahLst/>
            <a:cxnLst/>
            <a:rect l="l" t="t" r="r" b="b"/>
            <a:pathLst>
              <a:path w="8780" h="897" extrusionOk="0">
                <a:moveTo>
                  <a:pt x="8780" y="0"/>
                </a:moveTo>
                <a:lnTo>
                  <a:pt x="0" y="0"/>
                </a:lnTo>
                <a:lnTo>
                  <a:pt x="0" y="426"/>
                </a:lnTo>
                <a:lnTo>
                  <a:pt x="0" y="542"/>
                </a:lnTo>
                <a:lnTo>
                  <a:pt x="0" y="897"/>
                </a:lnTo>
                <a:lnTo>
                  <a:pt x="3879" y="897"/>
                </a:lnTo>
                <a:lnTo>
                  <a:pt x="5163" y="730"/>
                </a:lnTo>
                <a:lnTo>
                  <a:pt x="8388" y="730"/>
                </a:lnTo>
                <a:lnTo>
                  <a:pt x="8388" y="542"/>
                </a:lnTo>
                <a:lnTo>
                  <a:pt x="8780" y="542"/>
                </a:lnTo>
                <a:lnTo>
                  <a:pt x="878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" name="Google Shape;41;p59"/>
          <p:cNvGrpSpPr/>
          <p:nvPr/>
        </p:nvGrpSpPr>
        <p:grpSpPr>
          <a:xfrm>
            <a:off x="10460392" y="174816"/>
            <a:ext cx="999100" cy="1021241"/>
            <a:chOff x="5519738" y="2843213"/>
            <a:chExt cx="1146175" cy="1171575"/>
          </a:xfrm>
        </p:grpSpPr>
        <p:sp>
          <p:nvSpPr>
            <p:cNvPr id="42" name="Google Shape;42;p59"/>
            <p:cNvSpPr/>
            <p:nvPr/>
          </p:nvSpPr>
          <p:spPr>
            <a:xfrm>
              <a:off x="6113463" y="3097213"/>
              <a:ext cx="552450" cy="917575"/>
            </a:xfrm>
            <a:custGeom>
              <a:avLst/>
              <a:gdLst/>
              <a:ahLst/>
              <a:cxnLst/>
              <a:rect l="l" t="t" r="r" b="b"/>
              <a:pathLst>
                <a:path w="146" h="242" extrusionOk="0">
                  <a:moveTo>
                    <a:pt x="89" y="64"/>
                  </a:moveTo>
                  <a:cubicBezTo>
                    <a:pt x="70" y="77"/>
                    <a:pt x="50" y="84"/>
                    <a:pt x="29" y="86"/>
                  </a:cubicBezTo>
                  <a:cubicBezTo>
                    <a:pt x="25" y="86"/>
                    <a:pt x="21" y="87"/>
                    <a:pt x="17" y="87"/>
                  </a:cubicBezTo>
                  <a:cubicBezTo>
                    <a:pt x="7" y="87"/>
                    <a:pt x="1" y="82"/>
                    <a:pt x="0" y="73"/>
                  </a:cubicBezTo>
                  <a:cubicBezTo>
                    <a:pt x="0" y="65"/>
                    <a:pt x="6" y="60"/>
                    <a:pt x="15" y="58"/>
                  </a:cubicBezTo>
                  <a:cubicBezTo>
                    <a:pt x="29" y="56"/>
                    <a:pt x="43" y="53"/>
                    <a:pt x="57" y="49"/>
                  </a:cubicBezTo>
                  <a:cubicBezTo>
                    <a:pt x="72" y="43"/>
                    <a:pt x="84" y="32"/>
                    <a:pt x="92" y="18"/>
                  </a:cubicBezTo>
                  <a:cubicBezTo>
                    <a:pt x="100" y="5"/>
                    <a:pt x="112" y="0"/>
                    <a:pt x="124" y="4"/>
                  </a:cubicBezTo>
                  <a:cubicBezTo>
                    <a:pt x="137" y="7"/>
                    <a:pt x="146" y="18"/>
                    <a:pt x="146" y="33"/>
                  </a:cubicBezTo>
                  <a:cubicBezTo>
                    <a:pt x="146" y="95"/>
                    <a:pt x="146" y="156"/>
                    <a:pt x="146" y="218"/>
                  </a:cubicBezTo>
                  <a:cubicBezTo>
                    <a:pt x="146" y="231"/>
                    <a:pt x="138" y="239"/>
                    <a:pt x="127" y="240"/>
                  </a:cubicBezTo>
                  <a:cubicBezTo>
                    <a:pt x="116" y="242"/>
                    <a:pt x="107" y="235"/>
                    <a:pt x="105" y="223"/>
                  </a:cubicBezTo>
                  <a:cubicBezTo>
                    <a:pt x="101" y="198"/>
                    <a:pt x="99" y="173"/>
                    <a:pt x="97" y="148"/>
                  </a:cubicBezTo>
                  <a:cubicBezTo>
                    <a:pt x="95" y="123"/>
                    <a:pt x="92" y="97"/>
                    <a:pt x="90" y="71"/>
                  </a:cubicBezTo>
                  <a:cubicBezTo>
                    <a:pt x="90" y="69"/>
                    <a:pt x="89" y="67"/>
                    <a:pt x="89" y="6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59"/>
            <p:cNvSpPr/>
            <p:nvPr/>
          </p:nvSpPr>
          <p:spPr>
            <a:xfrm>
              <a:off x="5519738" y="3100388"/>
              <a:ext cx="552450" cy="911225"/>
            </a:xfrm>
            <a:custGeom>
              <a:avLst/>
              <a:gdLst/>
              <a:ahLst/>
              <a:cxnLst/>
              <a:rect l="l" t="t" r="r" b="b"/>
              <a:pathLst>
                <a:path w="146" h="240" extrusionOk="0">
                  <a:moveTo>
                    <a:pt x="57" y="63"/>
                  </a:moveTo>
                  <a:cubicBezTo>
                    <a:pt x="55" y="90"/>
                    <a:pt x="52" y="116"/>
                    <a:pt x="50" y="142"/>
                  </a:cubicBezTo>
                  <a:cubicBezTo>
                    <a:pt x="47" y="168"/>
                    <a:pt x="45" y="195"/>
                    <a:pt x="42" y="222"/>
                  </a:cubicBezTo>
                  <a:cubicBezTo>
                    <a:pt x="41" y="231"/>
                    <a:pt x="33" y="239"/>
                    <a:pt x="23" y="240"/>
                  </a:cubicBezTo>
                  <a:cubicBezTo>
                    <a:pt x="13" y="240"/>
                    <a:pt x="3" y="234"/>
                    <a:pt x="2" y="224"/>
                  </a:cubicBezTo>
                  <a:cubicBezTo>
                    <a:pt x="1" y="206"/>
                    <a:pt x="0" y="188"/>
                    <a:pt x="0" y="170"/>
                  </a:cubicBezTo>
                  <a:cubicBezTo>
                    <a:pt x="0" y="126"/>
                    <a:pt x="0" y="81"/>
                    <a:pt x="0" y="37"/>
                  </a:cubicBezTo>
                  <a:cubicBezTo>
                    <a:pt x="0" y="32"/>
                    <a:pt x="1" y="27"/>
                    <a:pt x="2" y="22"/>
                  </a:cubicBezTo>
                  <a:cubicBezTo>
                    <a:pt x="5" y="11"/>
                    <a:pt x="13" y="4"/>
                    <a:pt x="24" y="2"/>
                  </a:cubicBezTo>
                  <a:cubicBezTo>
                    <a:pt x="36" y="0"/>
                    <a:pt x="46" y="4"/>
                    <a:pt x="51" y="14"/>
                  </a:cubicBezTo>
                  <a:cubicBezTo>
                    <a:pt x="70" y="43"/>
                    <a:pt x="97" y="56"/>
                    <a:pt x="131" y="57"/>
                  </a:cubicBezTo>
                  <a:cubicBezTo>
                    <a:pt x="140" y="58"/>
                    <a:pt x="146" y="64"/>
                    <a:pt x="146" y="72"/>
                  </a:cubicBezTo>
                  <a:cubicBezTo>
                    <a:pt x="146" y="80"/>
                    <a:pt x="139" y="86"/>
                    <a:pt x="129" y="86"/>
                  </a:cubicBezTo>
                  <a:cubicBezTo>
                    <a:pt x="108" y="85"/>
                    <a:pt x="88" y="80"/>
                    <a:pt x="69" y="70"/>
                  </a:cubicBezTo>
                  <a:cubicBezTo>
                    <a:pt x="66" y="68"/>
                    <a:pt x="62" y="66"/>
                    <a:pt x="57" y="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59"/>
            <p:cNvSpPr/>
            <p:nvPr/>
          </p:nvSpPr>
          <p:spPr>
            <a:xfrm>
              <a:off x="5840413" y="3468688"/>
              <a:ext cx="461963" cy="393700"/>
            </a:xfrm>
            <a:custGeom>
              <a:avLst/>
              <a:gdLst/>
              <a:ahLst/>
              <a:cxnLst/>
              <a:rect l="l" t="t" r="r" b="b"/>
              <a:pathLst>
                <a:path w="122" h="104" extrusionOk="0">
                  <a:moveTo>
                    <a:pt x="61" y="104"/>
                  </a:moveTo>
                  <a:cubicBezTo>
                    <a:pt x="48" y="104"/>
                    <a:pt x="35" y="104"/>
                    <a:pt x="22" y="104"/>
                  </a:cubicBezTo>
                  <a:cubicBezTo>
                    <a:pt x="10" y="104"/>
                    <a:pt x="2" y="98"/>
                    <a:pt x="1" y="87"/>
                  </a:cubicBezTo>
                  <a:cubicBezTo>
                    <a:pt x="0" y="64"/>
                    <a:pt x="0" y="41"/>
                    <a:pt x="1" y="18"/>
                  </a:cubicBezTo>
                  <a:cubicBezTo>
                    <a:pt x="1" y="8"/>
                    <a:pt x="9" y="1"/>
                    <a:pt x="19" y="1"/>
                  </a:cubicBezTo>
                  <a:cubicBezTo>
                    <a:pt x="47" y="0"/>
                    <a:pt x="75" y="0"/>
                    <a:pt x="103" y="1"/>
                  </a:cubicBezTo>
                  <a:cubicBezTo>
                    <a:pt x="115" y="1"/>
                    <a:pt x="121" y="9"/>
                    <a:pt x="121" y="21"/>
                  </a:cubicBezTo>
                  <a:cubicBezTo>
                    <a:pt x="122" y="41"/>
                    <a:pt x="122" y="62"/>
                    <a:pt x="122" y="83"/>
                  </a:cubicBezTo>
                  <a:cubicBezTo>
                    <a:pt x="122" y="96"/>
                    <a:pt x="114" y="104"/>
                    <a:pt x="101" y="104"/>
                  </a:cubicBezTo>
                  <a:cubicBezTo>
                    <a:pt x="88" y="104"/>
                    <a:pt x="74" y="104"/>
                    <a:pt x="61" y="104"/>
                  </a:cubicBezTo>
                  <a:close/>
                  <a:moveTo>
                    <a:pt x="71" y="28"/>
                  </a:moveTo>
                  <a:cubicBezTo>
                    <a:pt x="72" y="30"/>
                    <a:pt x="73" y="31"/>
                    <a:pt x="74" y="33"/>
                  </a:cubicBezTo>
                  <a:cubicBezTo>
                    <a:pt x="76" y="35"/>
                    <a:pt x="78" y="37"/>
                    <a:pt x="80" y="40"/>
                  </a:cubicBezTo>
                  <a:cubicBezTo>
                    <a:pt x="81" y="36"/>
                    <a:pt x="83" y="31"/>
                    <a:pt x="81" y="29"/>
                  </a:cubicBezTo>
                  <a:cubicBezTo>
                    <a:pt x="77" y="22"/>
                    <a:pt x="71" y="17"/>
                    <a:pt x="66" y="11"/>
                  </a:cubicBezTo>
                  <a:cubicBezTo>
                    <a:pt x="65" y="11"/>
                    <a:pt x="63" y="11"/>
                    <a:pt x="62" y="11"/>
                  </a:cubicBezTo>
                  <a:cubicBezTo>
                    <a:pt x="56" y="15"/>
                    <a:pt x="51" y="19"/>
                    <a:pt x="46" y="24"/>
                  </a:cubicBezTo>
                  <a:cubicBezTo>
                    <a:pt x="37" y="32"/>
                    <a:pt x="38" y="47"/>
                    <a:pt x="49" y="51"/>
                  </a:cubicBezTo>
                  <a:cubicBezTo>
                    <a:pt x="63" y="56"/>
                    <a:pt x="59" y="65"/>
                    <a:pt x="58" y="78"/>
                  </a:cubicBezTo>
                  <a:cubicBezTo>
                    <a:pt x="53" y="74"/>
                    <a:pt x="50" y="71"/>
                    <a:pt x="47" y="68"/>
                  </a:cubicBezTo>
                  <a:cubicBezTo>
                    <a:pt x="45" y="66"/>
                    <a:pt x="43" y="65"/>
                    <a:pt x="41" y="64"/>
                  </a:cubicBezTo>
                  <a:cubicBezTo>
                    <a:pt x="40" y="67"/>
                    <a:pt x="39" y="71"/>
                    <a:pt x="40" y="72"/>
                  </a:cubicBezTo>
                  <a:cubicBezTo>
                    <a:pt x="45" y="76"/>
                    <a:pt x="50" y="80"/>
                    <a:pt x="56" y="83"/>
                  </a:cubicBezTo>
                  <a:cubicBezTo>
                    <a:pt x="61" y="86"/>
                    <a:pt x="70" y="86"/>
                    <a:pt x="75" y="83"/>
                  </a:cubicBezTo>
                  <a:cubicBezTo>
                    <a:pt x="86" y="76"/>
                    <a:pt x="88" y="59"/>
                    <a:pt x="77" y="53"/>
                  </a:cubicBezTo>
                  <a:cubicBezTo>
                    <a:pt x="65" y="47"/>
                    <a:pt x="69" y="38"/>
                    <a:pt x="71" y="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59"/>
            <p:cNvSpPr/>
            <p:nvPr/>
          </p:nvSpPr>
          <p:spPr>
            <a:xfrm>
              <a:off x="6446838" y="2843213"/>
              <a:ext cx="219075" cy="223838"/>
            </a:xfrm>
            <a:custGeom>
              <a:avLst/>
              <a:gdLst/>
              <a:ahLst/>
              <a:cxnLst/>
              <a:rect l="l" t="t" r="r" b="b"/>
              <a:pathLst>
                <a:path w="58" h="59" extrusionOk="0">
                  <a:moveTo>
                    <a:pt x="0" y="30"/>
                  </a:moveTo>
                  <a:cubicBezTo>
                    <a:pt x="0" y="13"/>
                    <a:pt x="13" y="0"/>
                    <a:pt x="29" y="1"/>
                  </a:cubicBezTo>
                  <a:cubicBezTo>
                    <a:pt x="45" y="1"/>
                    <a:pt x="58" y="14"/>
                    <a:pt x="58" y="30"/>
                  </a:cubicBezTo>
                  <a:cubicBezTo>
                    <a:pt x="58" y="46"/>
                    <a:pt x="44" y="59"/>
                    <a:pt x="28" y="59"/>
                  </a:cubicBezTo>
                  <a:cubicBezTo>
                    <a:pt x="12" y="59"/>
                    <a:pt x="0" y="46"/>
                    <a:pt x="0" y="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59"/>
            <p:cNvSpPr/>
            <p:nvPr/>
          </p:nvSpPr>
          <p:spPr>
            <a:xfrm>
              <a:off x="5519738" y="2846388"/>
              <a:ext cx="222250" cy="220663"/>
            </a:xfrm>
            <a:custGeom>
              <a:avLst/>
              <a:gdLst/>
              <a:ahLst/>
              <a:cxnLst/>
              <a:rect l="l" t="t" r="r" b="b"/>
              <a:pathLst>
                <a:path w="59" h="58" extrusionOk="0">
                  <a:moveTo>
                    <a:pt x="58" y="28"/>
                  </a:moveTo>
                  <a:cubicBezTo>
                    <a:pt x="59" y="45"/>
                    <a:pt x="46" y="58"/>
                    <a:pt x="29" y="58"/>
                  </a:cubicBezTo>
                  <a:cubicBezTo>
                    <a:pt x="14" y="58"/>
                    <a:pt x="1" y="45"/>
                    <a:pt x="0" y="29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6" y="0"/>
                    <a:pt x="58" y="12"/>
                    <a:pt x="58" y="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59"/>
            <p:cNvSpPr/>
            <p:nvPr/>
          </p:nvSpPr>
          <p:spPr>
            <a:xfrm>
              <a:off x="6026151" y="3563938"/>
              <a:ext cx="38100" cy="82550"/>
            </a:xfrm>
            <a:custGeom>
              <a:avLst/>
              <a:gdLst/>
              <a:ahLst/>
              <a:cxnLst/>
              <a:rect l="l" t="t" r="r" b="b"/>
              <a:pathLst>
                <a:path w="10" h="22" extrusionOk="0">
                  <a:moveTo>
                    <a:pt x="7" y="22"/>
                  </a:moveTo>
                  <a:cubicBezTo>
                    <a:pt x="5" y="18"/>
                    <a:pt x="0" y="15"/>
                    <a:pt x="1" y="12"/>
                  </a:cubicBezTo>
                  <a:cubicBezTo>
                    <a:pt x="1" y="8"/>
                    <a:pt x="5" y="4"/>
                    <a:pt x="7" y="0"/>
                  </a:cubicBezTo>
                  <a:cubicBezTo>
                    <a:pt x="8" y="1"/>
                    <a:pt x="9" y="1"/>
                    <a:pt x="10" y="2"/>
                  </a:cubicBezTo>
                  <a:cubicBezTo>
                    <a:pt x="10" y="8"/>
                    <a:pt x="10" y="14"/>
                    <a:pt x="10" y="20"/>
                  </a:cubicBezTo>
                  <a:cubicBezTo>
                    <a:pt x="9" y="21"/>
                    <a:pt x="8" y="21"/>
                    <a:pt x="7" y="2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59"/>
            <p:cNvSpPr/>
            <p:nvPr/>
          </p:nvSpPr>
          <p:spPr>
            <a:xfrm>
              <a:off x="6102351" y="3692526"/>
              <a:ext cx="38100" cy="65088"/>
            </a:xfrm>
            <a:custGeom>
              <a:avLst/>
              <a:gdLst/>
              <a:ahLst/>
              <a:cxnLst/>
              <a:rect l="l" t="t" r="r" b="b"/>
              <a:pathLst>
                <a:path w="10" h="17" extrusionOk="0">
                  <a:moveTo>
                    <a:pt x="0" y="17"/>
                  </a:moveTo>
                  <a:cubicBezTo>
                    <a:pt x="0" y="10"/>
                    <a:pt x="0" y="5"/>
                    <a:pt x="0" y="0"/>
                  </a:cubicBezTo>
                  <a:cubicBezTo>
                    <a:pt x="9" y="3"/>
                    <a:pt x="10" y="9"/>
                    <a:pt x="0" y="1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ontents slide layout">
  <p:cSld name="15_Contents slide layou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0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Contents slide layout">
  <p:cSld name="12_Contents slide layou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oogle Shape;52;p61"/>
          <p:cNvGrpSpPr/>
          <p:nvPr/>
        </p:nvGrpSpPr>
        <p:grpSpPr>
          <a:xfrm>
            <a:off x="0" y="0"/>
            <a:ext cx="12192001" cy="6858000"/>
            <a:chOff x="-896938" y="-604838"/>
            <a:chExt cx="11557001" cy="6348413"/>
          </a:xfrm>
        </p:grpSpPr>
        <p:sp>
          <p:nvSpPr>
            <p:cNvPr id="53" name="Google Shape;53;p61"/>
            <p:cNvSpPr/>
            <p:nvPr/>
          </p:nvSpPr>
          <p:spPr>
            <a:xfrm>
              <a:off x="-896938" y="-604838"/>
              <a:ext cx="11557001" cy="6348413"/>
            </a:xfrm>
            <a:prstGeom prst="rect">
              <a:avLst/>
            </a:prstGeom>
            <a:solidFill>
              <a:srgbClr val="EDC7A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61"/>
            <p:cNvSpPr/>
            <p:nvPr/>
          </p:nvSpPr>
          <p:spPr>
            <a:xfrm>
              <a:off x="5297488" y="2384425"/>
              <a:ext cx="2451100" cy="2281238"/>
            </a:xfrm>
            <a:custGeom>
              <a:avLst/>
              <a:gdLst/>
              <a:ahLst/>
              <a:cxnLst/>
              <a:rect l="l" t="t" r="r" b="b"/>
              <a:pathLst>
                <a:path w="778" h="723" extrusionOk="0">
                  <a:moveTo>
                    <a:pt x="461" y="670"/>
                  </a:moveTo>
                  <a:cubicBezTo>
                    <a:pt x="463" y="634"/>
                    <a:pt x="463" y="634"/>
                    <a:pt x="490" y="626"/>
                  </a:cubicBezTo>
                  <a:cubicBezTo>
                    <a:pt x="486" y="577"/>
                    <a:pt x="480" y="528"/>
                    <a:pt x="477" y="479"/>
                  </a:cubicBezTo>
                  <a:cubicBezTo>
                    <a:pt x="476" y="467"/>
                    <a:pt x="470" y="463"/>
                    <a:pt x="459" y="461"/>
                  </a:cubicBezTo>
                  <a:cubicBezTo>
                    <a:pt x="428" y="456"/>
                    <a:pt x="397" y="450"/>
                    <a:pt x="366" y="443"/>
                  </a:cubicBezTo>
                  <a:cubicBezTo>
                    <a:pt x="303" y="431"/>
                    <a:pt x="269" y="390"/>
                    <a:pt x="268" y="327"/>
                  </a:cubicBezTo>
                  <a:cubicBezTo>
                    <a:pt x="268" y="280"/>
                    <a:pt x="268" y="280"/>
                    <a:pt x="223" y="272"/>
                  </a:cubicBezTo>
                  <a:cubicBezTo>
                    <a:pt x="162" y="260"/>
                    <a:pt x="102" y="248"/>
                    <a:pt x="42" y="237"/>
                  </a:cubicBezTo>
                  <a:cubicBezTo>
                    <a:pt x="25" y="234"/>
                    <a:pt x="23" y="226"/>
                    <a:pt x="18" y="211"/>
                  </a:cubicBezTo>
                  <a:cubicBezTo>
                    <a:pt x="8" y="182"/>
                    <a:pt x="23" y="157"/>
                    <a:pt x="22" y="130"/>
                  </a:cubicBezTo>
                  <a:cubicBezTo>
                    <a:pt x="15" y="128"/>
                    <a:pt x="8" y="126"/>
                    <a:pt x="0" y="124"/>
                  </a:cubicBezTo>
                  <a:cubicBezTo>
                    <a:pt x="6" y="92"/>
                    <a:pt x="12" y="61"/>
                    <a:pt x="17" y="36"/>
                  </a:cubicBezTo>
                  <a:cubicBezTo>
                    <a:pt x="31" y="28"/>
                    <a:pt x="40" y="22"/>
                    <a:pt x="51" y="19"/>
                  </a:cubicBezTo>
                  <a:cubicBezTo>
                    <a:pt x="59" y="16"/>
                    <a:pt x="68" y="18"/>
                    <a:pt x="78" y="19"/>
                  </a:cubicBezTo>
                  <a:cubicBezTo>
                    <a:pt x="81" y="13"/>
                    <a:pt x="84" y="7"/>
                    <a:pt x="87" y="0"/>
                  </a:cubicBezTo>
                  <a:cubicBezTo>
                    <a:pt x="128" y="3"/>
                    <a:pt x="129" y="4"/>
                    <a:pt x="131" y="31"/>
                  </a:cubicBezTo>
                  <a:cubicBezTo>
                    <a:pt x="137" y="32"/>
                    <a:pt x="144" y="33"/>
                    <a:pt x="151" y="34"/>
                  </a:cubicBezTo>
                  <a:cubicBezTo>
                    <a:pt x="295" y="62"/>
                    <a:pt x="440" y="90"/>
                    <a:pt x="584" y="118"/>
                  </a:cubicBezTo>
                  <a:cubicBezTo>
                    <a:pt x="593" y="119"/>
                    <a:pt x="604" y="121"/>
                    <a:pt x="610" y="117"/>
                  </a:cubicBezTo>
                  <a:cubicBezTo>
                    <a:pt x="633" y="102"/>
                    <a:pt x="655" y="106"/>
                    <a:pt x="680" y="114"/>
                  </a:cubicBezTo>
                  <a:cubicBezTo>
                    <a:pt x="680" y="121"/>
                    <a:pt x="681" y="128"/>
                    <a:pt x="683" y="137"/>
                  </a:cubicBezTo>
                  <a:cubicBezTo>
                    <a:pt x="697" y="140"/>
                    <a:pt x="712" y="141"/>
                    <a:pt x="725" y="146"/>
                  </a:cubicBezTo>
                  <a:cubicBezTo>
                    <a:pt x="733" y="148"/>
                    <a:pt x="742" y="156"/>
                    <a:pt x="744" y="163"/>
                  </a:cubicBezTo>
                  <a:cubicBezTo>
                    <a:pt x="756" y="211"/>
                    <a:pt x="766" y="260"/>
                    <a:pt x="776" y="309"/>
                  </a:cubicBezTo>
                  <a:cubicBezTo>
                    <a:pt x="778" y="315"/>
                    <a:pt x="776" y="325"/>
                    <a:pt x="772" y="330"/>
                  </a:cubicBezTo>
                  <a:cubicBezTo>
                    <a:pt x="707" y="398"/>
                    <a:pt x="704" y="480"/>
                    <a:pt x="717" y="566"/>
                  </a:cubicBezTo>
                  <a:cubicBezTo>
                    <a:pt x="720" y="590"/>
                    <a:pt x="724" y="615"/>
                    <a:pt x="731" y="639"/>
                  </a:cubicBezTo>
                  <a:cubicBezTo>
                    <a:pt x="738" y="662"/>
                    <a:pt x="735" y="683"/>
                    <a:pt x="730" y="706"/>
                  </a:cubicBezTo>
                  <a:cubicBezTo>
                    <a:pt x="727" y="717"/>
                    <a:pt x="722" y="723"/>
                    <a:pt x="710" y="720"/>
                  </a:cubicBezTo>
                  <a:cubicBezTo>
                    <a:pt x="629" y="704"/>
                    <a:pt x="547" y="689"/>
                    <a:pt x="465" y="673"/>
                  </a:cubicBezTo>
                  <a:cubicBezTo>
                    <a:pt x="464" y="672"/>
                    <a:pt x="462" y="671"/>
                    <a:pt x="461" y="670"/>
                  </a:cubicBezTo>
                  <a:close/>
                  <a:moveTo>
                    <a:pt x="453" y="317"/>
                  </a:moveTo>
                  <a:cubicBezTo>
                    <a:pt x="438" y="345"/>
                    <a:pt x="414" y="359"/>
                    <a:pt x="386" y="368"/>
                  </a:cubicBezTo>
                  <a:cubicBezTo>
                    <a:pt x="379" y="371"/>
                    <a:pt x="370" y="367"/>
                    <a:pt x="360" y="366"/>
                  </a:cubicBezTo>
                  <a:cubicBezTo>
                    <a:pt x="380" y="345"/>
                    <a:pt x="396" y="329"/>
                    <a:pt x="414" y="310"/>
                  </a:cubicBezTo>
                  <a:cubicBezTo>
                    <a:pt x="379" y="303"/>
                    <a:pt x="349" y="298"/>
                    <a:pt x="318" y="292"/>
                  </a:cubicBezTo>
                  <a:cubicBezTo>
                    <a:pt x="319" y="309"/>
                    <a:pt x="319" y="324"/>
                    <a:pt x="320" y="339"/>
                  </a:cubicBezTo>
                  <a:cubicBezTo>
                    <a:pt x="321" y="362"/>
                    <a:pt x="333" y="381"/>
                    <a:pt x="355" y="386"/>
                  </a:cubicBezTo>
                  <a:cubicBezTo>
                    <a:pt x="392" y="396"/>
                    <a:pt x="431" y="402"/>
                    <a:pt x="469" y="409"/>
                  </a:cubicBezTo>
                  <a:cubicBezTo>
                    <a:pt x="476" y="354"/>
                    <a:pt x="472" y="330"/>
                    <a:pt x="453" y="3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61"/>
            <p:cNvSpPr/>
            <p:nvPr/>
          </p:nvSpPr>
          <p:spPr>
            <a:xfrm>
              <a:off x="9380538" y="-311150"/>
              <a:ext cx="979488" cy="1003300"/>
            </a:xfrm>
            <a:custGeom>
              <a:avLst/>
              <a:gdLst/>
              <a:ahLst/>
              <a:cxnLst/>
              <a:rect l="l" t="t" r="r" b="b"/>
              <a:pathLst>
                <a:path w="311" h="318" extrusionOk="0">
                  <a:moveTo>
                    <a:pt x="169" y="287"/>
                  </a:moveTo>
                  <a:cubicBezTo>
                    <a:pt x="171" y="273"/>
                    <a:pt x="171" y="273"/>
                    <a:pt x="183" y="270"/>
                  </a:cubicBezTo>
                  <a:cubicBezTo>
                    <a:pt x="183" y="250"/>
                    <a:pt x="182" y="230"/>
                    <a:pt x="182" y="209"/>
                  </a:cubicBezTo>
                  <a:cubicBezTo>
                    <a:pt x="182" y="204"/>
                    <a:pt x="180" y="203"/>
                    <a:pt x="176" y="202"/>
                  </a:cubicBezTo>
                  <a:cubicBezTo>
                    <a:pt x="163" y="198"/>
                    <a:pt x="151" y="195"/>
                    <a:pt x="138" y="191"/>
                  </a:cubicBezTo>
                  <a:cubicBezTo>
                    <a:pt x="113" y="184"/>
                    <a:pt x="100" y="166"/>
                    <a:pt x="102" y="140"/>
                  </a:cubicBezTo>
                  <a:cubicBezTo>
                    <a:pt x="104" y="121"/>
                    <a:pt x="104" y="121"/>
                    <a:pt x="86" y="116"/>
                  </a:cubicBezTo>
                  <a:cubicBezTo>
                    <a:pt x="61" y="109"/>
                    <a:pt x="37" y="102"/>
                    <a:pt x="13" y="95"/>
                  </a:cubicBezTo>
                  <a:cubicBezTo>
                    <a:pt x="6" y="93"/>
                    <a:pt x="6" y="90"/>
                    <a:pt x="4" y="83"/>
                  </a:cubicBezTo>
                  <a:cubicBezTo>
                    <a:pt x="1" y="71"/>
                    <a:pt x="8" y="61"/>
                    <a:pt x="8" y="50"/>
                  </a:cubicBezTo>
                  <a:cubicBezTo>
                    <a:pt x="6" y="49"/>
                    <a:pt x="3" y="48"/>
                    <a:pt x="0" y="47"/>
                  </a:cubicBezTo>
                  <a:cubicBezTo>
                    <a:pt x="3" y="34"/>
                    <a:pt x="7" y="22"/>
                    <a:pt x="10" y="12"/>
                  </a:cubicBezTo>
                  <a:cubicBezTo>
                    <a:pt x="16" y="9"/>
                    <a:pt x="20" y="7"/>
                    <a:pt x="24" y="6"/>
                  </a:cubicBezTo>
                  <a:cubicBezTo>
                    <a:pt x="27" y="5"/>
                    <a:pt x="31" y="6"/>
                    <a:pt x="35" y="7"/>
                  </a:cubicBezTo>
                  <a:cubicBezTo>
                    <a:pt x="37" y="5"/>
                    <a:pt x="38" y="2"/>
                    <a:pt x="40" y="0"/>
                  </a:cubicBezTo>
                  <a:cubicBezTo>
                    <a:pt x="56" y="2"/>
                    <a:pt x="57" y="2"/>
                    <a:pt x="57" y="14"/>
                  </a:cubicBezTo>
                  <a:cubicBezTo>
                    <a:pt x="59" y="14"/>
                    <a:pt x="62" y="15"/>
                    <a:pt x="64" y="16"/>
                  </a:cubicBezTo>
                  <a:cubicBezTo>
                    <a:pt x="123" y="32"/>
                    <a:pt x="181" y="49"/>
                    <a:pt x="239" y="65"/>
                  </a:cubicBezTo>
                  <a:cubicBezTo>
                    <a:pt x="243" y="66"/>
                    <a:pt x="247" y="67"/>
                    <a:pt x="250" y="66"/>
                  </a:cubicBezTo>
                  <a:cubicBezTo>
                    <a:pt x="260" y="60"/>
                    <a:pt x="269" y="63"/>
                    <a:pt x="278" y="67"/>
                  </a:cubicBezTo>
                  <a:cubicBezTo>
                    <a:pt x="279" y="70"/>
                    <a:pt x="279" y="73"/>
                    <a:pt x="279" y="76"/>
                  </a:cubicBezTo>
                  <a:cubicBezTo>
                    <a:pt x="285" y="78"/>
                    <a:pt x="291" y="79"/>
                    <a:pt x="296" y="82"/>
                  </a:cubicBezTo>
                  <a:cubicBezTo>
                    <a:pt x="299" y="83"/>
                    <a:pt x="302" y="86"/>
                    <a:pt x="303" y="89"/>
                  </a:cubicBezTo>
                  <a:cubicBezTo>
                    <a:pt x="306" y="110"/>
                    <a:pt x="309" y="130"/>
                    <a:pt x="311" y="150"/>
                  </a:cubicBezTo>
                  <a:cubicBezTo>
                    <a:pt x="311" y="153"/>
                    <a:pt x="311" y="157"/>
                    <a:pt x="309" y="159"/>
                  </a:cubicBezTo>
                  <a:cubicBezTo>
                    <a:pt x="280" y="184"/>
                    <a:pt x="276" y="218"/>
                    <a:pt x="278" y="254"/>
                  </a:cubicBezTo>
                  <a:cubicBezTo>
                    <a:pt x="278" y="264"/>
                    <a:pt x="279" y="274"/>
                    <a:pt x="281" y="284"/>
                  </a:cubicBezTo>
                  <a:cubicBezTo>
                    <a:pt x="283" y="294"/>
                    <a:pt x="281" y="302"/>
                    <a:pt x="278" y="311"/>
                  </a:cubicBezTo>
                  <a:cubicBezTo>
                    <a:pt x="277" y="316"/>
                    <a:pt x="274" y="318"/>
                    <a:pt x="270" y="317"/>
                  </a:cubicBezTo>
                  <a:cubicBezTo>
                    <a:pt x="237" y="307"/>
                    <a:pt x="204" y="298"/>
                    <a:pt x="171" y="288"/>
                  </a:cubicBezTo>
                  <a:cubicBezTo>
                    <a:pt x="170" y="288"/>
                    <a:pt x="170" y="288"/>
                    <a:pt x="169" y="287"/>
                  </a:cubicBezTo>
                  <a:close/>
                  <a:moveTo>
                    <a:pt x="178" y="142"/>
                  </a:moveTo>
                  <a:cubicBezTo>
                    <a:pt x="171" y="153"/>
                    <a:pt x="161" y="158"/>
                    <a:pt x="149" y="161"/>
                  </a:cubicBezTo>
                  <a:cubicBezTo>
                    <a:pt x="146" y="162"/>
                    <a:pt x="143" y="160"/>
                    <a:pt x="138" y="159"/>
                  </a:cubicBezTo>
                  <a:cubicBezTo>
                    <a:pt x="147" y="151"/>
                    <a:pt x="154" y="145"/>
                    <a:pt x="163" y="138"/>
                  </a:cubicBezTo>
                  <a:cubicBezTo>
                    <a:pt x="149" y="134"/>
                    <a:pt x="137" y="131"/>
                    <a:pt x="124" y="127"/>
                  </a:cubicBezTo>
                  <a:cubicBezTo>
                    <a:pt x="124" y="134"/>
                    <a:pt x="123" y="140"/>
                    <a:pt x="123" y="146"/>
                  </a:cubicBezTo>
                  <a:cubicBezTo>
                    <a:pt x="123" y="156"/>
                    <a:pt x="127" y="164"/>
                    <a:pt x="136" y="167"/>
                  </a:cubicBezTo>
                  <a:cubicBezTo>
                    <a:pt x="151" y="173"/>
                    <a:pt x="166" y="176"/>
                    <a:pt x="182" y="181"/>
                  </a:cubicBezTo>
                  <a:cubicBezTo>
                    <a:pt x="187" y="158"/>
                    <a:pt x="186" y="148"/>
                    <a:pt x="178" y="1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61"/>
            <p:cNvSpPr/>
            <p:nvPr/>
          </p:nvSpPr>
          <p:spPr>
            <a:xfrm>
              <a:off x="5051425" y="242887"/>
              <a:ext cx="1506538" cy="1539875"/>
            </a:xfrm>
            <a:custGeom>
              <a:avLst/>
              <a:gdLst/>
              <a:ahLst/>
              <a:cxnLst/>
              <a:rect l="l" t="t" r="r" b="b"/>
              <a:pathLst>
                <a:path w="478" h="488" extrusionOk="0">
                  <a:moveTo>
                    <a:pt x="260" y="441"/>
                  </a:moveTo>
                  <a:cubicBezTo>
                    <a:pt x="263" y="419"/>
                    <a:pt x="263" y="419"/>
                    <a:pt x="281" y="415"/>
                  </a:cubicBezTo>
                  <a:cubicBezTo>
                    <a:pt x="281" y="384"/>
                    <a:pt x="280" y="353"/>
                    <a:pt x="280" y="322"/>
                  </a:cubicBezTo>
                  <a:cubicBezTo>
                    <a:pt x="280" y="314"/>
                    <a:pt x="277" y="312"/>
                    <a:pt x="270" y="310"/>
                  </a:cubicBezTo>
                  <a:cubicBezTo>
                    <a:pt x="251" y="305"/>
                    <a:pt x="232" y="299"/>
                    <a:pt x="213" y="294"/>
                  </a:cubicBezTo>
                  <a:cubicBezTo>
                    <a:pt x="174" y="283"/>
                    <a:pt x="155" y="255"/>
                    <a:pt x="158" y="215"/>
                  </a:cubicBezTo>
                  <a:cubicBezTo>
                    <a:pt x="160" y="186"/>
                    <a:pt x="160" y="186"/>
                    <a:pt x="132" y="178"/>
                  </a:cubicBezTo>
                  <a:cubicBezTo>
                    <a:pt x="95" y="168"/>
                    <a:pt x="58" y="157"/>
                    <a:pt x="20" y="147"/>
                  </a:cubicBezTo>
                  <a:cubicBezTo>
                    <a:pt x="10" y="144"/>
                    <a:pt x="9" y="139"/>
                    <a:pt x="7" y="129"/>
                  </a:cubicBezTo>
                  <a:cubicBezTo>
                    <a:pt x="2" y="110"/>
                    <a:pt x="13" y="95"/>
                    <a:pt x="14" y="78"/>
                  </a:cubicBezTo>
                  <a:cubicBezTo>
                    <a:pt x="9" y="76"/>
                    <a:pt x="5" y="75"/>
                    <a:pt x="0" y="73"/>
                  </a:cubicBezTo>
                  <a:cubicBezTo>
                    <a:pt x="6" y="54"/>
                    <a:pt x="11" y="34"/>
                    <a:pt x="16" y="19"/>
                  </a:cubicBezTo>
                  <a:cubicBezTo>
                    <a:pt x="25" y="15"/>
                    <a:pt x="31" y="11"/>
                    <a:pt x="38" y="10"/>
                  </a:cubicBezTo>
                  <a:cubicBezTo>
                    <a:pt x="43" y="9"/>
                    <a:pt x="48" y="11"/>
                    <a:pt x="55" y="11"/>
                  </a:cubicBezTo>
                  <a:cubicBezTo>
                    <a:pt x="57" y="8"/>
                    <a:pt x="59" y="4"/>
                    <a:pt x="62" y="0"/>
                  </a:cubicBezTo>
                  <a:cubicBezTo>
                    <a:pt x="87" y="4"/>
                    <a:pt x="88" y="5"/>
                    <a:pt x="88" y="22"/>
                  </a:cubicBezTo>
                  <a:cubicBezTo>
                    <a:pt x="91" y="23"/>
                    <a:pt x="95" y="24"/>
                    <a:pt x="100" y="25"/>
                  </a:cubicBezTo>
                  <a:cubicBezTo>
                    <a:pt x="189" y="50"/>
                    <a:pt x="278" y="76"/>
                    <a:pt x="368" y="101"/>
                  </a:cubicBezTo>
                  <a:cubicBezTo>
                    <a:pt x="373" y="102"/>
                    <a:pt x="380" y="104"/>
                    <a:pt x="384" y="102"/>
                  </a:cubicBezTo>
                  <a:cubicBezTo>
                    <a:pt x="399" y="93"/>
                    <a:pt x="413" y="97"/>
                    <a:pt x="428" y="104"/>
                  </a:cubicBezTo>
                  <a:cubicBezTo>
                    <a:pt x="428" y="108"/>
                    <a:pt x="428" y="113"/>
                    <a:pt x="428" y="118"/>
                  </a:cubicBezTo>
                  <a:cubicBezTo>
                    <a:pt x="437" y="121"/>
                    <a:pt x="446" y="122"/>
                    <a:pt x="455" y="126"/>
                  </a:cubicBezTo>
                  <a:cubicBezTo>
                    <a:pt x="459" y="128"/>
                    <a:pt x="464" y="133"/>
                    <a:pt x="465" y="138"/>
                  </a:cubicBezTo>
                  <a:cubicBezTo>
                    <a:pt x="470" y="169"/>
                    <a:pt x="474" y="200"/>
                    <a:pt x="478" y="231"/>
                  </a:cubicBezTo>
                  <a:cubicBezTo>
                    <a:pt x="478" y="235"/>
                    <a:pt x="477" y="242"/>
                    <a:pt x="474" y="244"/>
                  </a:cubicBezTo>
                  <a:cubicBezTo>
                    <a:pt x="429" y="283"/>
                    <a:pt x="423" y="335"/>
                    <a:pt x="426" y="390"/>
                  </a:cubicBezTo>
                  <a:cubicBezTo>
                    <a:pt x="427" y="405"/>
                    <a:pt x="428" y="421"/>
                    <a:pt x="431" y="436"/>
                  </a:cubicBezTo>
                  <a:cubicBezTo>
                    <a:pt x="434" y="451"/>
                    <a:pt x="431" y="464"/>
                    <a:pt x="427" y="478"/>
                  </a:cubicBezTo>
                  <a:cubicBezTo>
                    <a:pt x="425" y="485"/>
                    <a:pt x="421" y="488"/>
                    <a:pt x="414" y="486"/>
                  </a:cubicBezTo>
                  <a:cubicBezTo>
                    <a:pt x="364" y="472"/>
                    <a:pt x="313" y="457"/>
                    <a:pt x="263" y="443"/>
                  </a:cubicBezTo>
                  <a:cubicBezTo>
                    <a:pt x="262" y="443"/>
                    <a:pt x="261" y="442"/>
                    <a:pt x="260" y="441"/>
                  </a:cubicBezTo>
                  <a:close/>
                  <a:moveTo>
                    <a:pt x="274" y="219"/>
                  </a:moveTo>
                  <a:cubicBezTo>
                    <a:pt x="263" y="235"/>
                    <a:pt x="247" y="243"/>
                    <a:pt x="229" y="248"/>
                  </a:cubicBezTo>
                  <a:cubicBezTo>
                    <a:pt x="225" y="249"/>
                    <a:pt x="220" y="246"/>
                    <a:pt x="213" y="245"/>
                  </a:cubicBezTo>
                  <a:cubicBezTo>
                    <a:pt x="227" y="233"/>
                    <a:pt x="238" y="223"/>
                    <a:pt x="250" y="212"/>
                  </a:cubicBezTo>
                  <a:cubicBezTo>
                    <a:pt x="229" y="206"/>
                    <a:pt x="210" y="201"/>
                    <a:pt x="191" y="196"/>
                  </a:cubicBezTo>
                  <a:cubicBezTo>
                    <a:pt x="190" y="206"/>
                    <a:pt x="190" y="216"/>
                    <a:pt x="189" y="225"/>
                  </a:cubicBezTo>
                  <a:cubicBezTo>
                    <a:pt x="189" y="240"/>
                    <a:pt x="196" y="252"/>
                    <a:pt x="209" y="257"/>
                  </a:cubicBezTo>
                  <a:cubicBezTo>
                    <a:pt x="232" y="266"/>
                    <a:pt x="256" y="271"/>
                    <a:pt x="279" y="278"/>
                  </a:cubicBezTo>
                  <a:cubicBezTo>
                    <a:pt x="287" y="243"/>
                    <a:pt x="286" y="228"/>
                    <a:pt x="274" y="2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61"/>
            <p:cNvSpPr/>
            <p:nvPr/>
          </p:nvSpPr>
          <p:spPr>
            <a:xfrm>
              <a:off x="2909887" y="776287"/>
              <a:ext cx="412750" cy="422275"/>
            </a:xfrm>
            <a:custGeom>
              <a:avLst/>
              <a:gdLst/>
              <a:ahLst/>
              <a:cxnLst/>
              <a:rect l="l" t="t" r="r" b="b"/>
              <a:pathLst>
                <a:path w="131" h="134" extrusionOk="0">
                  <a:moveTo>
                    <a:pt x="71" y="121"/>
                  </a:moveTo>
                  <a:cubicBezTo>
                    <a:pt x="72" y="115"/>
                    <a:pt x="72" y="115"/>
                    <a:pt x="77" y="114"/>
                  </a:cubicBezTo>
                  <a:cubicBezTo>
                    <a:pt x="77" y="105"/>
                    <a:pt x="77" y="97"/>
                    <a:pt x="77" y="88"/>
                  </a:cubicBezTo>
                  <a:cubicBezTo>
                    <a:pt x="77" y="86"/>
                    <a:pt x="76" y="85"/>
                    <a:pt x="74" y="85"/>
                  </a:cubicBezTo>
                  <a:cubicBezTo>
                    <a:pt x="69" y="83"/>
                    <a:pt x="64" y="82"/>
                    <a:pt x="58" y="80"/>
                  </a:cubicBezTo>
                  <a:cubicBezTo>
                    <a:pt x="48" y="77"/>
                    <a:pt x="42" y="70"/>
                    <a:pt x="43" y="59"/>
                  </a:cubicBezTo>
                  <a:cubicBezTo>
                    <a:pt x="44" y="51"/>
                    <a:pt x="44" y="51"/>
                    <a:pt x="36" y="49"/>
                  </a:cubicBezTo>
                  <a:cubicBezTo>
                    <a:pt x="26" y="46"/>
                    <a:pt x="16" y="43"/>
                    <a:pt x="6" y="40"/>
                  </a:cubicBezTo>
                  <a:cubicBezTo>
                    <a:pt x="3" y="39"/>
                    <a:pt x="3" y="38"/>
                    <a:pt x="2" y="35"/>
                  </a:cubicBezTo>
                  <a:cubicBezTo>
                    <a:pt x="1" y="30"/>
                    <a:pt x="3" y="26"/>
                    <a:pt x="4" y="21"/>
                  </a:cubicBezTo>
                  <a:cubicBezTo>
                    <a:pt x="3" y="21"/>
                    <a:pt x="1" y="20"/>
                    <a:pt x="0" y="20"/>
                  </a:cubicBezTo>
                  <a:cubicBezTo>
                    <a:pt x="2" y="14"/>
                    <a:pt x="3" y="9"/>
                    <a:pt x="4" y="5"/>
                  </a:cubicBezTo>
                  <a:cubicBezTo>
                    <a:pt x="7" y="4"/>
                    <a:pt x="8" y="3"/>
                    <a:pt x="10" y="2"/>
                  </a:cubicBezTo>
                  <a:cubicBezTo>
                    <a:pt x="12" y="2"/>
                    <a:pt x="13" y="3"/>
                    <a:pt x="15" y="3"/>
                  </a:cubicBezTo>
                  <a:cubicBezTo>
                    <a:pt x="16" y="2"/>
                    <a:pt x="16" y="1"/>
                    <a:pt x="17" y="0"/>
                  </a:cubicBezTo>
                  <a:cubicBezTo>
                    <a:pt x="24" y="1"/>
                    <a:pt x="24" y="1"/>
                    <a:pt x="24" y="6"/>
                  </a:cubicBezTo>
                  <a:cubicBezTo>
                    <a:pt x="25" y="6"/>
                    <a:pt x="26" y="6"/>
                    <a:pt x="27" y="7"/>
                  </a:cubicBezTo>
                  <a:cubicBezTo>
                    <a:pt x="52" y="14"/>
                    <a:pt x="76" y="21"/>
                    <a:pt x="101" y="27"/>
                  </a:cubicBezTo>
                  <a:cubicBezTo>
                    <a:pt x="102" y="28"/>
                    <a:pt x="104" y="28"/>
                    <a:pt x="105" y="28"/>
                  </a:cubicBezTo>
                  <a:cubicBezTo>
                    <a:pt x="109" y="25"/>
                    <a:pt x="113" y="26"/>
                    <a:pt x="117" y="28"/>
                  </a:cubicBezTo>
                  <a:cubicBezTo>
                    <a:pt x="117" y="29"/>
                    <a:pt x="117" y="31"/>
                    <a:pt x="117" y="32"/>
                  </a:cubicBezTo>
                  <a:cubicBezTo>
                    <a:pt x="120" y="33"/>
                    <a:pt x="122" y="33"/>
                    <a:pt x="125" y="34"/>
                  </a:cubicBezTo>
                  <a:cubicBezTo>
                    <a:pt x="126" y="35"/>
                    <a:pt x="127" y="36"/>
                    <a:pt x="128" y="38"/>
                  </a:cubicBezTo>
                  <a:cubicBezTo>
                    <a:pt x="129" y="46"/>
                    <a:pt x="130" y="55"/>
                    <a:pt x="131" y="63"/>
                  </a:cubicBezTo>
                  <a:cubicBezTo>
                    <a:pt x="131" y="64"/>
                    <a:pt x="131" y="66"/>
                    <a:pt x="130" y="67"/>
                  </a:cubicBezTo>
                  <a:cubicBezTo>
                    <a:pt x="118" y="77"/>
                    <a:pt x="116" y="92"/>
                    <a:pt x="117" y="107"/>
                  </a:cubicBezTo>
                  <a:cubicBezTo>
                    <a:pt x="117" y="111"/>
                    <a:pt x="118" y="115"/>
                    <a:pt x="118" y="119"/>
                  </a:cubicBezTo>
                  <a:cubicBezTo>
                    <a:pt x="119" y="123"/>
                    <a:pt x="118" y="127"/>
                    <a:pt x="117" y="131"/>
                  </a:cubicBezTo>
                  <a:cubicBezTo>
                    <a:pt x="117" y="133"/>
                    <a:pt x="116" y="134"/>
                    <a:pt x="114" y="133"/>
                  </a:cubicBezTo>
                  <a:cubicBezTo>
                    <a:pt x="100" y="129"/>
                    <a:pt x="86" y="125"/>
                    <a:pt x="72" y="121"/>
                  </a:cubicBezTo>
                  <a:cubicBezTo>
                    <a:pt x="72" y="121"/>
                    <a:pt x="72" y="121"/>
                    <a:pt x="71" y="121"/>
                  </a:cubicBezTo>
                  <a:close/>
                  <a:moveTo>
                    <a:pt x="75" y="60"/>
                  </a:moveTo>
                  <a:cubicBezTo>
                    <a:pt x="72" y="64"/>
                    <a:pt x="68" y="67"/>
                    <a:pt x="63" y="68"/>
                  </a:cubicBezTo>
                  <a:cubicBezTo>
                    <a:pt x="62" y="68"/>
                    <a:pt x="60" y="67"/>
                    <a:pt x="58" y="67"/>
                  </a:cubicBezTo>
                  <a:cubicBezTo>
                    <a:pt x="62" y="64"/>
                    <a:pt x="65" y="61"/>
                    <a:pt x="69" y="58"/>
                  </a:cubicBezTo>
                  <a:cubicBezTo>
                    <a:pt x="63" y="56"/>
                    <a:pt x="58" y="55"/>
                    <a:pt x="52" y="53"/>
                  </a:cubicBezTo>
                  <a:cubicBezTo>
                    <a:pt x="52" y="56"/>
                    <a:pt x="52" y="59"/>
                    <a:pt x="52" y="62"/>
                  </a:cubicBezTo>
                  <a:cubicBezTo>
                    <a:pt x="52" y="66"/>
                    <a:pt x="54" y="69"/>
                    <a:pt x="57" y="70"/>
                  </a:cubicBezTo>
                  <a:cubicBezTo>
                    <a:pt x="64" y="73"/>
                    <a:pt x="70" y="74"/>
                    <a:pt x="77" y="76"/>
                  </a:cubicBezTo>
                  <a:cubicBezTo>
                    <a:pt x="79" y="66"/>
                    <a:pt x="78" y="62"/>
                    <a:pt x="75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61"/>
            <p:cNvSpPr/>
            <p:nvPr/>
          </p:nvSpPr>
          <p:spPr>
            <a:xfrm>
              <a:off x="4216400" y="4068762"/>
              <a:ext cx="258763" cy="265113"/>
            </a:xfrm>
            <a:custGeom>
              <a:avLst/>
              <a:gdLst/>
              <a:ahLst/>
              <a:cxnLst/>
              <a:rect l="l" t="t" r="r" b="b"/>
              <a:pathLst>
                <a:path w="82" h="84" extrusionOk="0">
                  <a:moveTo>
                    <a:pt x="45" y="76"/>
                  </a:moveTo>
                  <a:cubicBezTo>
                    <a:pt x="46" y="72"/>
                    <a:pt x="46" y="72"/>
                    <a:pt x="49" y="72"/>
                  </a:cubicBezTo>
                  <a:cubicBezTo>
                    <a:pt x="48" y="66"/>
                    <a:pt x="48" y="61"/>
                    <a:pt x="48" y="56"/>
                  </a:cubicBezTo>
                  <a:cubicBezTo>
                    <a:pt x="48" y="54"/>
                    <a:pt x="48" y="54"/>
                    <a:pt x="47" y="53"/>
                  </a:cubicBezTo>
                  <a:cubicBezTo>
                    <a:pt x="43" y="53"/>
                    <a:pt x="40" y="52"/>
                    <a:pt x="37" y="51"/>
                  </a:cubicBezTo>
                  <a:cubicBezTo>
                    <a:pt x="30" y="49"/>
                    <a:pt x="27" y="44"/>
                    <a:pt x="27" y="37"/>
                  </a:cubicBezTo>
                  <a:cubicBezTo>
                    <a:pt x="28" y="32"/>
                    <a:pt x="28" y="32"/>
                    <a:pt x="23" y="31"/>
                  </a:cubicBezTo>
                  <a:cubicBezTo>
                    <a:pt x="17" y="29"/>
                    <a:pt x="10" y="27"/>
                    <a:pt x="4" y="25"/>
                  </a:cubicBezTo>
                  <a:cubicBezTo>
                    <a:pt x="2" y="25"/>
                    <a:pt x="2" y="24"/>
                    <a:pt x="1" y="22"/>
                  </a:cubicBezTo>
                  <a:cubicBezTo>
                    <a:pt x="1" y="19"/>
                    <a:pt x="2" y="16"/>
                    <a:pt x="3" y="14"/>
                  </a:cubicBezTo>
                  <a:cubicBezTo>
                    <a:pt x="2" y="13"/>
                    <a:pt x="1" y="13"/>
                    <a:pt x="0" y="13"/>
                  </a:cubicBezTo>
                  <a:cubicBezTo>
                    <a:pt x="1" y="9"/>
                    <a:pt x="2" y="6"/>
                    <a:pt x="3" y="3"/>
                  </a:cubicBezTo>
                  <a:cubicBezTo>
                    <a:pt x="4" y="3"/>
                    <a:pt x="6" y="2"/>
                    <a:pt x="7" y="2"/>
                  </a:cubicBezTo>
                  <a:cubicBezTo>
                    <a:pt x="8" y="2"/>
                    <a:pt x="9" y="2"/>
                    <a:pt x="10" y="2"/>
                  </a:cubicBezTo>
                  <a:cubicBezTo>
                    <a:pt x="10" y="2"/>
                    <a:pt x="10" y="1"/>
                    <a:pt x="11" y="0"/>
                  </a:cubicBezTo>
                  <a:cubicBezTo>
                    <a:pt x="15" y="1"/>
                    <a:pt x="15" y="1"/>
                    <a:pt x="15" y="4"/>
                  </a:cubicBezTo>
                  <a:cubicBezTo>
                    <a:pt x="16" y="4"/>
                    <a:pt x="17" y="4"/>
                    <a:pt x="17" y="4"/>
                  </a:cubicBezTo>
                  <a:cubicBezTo>
                    <a:pt x="33" y="9"/>
                    <a:pt x="48" y="13"/>
                    <a:pt x="63" y="17"/>
                  </a:cubicBezTo>
                  <a:cubicBezTo>
                    <a:pt x="64" y="18"/>
                    <a:pt x="66" y="18"/>
                    <a:pt x="66" y="18"/>
                  </a:cubicBezTo>
                  <a:cubicBezTo>
                    <a:pt x="69" y="16"/>
                    <a:pt x="71" y="17"/>
                    <a:pt x="74" y="18"/>
                  </a:cubicBezTo>
                  <a:cubicBezTo>
                    <a:pt x="74" y="19"/>
                    <a:pt x="74" y="20"/>
                    <a:pt x="74" y="20"/>
                  </a:cubicBezTo>
                  <a:cubicBezTo>
                    <a:pt x="75" y="21"/>
                    <a:pt x="77" y="21"/>
                    <a:pt x="78" y="22"/>
                  </a:cubicBezTo>
                  <a:cubicBezTo>
                    <a:pt x="79" y="22"/>
                    <a:pt x="80" y="23"/>
                    <a:pt x="80" y="24"/>
                  </a:cubicBezTo>
                  <a:cubicBezTo>
                    <a:pt x="81" y="29"/>
                    <a:pt x="82" y="35"/>
                    <a:pt x="82" y="40"/>
                  </a:cubicBezTo>
                  <a:cubicBezTo>
                    <a:pt x="82" y="41"/>
                    <a:pt x="82" y="42"/>
                    <a:pt x="82" y="42"/>
                  </a:cubicBezTo>
                  <a:cubicBezTo>
                    <a:pt x="74" y="49"/>
                    <a:pt x="73" y="58"/>
                    <a:pt x="74" y="67"/>
                  </a:cubicBezTo>
                  <a:cubicBezTo>
                    <a:pt x="74" y="70"/>
                    <a:pt x="74" y="72"/>
                    <a:pt x="74" y="75"/>
                  </a:cubicBezTo>
                  <a:cubicBezTo>
                    <a:pt x="75" y="78"/>
                    <a:pt x="74" y="80"/>
                    <a:pt x="74" y="82"/>
                  </a:cubicBezTo>
                  <a:cubicBezTo>
                    <a:pt x="73" y="84"/>
                    <a:pt x="73" y="84"/>
                    <a:pt x="71" y="84"/>
                  </a:cubicBezTo>
                  <a:cubicBezTo>
                    <a:pt x="63" y="81"/>
                    <a:pt x="54" y="79"/>
                    <a:pt x="45" y="76"/>
                  </a:cubicBezTo>
                  <a:cubicBezTo>
                    <a:pt x="45" y="76"/>
                    <a:pt x="45" y="76"/>
                    <a:pt x="45" y="76"/>
                  </a:cubicBezTo>
                  <a:close/>
                  <a:moveTo>
                    <a:pt x="47" y="38"/>
                  </a:moveTo>
                  <a:cubicBezTo>
                    <a:pt x="45" y="41"/>
                    <a:pt x="43" y="42"/>
                    <a:pt x="40" y="43"/>
                  </a:cubicBezTo>
                  <a:cubicBezTo>
                    <a:pt x="39" y="43"/>
                    <a:pt x="38" y="42"/>
                    <a:pt x="37" y="42"/>
                  </a:cubicBezTo>
                  <a:cubicBezTo>
                    <a:pt x="39" y="40"/>
                    <a:pt x="41" y="39"/>
                    <a:pt x="43" y="37"/>
                  </a:cubicBezTo>
                  <a:cubicBezTo>
                    <a:pt x="40" y="36"/>
                    <a:pt x="36" y="35"/>
                    <a:pt x="33" y="34"/>
                  </a:cubicBezTo>
                  <a:cubicBezTo>
                    <a:pt x="33" y="36"/>
                    <a:pt x="33" y="37"/>
                    <a:pt x="33" y="39"/>
                  </a:cubicBezTo>
                  <a:cubicBezTo>
                    <a:pt x="33" y="41"/>
                    <a:pt x="34" y="44"/>
                    <a:pt x="36" y="44"/>
                  </a:cubicBezTo>
                  <a:cubicBezTo>
                    <a:pt x="40" y="46"/>
                    <a:pt x="44" y="47"/>
                    <a:pt x="48" y="48"/>
                  </a:cubicBezTo>
                  <a:cubicBezTo>
                    <a:pt x="50" y="42"/>
                    <a:pt x="49" y="39"/>
                    <a:pt x="47" y="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61"/>
            <p:cNvSpPr/>
            <p:nvPr/>
          </p:nvSpPr>
          <p:spPr>
            <a:xfrm>
              <a:off x="9248775" y="3227387"/>
              <a:ext cx="261938" cy="265113"/>
            </a:xfrm>
            <a:custGeom>
              <a:avLst/>
              <a:gdLst/>
              <a:ahLst/>
              <a:cxnLst/>
              <a:rect l="l" t="t" r="r" b="b"/>
              <a:pathLst>
                <a:path w="83" h="84" extrusionOk="0">
                  <a:moveTo>
                    <a:pt x="37" y="76"/>
                  </a:moveTo>
                  <a:cubicBezTo>
                    <a:pt x="29" y="78"/>
                    <a:pt x="20" y="81"/>
                    <a:pt x="11" y="83"/>
                  </a:cubicBezTo>
                  <a:cubicBezTo>
                    <a:pt x="10" y="84"/>
                    <a:pt x="10" y="83"/>
                    <a:pt x="9" y="82"/>
                  </a:cubicBezTo>
                  <a:cubicBezTo>
                    <a:pt x="8" y="80"/>
                    <a:pt x="8" y="77"/>
                    <a:pt x="8" y="75"/>
                  </a:cubicBezTo>
                  <a:cubicBezTo>
                    <a:pt x="9" y="72"/>
                    <a:pt x="9" y="69"/>
                    <a:pt x="9" y="67"/>
                  </a:cubicBezTo>
                  <a:cubicBezTo>
                    <a:pt x="10" y="57"/>
                    <a:pt x="9" y="48"/>
                    <a:pt x="1" y="42"/>
                  </a:cubicBezTo>
                  <a:cubicBezTo>
                    <a:pt x="1" y="41"/>
                    <a:pt x="0" y="40"/>
                    <a:pt x="1" y="40"/>
                  </a:cubicBezTo>
                  <a:cubicBezTo>
                    <a:pt x="1" y="34"/>
                    <a:pt x="2" y="29"/>
                    <a:pt x="3" y="23"/>
                  </a:cubicBezTo>
                  <a:cubicBezTo>
                    <a:pt x="3" y="23"/>
                    <a:pt x="4" y="22"/>
                    <a:pt x="4" y="21"/>
                  </a:cubicBezTo>
                  <a:cubicBezTo>
                    <a:pt x="6" y="21"/>
                    <a:pt x="7" y="20"/>
                    <a:pt x="9" y="20"/>
                  </a:cubicBezTo>
                  <a:cubicBezTo>
                    <a:pt x="9" y="19"/>
                    <a:pt x="9" y="18"/>
                    <a:pt x="9" y="18"/>
                  </a:cubicBezTo>
                  <a:cubicBezTo>
                    <a:pt x="12" y="16"/>
                    <a:pt x="14" y="16"/>
                    <a:pt x="17" y="17"/>
                  </a:cubicBezTo>
                  <a:cubicBezTo>
                    <a:pt x="17" y="18"/>
                    <a:pt x="19" y="17"/>
                    <a:pt x="19" y="17"/>
                  </a:cubicBezTo>
                  <a:cubicBezTo>
                    <a:pt x="35" y="13"/>
                    <a:pt x="50" y="8"/>
                    <a:pt x="66" y="4"/>
                  </a:cubicBezTo>
                  <a:cubicBezTo>
                    <a:pt x="66" y="4"/>
                    <a:pt x="67" y="4"/>
                    <a:pt x="68" y="3"/>
                  </a:cubicBezTo>
                  <a:cubicBezTo>
                    <a:pt x="68" y="1"/>
                    <a:pt x="68" y="0"/>
                    <a:pt x="72" y="0"/>
                  </a:cubicBezTo>
                  <a:cubicBezTo>
                    <a:pt x="72" y="0"/>
                    <a:pt x="73" y="1"/>
                    <a:pt x="73" y="2"/>
                  </a:cubicBezTo>
                  <a:cubicBezTo>
                    <a:pt x="74" y="2"/>
                    <a:pt x="75" y="1"/>
                    <a:pt x="76" y="1"/>
                  </a:cubicBezTo>
                  <a:cubicBezTo>
                    <a:pt x="77" y="2"/>
                    <a:pt x="78" y="2"/>
                    <a:pt x="80" y="3"/>
                  </a:cubicBezTo>
                  <a:cubicBezTo>
                    <a:pt x="81" y="6"/>
                    <a:pt x="82" y="9"/>
                    <a:pt x="83" y="12"/>
                  </a:cubicBezTo>
                  <a:cubicBezTo>
                    <a:pt x="82" y="13"/>
                    <a:pt x="81" y="13"/>
                    <a:pt x="80" y="13"/>
                  </a:cubicBezTo>
                  <a:cubicBezTo>
                    <a:pt x="80" y="16"/>
                    <a:pt x="82" y="19"/>
                    <a:pt x="81" y="22"/>
                  </a:cubicBezTo>
                  <a:cubicBezTo>
                    <a:pt x="81" y="24"/>
                    <a:pt x="81" y="24"/>
                    <a:pt x="79" y="25"/>
                  </a:cubicBezTo>
                  <a:cubicBezTo>
                    <a:pt x="73" y="27"/>
                    <a:pt x="66" y="29"/>
                    <a:pt x="60" y="30"/>
                  </a:cubicBezTo>
                  <a:cubicBezTo>
                    <a:pt x="55" y="32"/>
                    <a:pt x="55" y="32"/>
                    <a:pt x="56" y="37"/>
                  </a:cubicBezTo>
                  <a:cubicBezTo>
                    <a:pt x="56" y="44"/>
                    <a:pt x="53" y="48"/>
                    <a:pt x="46" y="50"/>
                  </a:cubicBezTo>
                  <a:cubicBezTo>
                    <a:pt x="43" y="51"/>
                    <a:pt x="39" y="52"/>
                    <a:pt x="36" y="53"/>
                  </a:cubicBezTo>
                  <a:cubicBezTo>
                    <a:pt x="35" y="53"/>
                    <a:pt x="34" y="54"/>
                    <a:pt x="34" y="55"/>
                  </a:cubicBezTo>
                  <a:cubicBezTo>
                    <a:pt x="35" y="60"/>
                    <a:pt x="34" y="66"/>
                    <a:pt x="34" y="71"/>
                  </a:cubicBezTo>
                  <a:cubicBezTo>
                    <a:pt x="37" y="72"/>
                    <a:pt x="37" y="72"/>
                    <a:pt x="38" y="76"/>
                  </a:cubicBezTo>
                  <a:cubicBezTo>
                    <a:pt x="38" y="76"/>
                    <a:pt x="38" y="76"/>
                    <a:pt x="37" y="76"/>
                  </a:cubicBezTo>
                  <a:close/>
                  <a:moveTo>
                    <a:pt x="35" y="48"/>
                  </a:moveTo>
                  <a:cubicBezTo>
                    <a:pt x="39" y="46"/>
                    <a:pt x="43" y="45"/>
                    <a:pt x="47" y="44"/>
                  </a:cubicBezTo>
                  <a:cubicBezTo>
                    <a:pt x="49" y="43"/>
                    <a:pt x="50" y="41"/>
                    <a:pt x="50" y="39"/>
                  </a:cubicBezTo>
                  <a:cubicBezTo>
                    <a:pt x="50" y="37"/>
                    <a:pt x="50" y="35"/>
                    <a:pt x="50" y="33"/>
                  </a:cubicBezTo>
                  <a:cubicBezTo>
                    <a:pt x="47" y="34"/>
                    <a:pt x="43" y="35"/>
                    <a:pt x="40" y="36"/>
                  </a:cubicBezTo>
                  <a:cubicBezTo>
                    <a:pt x="42" y="38"/>
                    <a:pt x="44" y="40"/>
                    <a:pt x="46" y="42"/>
                  </a:cubicBezTo>
                  <a:cubicBezTo>
                    <a:pt x="45" y="42"/>
                    <a:pt x="44" y="43"/>
                    <a:pt x="43" y="42"/>
                  </a:cubicBezTo>
                  <a:cubicBezTo>
                    <a:pt x="40" y="42"/>
                    <a:pt x="37" y="40"/>
                    <a:pt x="36" y="37"/>
                  </a:cubicBezTo>
                  <a:cubicBezTo>
                    <a:pt x="34" y="39"/>
                    <a:pt x="33" y="42"/>
                    <a:pt x="35" y="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61"/>
            <p:cNvSpPr/>
            <p:nvPr/>
          </p:nvSpPr>
          <p:spPr>
            <a:xfrm>
              <a:off x="-250825" y="4583112"/>
              <a:ext cx="739775" cy="757238"/>
            </a:xfrm>
            <a:custGeom>
              <a:avLst/>
              <a:gdLst/>
              <a:ahLst/>
              <a:cxnLst/>
              <a:rect l="l" t="t" r="r" b="b"/>
              <a:pathLst>
                <a:path w="235" h="240" extrusionOk="0">
                  <a:moveTo>
                    <a:pt x="127" y="217"/>
                  </a:moveTo>
                  <a:cubicBezTo>
                    <a:pt x="129" y="205"/>
                    <a:pt x="129" y="205"/>
                    <a:pt x="138" y="204"/>
                  </a:cubicBezTo>
                  <a:cubicBezTo>
                    <a:pt x="138" y="188"/>
                    <a:pt x="137" y="173"/>
                    <a:pt x="137" y="158"/>
                  </a:cubicBezTo>
                  <a:cubicBezTo>
                    <a:pt x="137" y="154"/>
                    <a:pt x="136" y="153"/>
                    <a:pt x="133" y="152"/>
                  </a:cubicBezTo>
                  <a:cubicBezTo>
                    <a:pt x="123" y="149"/>
                    <a:pt x="114" y="147"/>
                    <a:pt x="104" y="144"/>
                  </a:cubicBezTo>
                  <a:cubicBezTo>
                    <a:pt x="85" y="138"/>
                    <a:pt x="76" y="125"/>
                    <a:pt x="77" y="105"/>
                  </a:cubicBezTo>
                  <a:cubicBezTo>
                    <a:pt x="78" y="91"/>
                    <a:pt x="78" y="91"/>
                    <a:pt x="65" y="87"/>
                  </a:cubicBezTo>
                  <a:cubicBezTo>
                    <a:pt x="46" y="82"/>
                    <a:pt x="28" y="77"/>
                    <a:pt x="10" y="72"/>
                  </a:cubicBezTo>
                  <a:cubicBezTo>
                    <a:pt x="5" y="70"/>
                    <a:pt x="4" y="68"/>
                    <a:pt x="3" y="63"/>
                  </a:cubicBezTo>
                  <a:cubicBezTo>
                    <a:pt x="1" y="54"/>
                    <a:pt x="6" y="46"/>
                    <a:pt x="6" y="38"/>
                  </a:cubicBezTo>
                  <a:cubicBezTo>
                    <a:pt x="4" y="37"/>
                    <a:pt x="2" y="36"/>
                    <a:pt x="0" y="35"/>
                  </a:cubicBezTo>
                  <a:cubicBezTo>
                    <a:pt x="2" y="26"/>
                    <a:pt x="5" y="16"/>
                    <a:pt x="7" y="9"/>
                  </a:cubicBezTo>
                  <a:cubicBezTo>
                    <a:pt x="12" y="7"/>
                    <a:pt x="15" y="5"/>
                    <a:pt x="18" y="4"/>
                  </a:cubicBezTo>
                  <a:cubicBezTo>
                    <a:pt x="21" y="4"/>
                    <a:pt x="24" y="5"/>
                    <a:pt x="27" y="5"/>
                  </a:cubicBezTo>
                  <a:cubicBezTo>
                    <a:pt x="28" y="4"/>
                    <a:pt x="29" y="2"/>
                    <a:pt x="30" y="0"/>
                  </a:cubicBezTo>
                  <a:cubicBezTo>
                    <a:pt x="43" y="2"/>
                    <a:pt x="43" y="2"/>
                    <a:pt x="43" y="10"/>
                  </a:cubicBezTo>
                  <a:cubicBezTo>
                    <a:pt x="45" y="11"/>
                    <a:pt x="47" y="11"/>
                    <a:pt x="49" y="12"/>
                  </a:cubicBezTo>
                  <a:cubicBezTo>
                    <a:pt x="93" y="24"/>
                    <a:pt x="136" y="37"/>
                    <a:pt x="180" y="49"/>
                  </a:cubicBezTo>
                  <a:cubicBezTo>
                    <a:pt x="183" y="50"/>
                    <a:pt x="186" y="51"/>
                    <a:pt x="188" y="50"/>
                  </a:cubicBezTo>
                  <a:cubicBezTo>
                    <a:pt x="196" y="45"/>
                    <a:pt x="203" y="47"/>
                    <a:pt x="210" y="51"/>
                  </a:cubicBezTo>
                  <a:cubicBezTo>
                    <a:pt x="210" y="53"/>
                    <a:pt x="210" y="55"/>
                    <a:pt x="210" y="58"/>
                  </a:cubicBezTo>
                  <a:cubicBezTo>
                    <a:pt x="215" y="59"/>
                    <a:pt x="219" y="60"/>
                    <a:pt x="223" y="62"/>
                  </a:cubicBezTo>
                  <a:cubicBezTo>
                    <a:pt x="225" y="63"/>
                    <a:pt x="228" y="65"/>
                    <a:pt x="228" y="67"/>
                  </a:cubicBezTo>
                  <a:cubicBezTo>
                    <a:pt x="231" y="83"/>
                    <a:pt x="233" y="98"/>
                    <a:pt x="235" y="113"/>
                  </a:cubicBezTo>
                  <a:cubicBezTo>
                    <a:pt x="235" y="115"/>
                    <a:pt x="234" y="118"/>
                    <a:pt x="233" y="120"/>
                  </a:cubicBezTo>
                  <a:cubicBezTo>
                    <a:pt x="211" y="139"/>
                    <a:pt x="208" y="164"/>
                    <a:pt x="209" y="191"/>
                  </a:cubicBezTo>
                  <a:cubicBezTo>
                    <a:pt x="210" y="199"/>
                    <a:pt x="210" y="206"/>
                    <a:pt x="212" y="214"/>
                  </a:cubicBezTo>
                  <a:cubicBezTo>
                    <a:pt x="213" y="221"/>
                    <a:pt x="212" y="228"/>
                    <a:pt x="210" y="235"/>
                  </a:cubicBezTo>
                  <a:cubicBezTo>
                    <a:pt x="209" y="238"/>
                    <a:pt x="207" y="240"/>
                    <a:pt x="203" y="239"/>
                  </a:cubicBezTo>
                  <a:cubicBezTo>
                    <a:pt x="178" y="231"/>
                    <a:pt x="154" y="224"/>
                    <a:pt x="129" y="217"/>
                  </a:cubicBezTo>
                  <a:cubicBezTo>
                    <a:pt x="128" y="217"/>
                    <a:pt x="128" y="217"/>
                    <a:pt x="127" y="217"/>
                  </a:cubicBezTo>
                  <a:close/>
                  <a:moveTo>
                    <a:pt x="134" y="107"/>
                  </a:moveTo>
                  <a:cubicBezTo>
                    <a:pt x="129" y="115"/>
                    <a:pt x="121" y="119"/>
                    <a:pt x="112" y="121"/>
                  </a:cubicBezTo>
                  <a:cubicBezTo>
                    <a:pt x="110" y="122"/>
                    <a:pt x="108" y="121"/>
                    <a:pt x="104" y="120"/>
                  </a:cubicBezTo>
                  <a:cubicBezTo>
                    <a:pt x="111" y="114"/>
                    <a:pt x="116" y="109"/>
                    <a:pt x="123" y="104"/>
                  </a:cubicBezTo>
                  <a:cubicBezTo>
                    <a:pt x="112" y="101"/>
                    <a:pt x="103" y="98"/>
                    <a:pt x="94" y="96"/>
                  </a:cubicBezTo>
                  <a:cubicBezTo>
                    <a:pt x="93" y="101"/>
                    <a:pt x="93" y="106"/>
                    <a:pt x="93" y="110"/>
                  </a:cubicBezTo>
                  <a:cubicBezTo>
                    <a:pt x="93" y="118"/>
                    <a:pt x="96" y="124"/>
                    <a:pt x="102" y="126"/>
                  </a:cubicBezTo>
                  <a:cubicBezTo>
                    <a:pt x="114" y="130"/>
                    <a:pt x="125" y="133"/>
                    <a:pt x="137" y="136"/>
                  </a:cubicBezTo>
                  <a:cubicBezTo>
                    <a:pt x="141" y="119"/>
                    <a:pt x="140" y="112"/>
                    <a:pt x="134" y="1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61"/>
            <p:cNvSpPr/>
            <p:nvPr/>
          </p:nvSpPr>
          <p:spPr>
            <a:xfrm>
              <a:off x="8218488" y="1568450"/>
              <a:ext cx="412750" cy="422275"/>
            </a:xfrm>
            <a:custGeom>
              <a:avLst/>
              <a:gdLst/>
              <a:ahLst/>
              <a:cxnLst/>
              <a:rect l="l" t="t" r="r" b="b"/>
              <a:pathLst>
                <a:path w="131" h="134" extrusionOk="0">
                  <a:moveTo>
                    <a:pt x="71" y="121"/>
                  </a:moveTo>
                  <a:cubicBezTo>
                    <a:pt x="72" y="115"/>
                    <a:pt x="72" y="115"/>
                    <a:pt x="77" y="114"/>
                  </a:cubicBezTo>
                  <a:cubicBezTo>
                    <a:pt x="77" y="105"/>
                    <a:pt x="77" y="97"/>
                    <a:pt x="77" y="88"/>
                  </a:cubicBezTo>
                  <a:cubicBezTo>
                    <a:pt x="77" y="86"/>
                    <a:pt x="76" y="85"/>
                    <a:pt x="74" y="85"/>
                  </a:cubicBezTo>
                  <a:cubicBezTo>
                    <a:pt x="69" y="84"/>
                    <a:pt x="63" y="82"/>
                    <a:pt x="58" y="81"/>
                  </a:cubicBezTo>
                  <a:cubicBezTo>
                    <a:pt x="47" y="77"/>
                    <a:pt x="42" y="70"/>
                    <a:pt x="43" y="59"/>
                  </a:cubicBezTo>
                  <a:cubicBezTo>
                    <a:pt x="44" y="51"/>
                    <a:pt x="44" y="51"/>
                    <a:pt x="36" y="49"/>
                  </a:cubicBezTo>
                  <a:cubicBezTo>
                    <a:pt x="26" y="46"/>
                    <a:pt x="15" y="43"/>
                    <a:pt x="5" y="40"/>
                  </a:cubicBezTo>
                  <a:cubicBezTo>
                    <a:pt x="3" y="39"/>
                    <a:pt x="2" y="38"/>
                    <a:pt x="2" y="35"/>
                  </a:cubicBezTo>
                  <a:cubicBezTo>
                    <a:pt x="0" y="30"/>
                    <a:pt x="3" y="26"/>
                    <a:pt x="3" y="21"/>
                  </a:cubicBezTo>
                  <a:cubicBezTo>
                    <a:pt x="2" y="21"/>
                    <a:pt x="1" y="20"/>
                    <a:pt x="0" y="20"/>
                  </a:cubicBezTo>
                  <a:cubicBezTo>
                    <a:pt x="1" y="15"/>
                    <a:pt x="3" y="9"/>
                    <a:pt x="4" y="5"/>
                  </a:cubicBezTo>
                  <a:cubicBezTo>
                    <a:pt x="6" y="4"/>
                    <a:pt x="8" y="3"/>
                    <a:pt x="10" y="3"/>
                  </a:cubicBezTo>
                  <a:cubicBezTo>
                    <a:pt x="11" y="2"/>
                    <a:pt x="13" y="3"/>
                    <a:pt x="15" y="3"/>
                  </a:cubicBezTo>
                  <a:cubicBezTo>
                    <a:pt x="15" y="2"/>
                    <a:pt x="16" y="1"/>
                    <a:pt x="17" y="0"/>
                  </a:cubicBezTo>
                  <a:cubicBezTo>
                    <a:pt x="24" y="1"/>
                    <a:pt x="24" y="1"/>
                    <a:pt x="24" y="6"/>
                  </a:cubicBezTo>
                  <a:cubicBezTo>
                    <a:pt x="25" y="6"/>
                    <a:pt x="26" y="7"/>
                    <a:pt x="27" y="7"/>
                  </a:cubicBezTo>
                  <a:cubicBezTo>
                    <a:pt x="52" y="14"/>
                    <a:pt x="76" y="21"/>
                    <a:pt x="101" y="28"/>
                  </a:cubicBezTo>
                  <a:cubicBezTo>
                    <a:pt x="102" y="28"/>
                    <a:pt x="104" y="29"/>
                    <a:pt x="105" y="28"/>
                  </a:cubicBezTo>
                  <a:cubicBezTo>
                    <a:pt x="109" y="26"/>
                    <a:pt x="113" y="27"/>
                    <a:pt x="117" y="28"/>
                  </a:cubicBezTo>
                  <a:cubicBezTo>
                    <a:pt x="117" y="30"/>
                    <a:pt x="117" y="31"/>
                    <a:pt x="117" y="32"/>
                  </a:cubicBezTo>
                  <a:cubicBezTo>
                    <a:pt x="120" y="33"/>
                    <a:pt x="122" y="33"/>
                    <a:pt x="124" y="35"/>
                  </a:cubicBezTo>
                  <a:cubicBezTo>
                    <a:pt x="126" y="35"/>
                    <a:pt x="127" y="37"/>
                    <a:pt x="127" y="38"/>
                  </a:cubicBezTo>
                  <a:cubicBezTo>
                    <a:pt x="129" y="46"/>
                    <a:pt x="130" y="55"/>
                    <a:pt x="131" y="63"/>
                  </a:cubicBezTo>
                  <a:cubicBezTo>
                    <a:pt x="131" y="65"/>
                    <a:pt x="131" y="66"/>
                    <a:pt x="130" y="67"/>
                  </a:cubicBezTo>
                  <a:cubicBezTo>
                    <a:pt x="117" y="78"/>
                    <a:pt x="116" y="92"/>
                    <a:pt x="117" y="107"/>
                  </a:cubicBezTo>
                  <a:cubicBezTo>
                    <a:pt x="117" y="111"/>
                    <a:pt x="117" y="115"/>
                    <a:pt x="118" y="120"/>
                  </a:cubicBezTo>
                  <a:cubicBezTo>
                    <a:pt x="119" y="124"/>
                    <a:pt x="118" y="127"/>
                    <a:pt x="117" y="131"/>
                  </a:cubicBezTo>
                  <a:cubicBezTo>
                    <a:pt x="116" y="133"/>
                    <a:pt x="115" y="134"/>
                    <a:pt x="113" y="133"/>
                  </a:cubicBezTo>
                  <a:cubicBezTo>
                    <a:pt x="99" y="129"/>
                    <a:pt x="86" y="125"/>
                    <a:pt x="72" y="121"/>
                  </a:cubicBezTo>
                  <a:cubicBezTo>
                    <a:pt x="71" y="121"/>
                    <a:pt x="71" y="121"/>
                    <a:pt x="71" y="121"/>
                  </a:cubicBezTo>
                  <a:close/>
                  <a:moveTo>
                    <a:pt x="75" y="60"/>
                  </a:moveTo>
                  <a:cubicBezTo>
                    <a:pt x="72" y="65"/>
                    <a:pt x="68" y="67"/>
                    <a:pt x="63" y="68"/>
                  </a:cubicBezTo>
                  <a:cubicBezTo>
                    <a:pt x="61" y="68"/>
                    <a:pt x="60" y="67"/>
                    <a:pt x="58" y="67"/>
                  </a:cubicBezTo>
                  <a:cubicBezTo>
                    <a:pt x="62" y="64"/>
                    <a:pt x="65" y="61"/>
                    <a:pt x="68" y="58"/>
                  </a:cubicBezTo>
                  <a:cubicBezTo>
                    <a:pt x="62" y="57"/>
                    <a:pt x="57" y="55"/>
                    <a:pt x="52" y="54"/>
                  </a:cubicBezTo>
                  <a:cubicBezTo>
                    <a:pt x="52" y="57"/>
                    <a:pt x="52" y="59"/>
                    <a:pt x="52" y="62"/>
                  </a:cubicBezTo>
                  <a:cubicBezTo>
                    <a:pt x="52" y="66"/>
                    <a:pt x="53" y="69"/>
                    <a:pt x="57" y="71"/>
                  </a:cubicBezTo>
                  <a:cubicBezTo>
                    <a:pt x="63" y="73"/>
                    <a:pt x="70" y="74"/>
                    <a:pt x="76" y="76"/>
                  </a:cubicBezTo>
                  <a:cubicBezTo>
                    <a:pt x="78" y="67"/>
                    <a:pt x="78" y="63"/>
                    <a:pt x="75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61"/>
            <p:cNvSpPr/>
            <p:nvPr/>
          </p:nvSpPr>
          <p:spPr>
            <a:xfrm>
              <a:off x="-173038" y="433387"/>
              <a:ext cx="1957388" cy="1346200"/>
            </a:xfrm>
            <a:custGeom>
              <a:avLst/>
              <a:gdLst/>
              <a:ahLst/>
              <a:cxnLst/>
              <a:rect l="l" t="t" r="r" b="b"/>
              <a:pathLst>
                <a:path w="621" h="427" extrusionOk="0">
                  <a:moveTo>
                    <a:pt x="429" y="426"/>
                  </a:moveTo>
                  <a:cubicBezTo>
                    <a:pt x="423" y="401"/>
                    <a:pt x="423" y="401"/>
                    <a:pt x="441" y="390"/>
                  </a:cubicBezTo>
                  <a:cubicBezTo>
                    <a:pt x="428" y="357"/>
                    <a:pt x="415" y="324"/>
                    <a:pt x="403" y="291"/>
                  </a:cubicBezTo>
                  <a:cubicBezTo>
                    <a:pt x="400" y="283"/>
                    <a:pt x="395" y="281"/>
                    <a:pt x="387" y="282"/>
                  </a:cubicBezTo>
                  <a:cubicBezTo>
                    <a:pt x="365" y="285"/>
                    <a:pt x="342" y="286"/>
                    <a:pt x="320" y="288"/>
                  </a:cubicBezTo>
                  <a:cubicBezTo>
                    <a:pt x="274" y="292"/>
                    <a:pt x="243" y="270"/>
                    <a:pt x="230" y="227"/>
                  </a:cubicBezTo>
                  <a:cubicBezTo>
                    <a:pt x="220" y="195"/>
                    <a:pt x="220" y="195"/>
                    <a:pt x="188" y="198"/>
                  </a:cubicBezTo>
                  <a:cubicBezTo>
                    <a:pt x="144" y="201"/>
                    <a:pt x="100" y="205"/>
                    <a:pt x="56" y="209"/>
                  </a:cubicBezTo>
                  <a:cubicBezTo>
                    <a:pt x="45" y="210"/>
                    <a:pt x="42" y="205"/>
                    <a:pt x="35" y="195"/>
                  </a:cubicBezTo>
                  <a:cubicBezTo>
                    <a:pt x="23" y="177"/>
                    <a:pt x="28" y="157"/>
                    <a:pt x="22" y="139"/>
                  </a:cubicBezTo>
                  <a:cubicBezTo>
                    <a:pt x="17" y="139"/>
                    <a:pt x="12" y="139"/>
                    <a:pt x="6" y="139"/>
                  </a:cubicBezTo>
                  <a:cubicBezTo>
                    <a:pt x="4" y="116"/>
                    <a:pt x="2" y="93"/>
                    <a:pt x="0" y="75"/>
                  </a:cubicBezTo>
                  <a:cubicBezTo>
                    <a:pt x="9" y="67"/>
                    <a:pt x="14" y="61"/>
                    <a:pt x="20" y="57"/>
                  </a:cubicBezTo>
                  <a:cubicBezTo>
                    <a:pt x="25" y="53"/>
                    <a:pt x="32" y="53"/>
                    <a:pt x="39" y="51"/>
                  </a:cubicBezTo>
                  <a:cubicBezTo>
                    <a:pt x="40" y="47"/>
                    <a:pt x="41" y="42"/>
                    <a:pt x="42" y="37"/>
                  </a:cubicBezTo>
                  <a:cubicBezTo>
                    <a:pt x="71" y="31"/>
                    <a:pt x="71" y="31"/>
                    <a:pt x="78" y="49"/>
                  </a:cubicBezTo>
                  <a:cubicBezTo>
                    <a:pt x="83" y="49"/>
                    <a:pt x="87" y="48"/>
                    <a:pt x="92" y="48"/>
                  </a:cubicBezTo>
                  <a:cubicBezTo>
                    <a:pt x="197" y="39"/>
                    <a:pt x="302" y="31"/>
                    <a:pt x="407" y="22"/>
                  </a:cubicBezTo>
                  <a:cubicBezTo>
                    <a:pt x="413" y="21"/>
                    <a:pt x="421" y="20"/>
                    <a:pt x="424" y="16"/>
                  </a:cubicBezTo>
                  <a:cubicBezTo>
                    <a:pt x="437" y="1"/>
                    <a:pt x="454" y="0"/>
                    <a:pt x="472" y="1"/>
                  </a:cubicBezTo>
                  <a:cubicBezTo>
                    <a:pt x="474" y="5"/>
                    <a:pt x="476" y="10"/>
                    <a:pt x="478" y="16"/>
                  </a:cubicBezTo>
                  <a:cubicBezTo>
                    <a:pt x="489" y="15"/>
                    <a:pt x="499" y="13"/>
                    <a:pt x="509" y="14"/>
                  </a:cubicBezTo>
                  <a:cubicBezTo>
                    <a:pt x="515" y="14"/>
                    <a:pt x="523" y="18"/>
                    <a:pt x="525" y="22"/>
                  </a:cubicBezTo>
                  <a:cubicBezTo>
                    <a:pt x="543" y="53"/>
                    <a:pt x="560" y="84"/>
                    <a:pt x="576" y="116"/>
                  </a:cubicBezTo>
                  <a:cubicBezTo>
                    <a:pt x="578" y="120"/>
                    <a:pt x="579" y="127"/>
                    <a:pt x="577" y="131"/>
                  </a:cubicBezTo>
                  <a:cubicBezTo>
                    <a:pt x="545" y="191"/>
                    <a:pt x="560" y="248"/>
                    <a:pt x="585" y="305"/>
                  </a:cubicBezTo>
                  <a:cubicBezTo>
                    <a:pt x="592" y="321"/>
                    <a:pt x="599" y="337"/>
                    <a:pt x="609" y="352"/>
                  </a:cubicBezTo>
                  <a:cubicBezTo>
                    <a:pt x="618" y="366"/>
                    <a:pt x="620" y="382"/>
                    <a:pt x="621" y="398"/>
                  </a:cubicBezTo>
                  <a:cubicBezTo>
                    <a:pt x="621" y="407"/>
                    <a:pt x="619" y="411"/>
                    <a:pt x="610" y="412"/>
                  </a:cubicBezTo>
                  <a:cubicBezTo>
                    <a:pt x="551" y="417"/>
                    <a:pt x="492" y="422"/>
                    <a:pt x="432" y="427"/>
                  </a:cubicBezTo>
                  <a:cubicBezTo>
                    <a:pt x="431" y="427"/>
                    <a:pt x="430" y="426"/>
                    <a:pt x="429" y="426"/>
                  </a:cubicBezTo>
                  <a:close/>
                  <a:moveTo>
                    <a:pt x="355" y="184"/>
                  </a:moveTo>
                  <a:cubicBezTo>
                    <a:pt x="350" y="206"/>
                    <a:pt x="336" y="221"/>
                    <a:pt x="319" y="232"/>
                  </a:cubicBezTo>
                  <a:cubicBezTo>
                    <a:pt x="315" y="235"/>
                    <a:pt x="308" y="235"/>
                    <a:pt x="300" y="236"/>
                  </a:cubicBezTo>
                  <a:cubicBezTo>
                    <a:pt x="310" y="218"/>
                    <a:pt x="318" y="203"/>
                    <a:pt x="327" y="187"/>
                  </a:cubicBezTo>
                  <a:cubicBezTo>
                    <a:pt x="302" y="189"/>
                    <a:pt x="280" y="191"/>
                    <a:pt x="257" y="193"/>
                  </a:cubicBezTo>
                  <a:cubicBezTo>
                    <a:pt x="261" y="204"/>
                    <a:pt x="264" y="215"/>
                    <a:pt x="268" y="225"/>
                  </a:cubicBezTo>
                  <a:cubicBezTo>
                    <a:pt x="273" y="241"/>
                    <a:pt x="285" y="251"/>
                    <a:pt x="301" y="251"/>
                  </a:cubicBezTo>
                  <a:cubicBezTo>
                    <a:pt x="329" y="251"/>
                    <a:pt x="356" y="247"/>
                    <a:pt x="384" y="245"/>
                  </a:cubicBezTo>
                  <a:cubicBezTo>
                    <a:pt x="378" y="205"/>
                    <a:pt x="371" y="189"/>
                    <a:pt x="355" y="1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61"/>
            <p:cNvSpPr/>
            <p:nvPr/>
          </p:nvSpPr>
          <p:spPr>
            <a:xfrm>
              <a:off x="9572625" y="2300287"/>
              <a:ext cx="908050" cy="623888"/>
            </a:xfrm>
            <a:custGeom>
              <a:avLst/>
              <a:gdLst/>
              <a:ahLst/>
              <a:cxnLst/>
              <a:rect l="l" t="t" r="r" b="b"/>
              <a:pathLst>
                <a:path w="288" h="198" extrusionOk="0">
                  <a:moveTo>
                    <a:pt x="198" y="198"/>
                  </a:moveTo>
                  <a:cubicBezTo>
                    <a:pt x="196" y="186"/>
                    <a:pt x="196" y="186"/>
                    <a:pt x="204" y="181"/>
                  </a:cubicBezTo>
                  <a:cubicBezTo>
                    <a:pt x="198" y="166"/>
                    <a:pt x="192" y="150"/>
                    <a:pt x="186" y="135"/>
                  </a:cubicBezTo>
                  <a:cubicBezTo>
                    <a:pt x="185" y="131"/>
                    <a:pt x="183" y="131"/>
                    <a:pt x="179" y="131"/>
                  </a:cubicBezTo>
                  <a:cubicBezTo>
                    <a:pt x="169" y="132"/>
                    <a:pt x="158" y="133"/>
                    <a:pt x="148" y="134"/>
                  </a:cubicBezTo>
                  <a:cubicBezTo>
                    <a:pt x="126" y="135"/>
                    <a:pt x="112" y="125"/>
                    <a:pt x="106" y="105"/>
                  </a:cubicBezTo>
                  <a:cubicBezTo>
                    <a:pt x="102" y="90"/>
                    <a:pt x="102" y="90"/>
                    <a:pt x="87" y="92"/>
                  </a:cubicBezTo>
                  <a:cubicBezTo>
                    <a:pt x="66" y="93"/>
                    <a:pt x="46" y="95"/>
                    <a:pt x="25" y="97"/>
                  </a:cubicBezTo>
                  <a:cubicBezTo>
                    <a:pt x="20" y="97"/>
                    <a:pt x="19" y="95"/>
                    <a:pt x="16" y="91"/>
                  </a:cubicBezTo>
                  <a:cubicBezTo>
                    <a:pt x="10" y="82"/>
                    <a:pt x="12" y="73"/>
                    <a:pt x="10" y="64"/>
                  </a:cubicBezTo>
                  <a:cubicBezTo>
                    <a:pt x="7" y="64"/>
                    <a:pt x="5" y="64"/>
                    <a:pt x="2" y="64"/>
                  </a:cubicBezTo>
                  <a:cubicBezTo>
                    <a:pt x="1" y="54"/>
                    <a:pt x="0" y="43"/>
                    <a:pt x="0" y="35"/>
                  </a:cubicBezTo>
                  <a:cubicBezTo>
                    <a:pt x="3" y="31"/>
                    <a:pt x="6" y="28"/>
                    <a:pt x="9" y="26"/>
                  </a:cubicBezTo>
                  <a:cubicBezTo>
                    <a:pt x="11" y="25"/>
                    <a:pt x="14" y="25"/>
                    <a:pt x="18" y="24"/>
                  </a:cubicBezTo>
                  <a:cubicBezTo>
                    <a:pt x="18" y="22"/>
                    <a:pt x="18" y="19"/>
                    <a:pt x="19" y="17"/>
                  </a:cubicBezTo>
                  <a:cubicBezTo>
                    <a:pt x="32" y="14"/>
                    <a:pt x="32" y="14"/>
                    <a:pt x="36" y="23"/>
                  </a:cubicBezTo>
                  <a:cubicBezTo>
                    <a:pt x="38" y="23"/>
                    <a:pt x="40" y="23"/>
                    <a:pt x="42" y="22"/>
                  </a:cubicBezTo>
                  <a:cubicBezTo>
                    <a:pt x="91" y="18"/>
                    <a:pt x="139" y="14"/>
                    <a:pt x="188" y="10"/>
                  </a:cubicBezTo>
                  <a:cubicBezTo>
                    <a:pt x="191" y="10"/>
                    <a:pt x="195" y="9"/>
                    <a:pt x="196" y="8"/>
                  </a:cubicBezTo>
                  <a:cubicBezTo>
                    <a:pt x="202" y="1"/>
                    <a:pt x="210" y="0"/>
                    <a:pt x="218" y="0"/>
                  </a:cubicBezTo>
                  <a:cubicBezTo>
                    <a:pt x="219" y="2"/>
                    <a:pt x="220" y="5"/>
                    <a:pt x="221" y="7"/>
                  </a:cubicBezTo>
                  <a:cubicBezTo>
                    <a:pt x="226" y="7"/>
                    <a:pt x="231" y="6"/>
                    <a:pt x="236" y="6"/>
                  </a:cubicBezTo>
                  <a:cubicBezTo>
                    <a:pt x="238" y="7"/>
                    <a:pt x="242" y="8"/>
                    <a:pt x="243" y="10"/>
                  </a:cubicBezTo>
                  <a:cubicBezTo>
                    <a:pt x="251" y="25"/>
                    <a:pt x="259" y="39"/>
                    <a:pt x="267" y="54"/>
                  </a:cubicBezTo>
                  <a:cubicBezTo>
                    <a:pt x="268" y="56"/>
                    <a:pt x="268" y="59"/>
                    <a:pt x="267" y="61"/>
                  </a:cubicBezTo>
                  <a:cubicBezTo>
                    <a:pt x="252" y="88"/>
                    <a:pt x="259" y="115"/>
                    <a:pt x="271" y="141"/>
                  </a:cubicBezTo>
                  <a:cubicBezTo>
                    <a:pt x="274" y="149"/>
                    <a:pt x="277" y="156"/>
                    <a:pt x="282" y="163"/>
                  </a:cubicBezTo>
                  <a:cubicBezTo>
                    <a:pt x="286" y="170"/>
                    <a:pt x="287" y="177"/>
                    <a:pt x="287" y="185"/>
                  </a:cubicBezTo>
                  <a:cubicBezTo>
                    <a:pt x="288" y="189"/>
                    <a:pt x="286" y="191"/>
                    <a:pt x="282" y="191"/>
                  </a:cubicBezTo>
                  <a:cubicBezTo>
                    <a:pt x="255" y="193"/>
                    <a:pt x="227" y="196"/>
                    <a:pt x="200" y="198"/>
                  </a:cubicBezTo>
                  <a:cubicBezTo>
                    <a:pt x="199" y="198"/>
                    <a:pt x="199" y="198"/>
                    <a:pt x="198" y="198"/>
                  </a:cubicBezTo>
                  <a:close/>
                  <a:moveTo>
                    <a:pt x="164" y="85"/>
                  </a:moveTo>
                  <a:cubicBezTo>
                    <a:pt x="162" y="96"/>
                    <a:pt x="155" y="103"/>
                    <a:pt x="147" y="108"/>
                  </a:cubicBezTo>
                  <a:cubicBezTo>
                    <a:pt x="145" y="109"/>
                    <a:pt x="142" y="109"/>
                    <a:pt x="139" y="110"/>
                  </a:cubicBezTo>
                  <a:cubicBezTo>
                    <a:pt x="143" y="101"/>
                    <a:pt x="147" y="94"/>
                    <a:pt x="151" y="87"/>
                  </a:cubicBezTo>
                  <a:cubicBezTo>
                    <a:pt x="139" y="88"/>
                    <a:pt x="129" y="89"/>
                    <a:pt x="119" y="89"/>
                  </a:cubicBezTo>
                  <a:cubicBezTo>
                    <a:pt x="120" y="95"/>
                    <a:pt x="122" y="100"/>
                    <a:pt x="123" y="104"/>
                  </a:cubicBezTo>
                  <a:cubicBezTo>
                    <a:pt x="126" y="112"/>
                    <a:pt x="132" y="117"/>
                    <a:pt x="139" y="116"/>
                  </a:cubicBezTo>
                  <a:cubicBezTo>
                    <a:pt x="152" y="116"/>
                    <a:pt x="165" y="115"/>
                    <a:pt x="178" y="113"/>
                  </a:cubicBezTo>
                  <a:cubicBezTo>
                    <a:pt x="175" y="95"/>
                    <a:pt x="171" y="88"/>
                    <a:pt x="164" y="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61"/>
            <p:cNvSpPr/>
            <p:nvPr/>
          </p:nvSpPr>
          <p:spPr>
            <a:xfrm>
              <a:off x="2017712" y="4135437"/>
              <a:ext cx="1114425" cy="1252538"/>
            </a:xfrm>
            <a:custGeom>
              <a:avLst/>
              <a:gdLst/>
              <a:ahLst/>
              <a:cxnLst/>
              <a:rect l="l" t="t" r="r" b="b"/>
              <a:pathLst>
                <a:path w="354" h="397" extrusionOk="0">
                  <a:moveTo>
                    <a:pt x="173" y="350"/>
                  </a:moveTo>
                  <a:cubicBezTo>
                    <a:pt x="178" y="333"/>
                    <a:pt x="178" y="333"/>
                    <a:pt x="191" y="332"/>
                  </a:cubicBezTo>
                  <a:cubicBezTo>
                    <a:pt x="193" y="308"/>
                    <a:pt x="195" y="284"/>
                    <a:pt x="197" y="261"/>
                  </a:cubicBezTo>
                  <a:cubicBezTo>
                    <a:pt x="198" y="255"/>
                    <a:pt x="196" y="252"/>
                    <a:pt x="191" y="251"/>
                  </a:cubicBezTo>
                  <a:cubicBezTo>
                    <a:pt x="176" y="245"/>
                    <a:pt x="162" y="240"/>
                    <a:pt x="148" y="234"/>
                  </a:cubicBezTo>
                  <a:cubicBezTo>
                    <a:pt x="119" y="223"/>
                    <a:pt x="106" y="201"/>
                    <a:pt x="111" y="171"/>
                  </a:cubicBezTo>
                  <a:cubicBezTo>
                    <a:pt x="115" y="148"/>
                    <a:pt x="115" y="148"/>
                    <a:pt x="94" y="141"/>
                  </a:cubicBezTo>
                  <a:cubicBezTo>
                    <a:pt x="67" y="130"/>
                    <a:pt x="39" y="119"/>
                    <a:pt x="11" y="109"/>
                  </a:cubicBezTo>
                  <a:cubicBezTo>
                    <a:pt x="4" y="106"/>
                    <a:pt x="4" y="102"/>
                    <a:pt x="2" y="94"/>
                  </a:cubicBezTo>
                  <a:cubicBezTo>
                    <a:pt x="0" y="79"/>
                    <a:pt x="9" y="69"/>
                    <a:pt x="11" y="56"/>
                  </a:cubicBezTo>
                  <a:cubicBezTo>
                    <a:pt x="8" y="54"/>
                    <a:pt x="5" y="53"/>
                    <a:pt x="1" y="51"/>
                  </a:cubicBezTo>
                  <a:cubicBezTo>
                    <a:pt x="7" y="37"/>
                    <a:pt x="12" y="22"/>
                    <a:pt x="17" y="11"/>
                  </a:cubicBezTo>
                  <a:cubicBezTo>
                    <a:pt x="24" y="9"/>
                    <a:pt x="29" y="6"/>
                    <a:pt x="34" y="6"/>
                  </a:cubicBezTo>
                  <a:cubicBezTo>
                    <a:pt x="38" y="5"/>
                    <a:pt x="42" y="7"/>
                    <a:pt x="47" y="8"/>
                  </a:cubicBezTo>
                  <a:cubicBezTo>
                    <a:pt x="49" y="6"/>
                    <a:pt x="51" y="3"/>
                    <a:pt x="53" y="0"/>
                  </a:cubicBezTo>
                  <a:cubicBezTo>
                    <a:pt x="72" y="5"/>
                    <a:pt x="73" y="5"/>
                    <a:pt x="71" y="18"/>
                  </a:cubicBezTo>
                  <a:cubicBezTo>
                    <a:pt x="74" y="19"/>
                    <a:pt x="77" y="20"/>
                    <a:pt x="80" y="22"/>
                  </a:cubicBezTo>
                  <a:cubicBezTo>
                    <a:pt x="147" y="47"/>
                    <a:pt x="213" y="73"/>
                    <a:pt x="279" y="98"/>
                  </a:cubicBezTo>
                  <a:cubicBezTo>
                    <a:pt x="283" y="100"/>
                    <a:pt x="288" y="101"/>
                    <a:pt x="291" y="100"/>
                  </a:cubicBezTo>
                  <a:cubicBezTo>
                    <a:pt x="304" y="95"/>
                    <a:pt x="314" y="99"/>
                    <a:pt x="325" y="104"/>
                  </a:cubicBezTo>
                  <a:cubicBezTo>
                    <a:pt x="325" y="108"/>
                    <a:pt x="324" y="111"/>
                    <a:pt x="324" y="116"/>
                  </a:cubicBezTo>
                  <a:cubicBezTo>
                    <a:pt x="331" y="118"/>
                    <a:pt x="338" y="120"/>
                    <a:pt x="344" y="123"/>
                  </a:cubicBezTo>
                  <a:cubicBezTo>
                    <a:pt x="347" y="125"/>
                    <a:pt x="351" y="130"/>
                    <a:pt x="351" y="133"/>
                  </a:cubicBezTo>
                  <a:cubicBezTo>
                    <a:pt x="353" y="157"/>
                    <a:pt x="353" y="181"/>
                    <a:pt x="354" y="205"/>
                  </a:cubicBezTo>
                  <a:cubicBezTo>
                    <a:pt x="354" y="208"/>
                    <a:pt x="353" y="213"/>
                    <a:pt x="351" y="215"/>
                  </a:cubicBezTo>
                  <a:cubicBezTo>
                    <a:pt x="314" y="242"/>
                    <a:pt x="305" y="280"/>
                    <a:pt x="304" y="322"/>
                  </a:cubicBezTo>
                  <a:cubicBezTo>
                    <a:pt x="303" y="334"/>
                    <a:pt x="303" y="346"/>
                    <a:pt x="305" y="358"/>
                  </a:cubicBezTo>
                  <a:cubicBezTo>
                    <a:pt x="306" y="370"/>
                    <a:pt x="303" y="380"/>
                    <a:pt x="298" y="390"/>
                  </a:cubicBezTo>
                  <a:cubicBezTo>
                    <a:pt x="296" y="395"/>
                    <a:pt x="293" y="397"/>
                    <a:pt x="288" y="395"/>
                  </a:cubicBezTo>
                  <a:cubicBezTo>
                    <a:pt x="250" y="381"/>
                    <a:pt x="213" y="366"/>
                    <a:pt x="175" y="352"/>
                  </a:cubicBezTo>
                  <a:cubicBezTo>
                    <a:pt x="175" y="351"/>
                    <a:pt x="174" y="351"/>
                    <a:pt x="173" y="350"/>
                  </a:cubicBezTo>
                  <a:close/>
                  <a:moveTo>
                    <a:pt x="200" y="182"/>
                  </a:moveTo>
                  <a:cubicBezTo>
                    <a:pt x="190" y="193"/>
                    <a:pt x="178" y="198"/>
                    <a:pt x="164" y="200"/>
                  </a:cubicBezTo>
                  <a:cubicBezTo>
                    <a:pt x="160" y="201"/>
                    <a:pt x="156" y="198"/>
                    <a:pt x="151" y="197"/>
                  </a:cubicBezTo>
                  <a:cubicBezTo>
                    <a:pt x="163" y="189"/>
                    <a:pt x="172" y="182"/>
                    <a:pt x="182" y="175"/>
                  </a:cubicBezTo>
                  <a:cubicBezTo>
                    <a:pt x="166" y="169"/>
                    <a:pt x="152" y="164"/>
                    <a:pt x="138" y="158"/>
                  </a:cubicBezTo>
                  <a:cubicBezTo>
                    <a:pt x="137" y="166"/>
                    <a:pt x="136" y="173"/>
                    <a:pt x="135" y="181"/>
                  </a:cubicBezTo>
                  <a:cubicBezTo>
                    <a:pt x="134" y="192"/>
                    <a:pt x="138" y="202"/>
                    <a:pt x="147" y="206"/>
                  </a:cubicBezTo>
                  <a:cubicBezTo>
                    <a:pt x="164" y="214"/>
                    <a:pt x="182" y="220"/>
                    <a:pt x="200" y="227"/>
                  </a:cubicBezTo>
                  <a:cubicBezTo>
                    <a:pt x="208" y="201"/>
                    <a:pt x="208" y="189"/>
                    <a:pt x="200" y="1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61"/>
            <p:cNvSpPr/>
            <p:nvPr/>
          </p:nvSpPr>
          <p:spPr>
            <a:xfrm>
              <a:off x="8561388" y="4068762"/>
              <a:ext cx="1116013" cy="1252538"/>
            </a:xfrm>
            <a:custGeom>
              <a:avLst/>
              <a:gdLst/>
              <a:ahLst/>
              <a:cxnLst/>
              <a:rect l="l" t="t" r="r" b="b"/>
              <a:pathLst>
                <a:path w="354" h="397" extrusionOk="0">
                  <a:moveTo>
                    <a:pt x="179" y="352"/>
                  </a:moveTo>
                  <a:cubicBezTo>
                    <a:pt x="141" y="366"/>
                    <a:pt x="104" y="381"/>
                    <a:pt x="67" y="395"/>
                  </a:cubicBezTo>
                  <a:cubicBezTo>
                    <a:pt x="61" y="397"/>
                    <a:pt x="58" y="395"/>
                    <a:pt x="56" y="390"/>
                  </a:cubicBezTo>
                  <a:cubicBezTo>
                    <a:pt x="52" y="380"/>
                    <a:pt x="49" y="370"/>
                    <a:pt x="50" y="358"/>
                  </a:cubicBezTo>
                  <a:cubicBezTo>
                    <a:pt x="51" y="346"/>
                    <a:pt x="51" y="334"/>
                    <a:pt x="50" y="323"/>
                  </a:cubicBezTo>
                  <a:cubicBezTo>
                    <a:pt x="49" y="281"/>
                    <a:pt x="41" y="242"/>
                    <a:pt x="4" y="215"/>
                  </a:cubicBezTo>
                  <a:cubicBezTo>
                    <a:pt x="2" y="213"/>
                    <a:pt x="0" y="209"/>
                    <a:pt x="0" y="205"/>
                  </a:cubicBezTo>
                  <a:cubicBezTo>
                    <a:pt x="1" y="181"/>
                    <a:pt x="2" y="157"/>
                    <a:pt x="3" y="133"/>
                  </a:cubicBezTo>
                  <a:cubicBezTo>
                    <a:pt x="4" y="130"/>
                    <a:pt x="7" y="125"/>
                    <a:pt x="11" y="124"/>
                  </a:cubicBezTo>
                  <a:cubicBezTo>
                    <a:pt x="17" y="120"/>
                    <a:pt x="23" y="118"/>
                    <a:pt x="30" y="116"/>
                  </a:cubicBezTo>
                  <a:cubicBezTo>
                    <a:pt x="30" y="112"/>
                    <a:pt x="30" y="108"/>
                    <a:pt x="30" y="105"/>
                  </a:cubicBezTo>
                  <a:cubicBezTo>
                    <a:pt x="40" y="99"/>
                    <a:pt x="51" y="95"/>
                    <a:pt x="63" y="100"/>
                  </a:cubicBezTo>
                  <a:cubicBezTo>
                    <a:pt x="66" y="102"/>
                    <a:pt x="71" y="100"/>
                    <a:pt x="75" y="98"/>
                  </a:cubicBezTo>
                  <a:cubicBezTo>
                    <a:pt x="141" y="73"/>
                    <a:pt x="208" y="47"/>
                    <a:pt x="274" y="22"/>
                  </a:cubicBezTo>
                  <a:cubicBezTo>
                    <a:pt x="277" y="21"/>
                    <a:pt x="280" y="19"/>
                    <a:pt x="283" y="18"/>
                  </a:cubicBezTo>
                  <a:cubicBezTo>
                    <a:pt x="282" y="5"/>
                    <a:pt x="282" y="5"/>
                    <a:pt x="301" y="0"/>
                  </a:cubicBezTo>
                  <a:cubicBezTo>
                    <a:pt x="303" y="3"/>
                    <a:pt x="305" y="6"/>
                    <a:pt x="307" y="8"/>
                  </a:cubicBezTo>
                  <a:cubicBezTo>
                    <a:pt x="312" y="7"/>
                    <a:pt x="316" y="5"/>
                    <a:pt x="320" y="6"/>
                  </a:cubicBezTo>
                  <a:cubicBezTo>
                    <a:pt x="325" y="6"/>
                    <a:pt x="330" y="9"/>
                    <a:pt x="338" y="11"/>
                  </a:cubicBezTo>
                  <a:cubicBezTo>
                    <a:pt x="342" y="23"/>
                    <a:pt x="348" y="37"/>
                    <a:pt x="353" y="51"/>
                  </a:cubicBezTo>
                  <a:cubicBezTo>
                    <a:pt x="349" y="53"/>
                    <a:pt x="346" y="55"/>
                    <a:pt x="343" y="56"/>
                  </a:cubicBezTo>
                  <a:cubicBezTo>
                    <a:pt x="345" y="69"/>
                    <a:pt x="354" y="80"/>
                    <a:pt x="352" y="94"/>
                  </a:cubicBezTo>
                  <a:cubicBezTo>
                    <a:pt x="351" y="102"/>
                    <a:pt x="351" y="106"/>
                    <a:pt x="343" y="109"/>
                  </a:cubicBezTo>
                  <a:cubicBezTo>
                    <a:pt x="315" y="119"/>
                    <a:pt x="288" y="130"/>
                    <a:pt x="260" y="141"/>
                  </a:cubicBezTo>
                  <a:cubicBezTo>
                    <a:pt x="239" y="149"/>
                    <a:pt x="239" y="149"/>
                    <a:pt x="243" y="171"/>
                  </a:cubicBezTo>
                  <a:cubicBezTo>
                    <a:pt x="248" y="201"/>
                    <a:pt x="235" y="223"/>
                    <a:pt x="207" y="234"/>
                  </a:cubicBezTo>
                  <a:cubicBezTo>
                    <a:pt x="192" y="240"/>
                    <a:pt x="178" y="246"/>
                    <a:pt x="164" y="251"/>
                  </a:cubicBezTo>
                  <a:cubicBezTo>
                    <a:pt x="159" y="253"/>
                    <a:pt x="157" y="255"/>
                    <a:pt x="157" y="261"/>
                  </a:cubicBezTo>
                  <a:cubicBezTo>
                    <a:pt x="159" y="284"/>
                    <a:pt x="161" y="308"/>
                    <a:pt x="163" y="332"/>
                  </a:cubicBezTo>
                  <a:cubicBezTo>
                    <a:pt x="177" y="333"/>
                    <a:pt x="177" y="333"/>
                    <a:pt x="181" y="350"/>
                  </a:cubicBezTo>
                  <a:cubicBezTo>
                    <a:pt x="180" y="351"/>
                    <a:pt x="180" y="351"/>
                    <a:pt x="179" y="352"/>
                  </a:cubicBezTo>
                  <a:close/>
                  <a:moveTo>
                    <a:pt x="155" y="227"/>
                  </a:moveTo>
                  <a:cubicBezTo>
                    <a:pt x="172" y="220"/>
                    <a:pt x="190" y="214"/>
                    <a:pt x="207" y="206"/>
                  </a:cubicBezTo>
                  <a:cubicBezTo>
                    <a:pt x="217" y="202"/>
                    <a:pt x="221" y="192"/>
                    <a:pt x="220" y="181"/>
                  </a:cubicBezTo>
                  <a:cubicBezTo>
                    <a:pt x="219" y="174"/>
                    <a:pt x="217" y="166"/>
                    <a:pt x="216" y="158"/>
                  </a:cubicBezTo>
                  <a:cubicBezTo>
                    <a:pt x="202" y="164"/>
                    <a:pt x="188" y="169"/>
                    <a:pt x="173" y="175"/>
                  </a:cubicBezTo>
                  <a:cubicBezTo>
                    <a:pt x="183" y="183"/>
                    <a:pt x="192" y="189"/>
                    <a:pt x="203" y="197"/>
                  </a:cubicBezTo>
                  <a:cubicBezTo>
                    <a:pt x="198" y="199"/>
                    <a:pt x="194" y="201"/>
                    <a:pt x="191" y="200"/>
                  </a:cubicBezTo>
                  <a:cubicBezTo>
                    <a:pt x="177" y="199"/>
                    <a:pt x="164" y="194"/>
                    <a:pt x="154" y="182"/>
                  </a:cubicBezTo>
                  <a:cubicBezTo>
                    <a:pt x="146" y="190"/>
                    <a:pt x="147" y="201"/>
                    <a:pt x="155" y="2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61"/>
            <p:cNvSpPr/>
            <p:nvPr/>
          </p:nvSpPr>
          <p:spPr>
            <a:xfrm>
              <a:off x="3844925" y="-400050"/>
              <a:ext cx="601663" cy="674688"/>
            </a:xfrm>
            <a:custGeom>
              <a:avLst/>
              <a:gdLst/>
              <a:ahLst/>
              <a:cxnLst/>
              <a:rect l="l" t="t" r="r" b="b"/>
              <a:pathLst>
                <a:path w="191" h="214" extrusionOk="0">
                  <a:moveTo>
                    <a:pt x="96" y="190"/>
                  </a:moveTo>
                  <a:cubicBezTo>
                    <a:pt x="76" y="198"/>
                    <a:pt x="56" y="205"/>
                    <a:pt x="35" y="213"/>
                  </a:cubicBezTo>
                  <a:cubicBezTo>
                    <a:pt x="32" y="214"/>
                    <a:pt x="31" y="213"/>
                    <a:pt x="30" y="211"/>
                  </a:cubicBezTo>
                  <a:cubicBezTo>
                    <a:pt x="27" y="205"/>
                    <a:pt x="26" y="200"/>
                    <a:pt x="26" y="193"/>
                  </a:cubicBezTo>
                  <a:cubicBezTo>
                    <a:pt x="27" y="187"/>
                    <a:pt x="27" y="180"/>
                    <a:pt x="27" y="174"/>
                  </a:cubicBezTo>
                  <a:cubicBezTo>
                    <a:pt x="26" y="151"/>
                    <a:pt x="21" y="130"/>
                    <a:pt x="2" y="116"/>
                  </a:cubicBezTo>
                  <a:cubicBezTo>
                    <a:pt x="0" y="115"/>
                    <a:pt x="0" y="112"/>
                    <a:pt x="0" y="111"/>
                  </a:cubicBezTo>
                  <a:cubicBezTo>
                    <a:pt x="0" y="98"/>
                    <a:pt x="0" y="85"/>
                    <a:pt x="1" y="72"/>
                  </a:cubicBezTo>
                  <a:cubicBezTo>
                    <a:pt x="1" y="70"/>
                    <a:pt x="3" y="68"/>
                    <a:pt x="5" y="66"/>
                  </a:cubicBezTo>
                  <a:cubicBezTo>
                    <a:pt x="8" y="65"/>
                    <a:pt x="12" y="64"/>
                    <a:pt x="16" y="62"/>
                  </a:cubicBezTo>
                  <a:cubicBezTo>
                    <a:pt x="16" y="60"/>
                    <a:pt x="15" y="58"/>
                    <a:pt x="15" y="56"/>
                  </a:cubicBezTo>
                  <a:cubicBezTo>
                    <a:pt x="21" y="53"/>
                    <a:pt x="27" y="51"/>
                    <a:pt x="33" y="54"/>
                  </a:cubicBezTo>
                  <a:cubicBezTo>
                    <a:pt x="35" y="55"/>
                    <a:pt x="38" y="54"/>
                    <a:pt x="40" y="53"/>
                  </a:cubicBezTo>
                  <a:cubicBezTo>
                    <a:pt x="76" y="39"/>
                    <a:pt x="112" y="25"/>
                    <a:pt x="148" y="11"/>
                  </a:cubicBezTo>
                  <a:cubicBezTo>
                    <a:pt x="149" y="11"/>
                    <a:pt x="151" y="10"/>
                    <a:pt x="152" y="10"/>
                  </a:cubicBezTo>
                  <a:cubicBezTo>
                    <a:pt x="152" y="3"/>
                    <a:pt x="152" y="2"/>
                    <a:pt x="162" y="0"/>
                  </a:cubicBezTo>
                  <a:cubicBezTo>
                    <a:pt x="163" y="1"/>
                    <a:pt x="165" y="3"/>
                    <a:pt x="166" y="4"/>
                  </a:cubicBezTo>
                  <a:cubicBezTo>
                    <a:pt x="168" y="4"/>
                    <a:pt x="170" y="3"/>
                    <a:pt x="173" y="3"/>
                  </a:cubicBezTo>
                  <a:cubicBezTo>
                    <a:pt x="175" y="3"/>
                    <a:pt x="178" y="4"/>
                    <a:pt x="182" y="6"/>
                  </a:cubicBezTo>
                  <a:cubicBezTo>
                    <a:pt x="184" y="12"/>
                    <a:pt x="187" y="20"/>
                    <a:pt x="190" y="27"/>
                  </a:cubicBezTo>
                  <a:cubicBezTo>
                    <a:pt x="188" y="28"/>
                    <a:pt x="187" y="29"/>
                    <a:pt x="185" y="30"/>
                  </a:cubicBezTo>
                  <a:cubicBezTo>
                    <a:pt x="186" y="37"/>
                    <a:pt x="191" y="43"/>
                    <a:pt x="190" y="51"/>
                  </a:cubicBezTo>
                  <a:cubicBezTo>
                    <a:pt x="189" y="55"/>
                    <a:pt x="189" y="57"/>
                    <a:pt x="185" y="59"/>
                  </a:cubicBezTo>
                  <a:cubicBezTo>
                    <a:pt x="170" y="64"/>
                    <a:pt x="155" y="70"/>
                    <a:pt x="140" y="76"/>
                  </a:cubicBezTo>
                  <a:cubicBezTo>
                    <a:pt x="129" y="80"/>
                    <a:pt x="129" y="80"/>
                    <a:pt x="131" y="92"/>
                  </a:cubicBezTo>
                  <a:cubicBezTo>
                    <a:pt x="134" y="108"/>
                    <a:pt x="127" y="120"/>
                    <a:pt x="111" y="126"/>
                  </a:cubicBezTo>
                  <a:cubicBezTo>
                    <a:pt x="103" y="129"/>
                    <a:pt x="96" y="132"/>
                    <a:pt x="88" y="135"/>
                  </a:cubicBezTo>
                  <a:cubicBezTo>
                    <a:pt x="85" y="136"/>
                    <a:pt x="84" y="137"/>
                    <a:pt x="84" y="141"/>
                  </a:cubicBezTo>
                  <a:cubicBezTo>
                    <a:pt x="86" y="153"/>
                    <a:pt x="87" y="166"/>
                    <a:pt x="88" y="179"/>
                  </a:cubicBezTo>
                  <a:cubicBezTo>
                    <a:pt x="95" y="180"/>
                    <a:pt x="95" y="180"/>
                    <a:pt x="97" y="189"/>
                  </a:cubicBezTo>
                  <a:cubicBezTo>
                    <a:pt x="97" y="189"/>
                    <a:pt x="97" y="190"/>
                    <a:pt x="96" y="190"/>
                  </a:cubicBezTo>
                  <a:close/>
                  <a:moveTo>
                    <a:pt x="83" y="122"/>
                  </a:moveTo>
                  <a:cubicBezTo>
                    <a:pt x="92" y="119"/>
                    <a:pt x="102" y="116"/>
                    <a:pt x="111" y="111"/>
                  </a:cubicBezTo>
                  <a:cubicBezTo>
                    <a:pt x="117" y="109"/>
                    <a:pt x="119" y="103"/>
                    <a:pt x="118" y="97"/>
                  </a:cubicBezTo>
                  <a:cubicBezTo>
                    <a:pt x="118" y="94"/>
                    <a:pt x="117" y="90"/>
                    <a:pt x="116" y="85"/>
                  </a:cubicBezTo>
                  <a:cubicBezTo>
                    <a:pt x="109" y="88"/>
                    <a:pt x="101" y="91"/>
                    <a:pt x="93" y="94"/>
                  </a:cubicBezTo>
                  <a:cubicBezTo>
                    <a:pt x="98" y="98"/>
                    <a:pt x="103" y="102"/>
                    <a:pt x="109" y="106"/>
                  </a:cubicBezTo>
                  <a:cubicBezTo>
                    <a:pt x="106" y="107"/>
                    <a:pt x="104" y="108"/>
                    <a:pt x="102" y="108"/>
                  </a:cubicBezTo>
                  <a:cubicBezTo>
                    <a:pt x="95" y="107"/>
                    <a:pt x="88" y="104"/>
                    <a:pt x="83" y="98"/>
                  </a:cubicBezTo>
                  <a:cubicBezTo>
                    <a:pt x="79" y="102"/>
                    <a:pt x="79" y="108"/>
                    <a:pt x="83" y="1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61"/>
            <p:cNvSpPr/>
            <p:nvPr/>
          </p:nvSpPr>
          <p:spPr>
            <a:xfrm>
              <a:off x="7245350" y="-150813"/>
              <a:ext cx="604838" cy="677863"/>
            </a:xfrm>
            <a:custGeom>
              <a:avLst/>
              <a:gdLst/>
              <a:ahLst/>
              <a:cxnLst/>
              <a:rect l="l" t="t" r="r" b="b"/>
              <a:pathLst>
                <a:path w="192" h="215" extrusionOk="0">
                  <a:moveTo>
                    <a:pt x="97" y="190"/>
                  </a:moveTo>
                  <a:cubicBezTo>
                    <a:pt x="77" y="198"/>
                    <a:pt x="56" y="206"/>
                    <a:pt x="36" y="214"/>
                  </a:cubicBezTo>
                  <a:cubicBezTo>
                    <a:pt x="33" y="215"/>
                    <a:pt x="32" y="214"/>
                    <a:pt x="30" y="211"/>
                  </a:cubicBezTo>
                  <a:cubicBezTo>
                    <a:pt x="28" y="206"/>
                    <a:pt x="26" y="200"/>
                    <a:pt x="27" y="194"/>
                  </a:cubicBezTo>
                  <a:cubicBezTo>
                    <a:pt x="28" y="187"/>
                    <a:pt x="28" y="181"/>
                    <a:pt x="27" y="175"/>
                  </a:cubicBezTo>
                  <a:cubicBezTo>
                    <a:pt x="27" y="152"/>
                    <a:pt x="22" y="131"/>
                    <a:pt x="2" y="116"/>
                  </a:cubicBezTo>
                  <a:cubicBezTo>
                    <a:pt x="1" y="115"/>
                    <a:pt x="0" y="113"/>
                    <a:pt x="0" y="111"/>
                  </a:cubicBezTo>
                  <a:cubicBezTo>
                    <a:pt x="1" y="98"/>
                    <a:pt x="1" y="85"/>
                    <a:pt x="2" y="72"/>
                  </a:cubicBezTo>
                  <a:cubicBezTo>
                    <a:pt x="2" y="70"/>
                    <a:pt x="4" y="68"/>
                    <a:pt x="6" y="67"/>
                  </a:cubicBezTo>
                  <a:cubicBezTo>
                    <a:pt x="9" y="65"/>
                    <a:pt x="13" y="64"/>
                    <a:pt x="16" y="63"/>
                  </a:cubicBezTo>
                  <a:cubicBezTo>
                    <a:pt x="16" y="60"/>
                    <a:pt x="16" y="59"/>
                    <a:pt x="16" y="57"/>
                  </a:cubicBezTo>
                  <a:cubicBezTo>
                    <a:pt x="22" y="54"/>
                    <a:pt x="28" y="51"/>
                    <a:pt x="34" y="54"/>
                  </a:cubicBezTo>
                  <a:cubicBezTo>
                    <a:pt x="36" y="55"/>
                    <a:pt x="39" y="54"/>
                    <a:pt x="41" y="53"/>
                  </a:cubicBezTo>
                  <a:cubicBezTo>
                    <a:pt x="77" y="40"/>
                    <a:pt x="112" y="26"/>
                    <a:pt x="148" y="12"/>
                  </a:cubicBezTo>
                  <a:cubicBezTo>
                    <a:pt x="150" y="11"/>
                    <a:pt x="152" y="11"/>
                    <a:pt x="153" y="10"/>
                  </a:cubicBezTo>
                  <a:cubicBezTo>
                    <a:pt x="152" y="3"/>
                    <a:pt x="153" y="3"/>
                    <a:pt x="163" y="0"/>
                  </a:cubicBezTo>
                  <a:cubicBezTo>
                    <a:pt x="164" y="2"/>
                    <a:pt x="165" y="3"/>
                    <a:pt x="166" y="5"/>
                  </a:cubicBezTo>
                  <a:cubicBezTo>
                    <a:pt x="169" y="4"/>
                    <a:pt x="171" y="3"/>
                    <a:pt x="173" y="3"/>
                  </a:cubicBezTo>
                  <a:cubicBezTo>
                    <a:pt x="176" y="4"/>
                    <a:pt x="179" y="5"/>
                    <a:pt x="183" y="6"/>
                  </a:cubicBezTo>
                  <a:cubicBezTo>
                    <a:pt x="185" y="12"/>
                    <a:pt x="188" y="20"/>
                    <a:pt x="191" y="28"/>
                  </a:cubicBezTo>
                  <a:cubicBezTo>
                    <a:pt x="189" y="29"/>
                    <a:pt x="187" y="30"/>
                    <a:pt x="186" y="30"/>
                  </a:cubicBezTo>
                  <a:cubicBezTo>
                    <a:pt x="187" y="38"/>
                    <a:pt x="192" y="43"/>
                    <a:pt x="190" y="51"/>
                  </a:cubicBezTo>
                  <a:cubicBezTo>
                    <a:pt x="190" y="55"/>
                    <a:pt x="190" y="57"/>
                    <a:pt x="186" y="59"/>
                  </a:cubicBezTo>
                  <a:cubicBezTo>
                    <a:pt x="171" y="65"/>
                    <a:pt x="156" y="70"/>
                    <a:pt x="141" y="76"/>
                  </a:cubicBezTo>
                  <a:cubicBezTo>
                    <a:pt x="129" y="81"/>
                    <a:pt x="129" y="81"/>
                    <a:pt x="131" y="92"/>
                  </a:cubicBezTo>
                  <a:cubicBezTo>
                    <a:pt x="134" y="109"/>
                    <a:pt x="127" y="121"/>
                    <a:pt x="112" y="127"/>
                  </a:cubicBezTo>
                  <a:cubicBezTo>
                    <a:pt x="104" y="130"/>
                    <a:pt x="96" y="133"/>
                    <a:pt x="89" y="136"/>
                  </a:cubicBezTo>
                  <a:cubicBezTo>
                    <a:pt x="86" y="137"/>
                    <a:pt x="85" y="138"/>
                    <a:pt x="85" y="141"/>
                  </a:cubicBezTo>
                  <a:cubicBezTo>
                    <a:pt x="86" y="154"/>
                    <a:pt x="87" y="167"/>
                    <a:pt x="88" y="180"/>
                  </a:cubicBezTo>
                  <a:cubicBezTo>
                    <a:pt x="96" y="180"/>
                    <a:pt x="96" y="180"/>
                    <a:pt x="98" y="190"/>
                  </a:cubicBezTo>
                  <a:cubicBezTo>
                    <a:pt x="98" y="190"/>
                    <a:pt x="97" y="190"/>
                    <a:pt x="97" y="190"/>
                  </a:cubicBezTo>
                  <a:close/>
                  <a:moveTo>
                    <a:pt x="84" y="123"/>
                  </a:moveTo>
                  <a:cubicBezTo>
                    <a:pt x="93" y="119"/>
                    <a:pt x="103" y="116"/>
                    <a:pt x="112" y="112"/>
                  </a:cubicBezTo>
                  <a:cubicBezTo>
                    <a:pt x="117" y="109"/>
                    <a:pt x="119" y="104"/>
                    <a:pt x="119" y="98"/>
                  </a:cubicBezTo>
                  <a:cubicBezTo>
                    <a:pt x="118" y="94"/>
                    <a:pt x="118" y="90"/>
                    <a:pt x="117" y="86"/>
                  </a:cubicBezTo>
                  <a:cubicBezTo>
                    <a:pt x="109" y="89"/>
                    <a:pt x="102" y="92"/>
                    <a:pt x="93" y="95"/>
                  </a:cubicBezTo>
                  <a:cubicBezTo>
                    <a:pt x="99" y="99"/>
                    <a:pt x="104" y="102"/>
                    <a:pt x="110" y="107"/>
                  </a:cubicBezTo>
                  <a:cubicBezTo>
                    <a:pt x="107" y="108"/>
                    <a:pt x="105" y="109"/>
                    <a:pt x="103" y="109"/>
                  </a:cubicBezTo>
                  <a:cubicBezTo>
                    <a:pt x="96" y="108"/>
                    <a:pt x="89" y="105"/>
                    <a:pt x="84" y="98"/>
                  </a:cubicBezTo>
                  <a:cubicBezTo>
                    <a:pt x="79" y="103"/>
                    <a:pt x="79" y="109"/>
                    <a:pt x="84" y="1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61"/>
            <p:cNvSpPr/>
            <p:nvPr/>
          </p:nvSpPr>
          <p:spPr>
            <a:xfrm>
              <a:off x="252412" y="2811462"/>
              <a:ext cx="760413" cy="492125"/>
            </a:xfrm>
            <a:custGeom>
              <a:avLst/>
              <a:gdLst/>
              <a:ahLst/>
              <a:cxnLst/>
              <a:rect l="l" t="t" r="r" b="b"/>
              <a:pathLst>
                <a:path w="241" h="156" extrusionOk="0">
                  <a:moveTo>
                    <a:pt x="67" y="156"/>
                  </a:moveTo>
                  <a:cubicBezTo>
                    <a:pt x="46" y="151"/>
                    <a:pt x="25" y="147"/>
                    <a:pt x="4" y="142"/>
                  </a:cubicBezTo>
                  <a:cubicBezTo>
                    <a:pt x="1" y="141"/>
                    <a:pt x="0" y="139"/>
                    <a:pt x="1" y="137"/>
                  </a:cubicBezTo>
                  <a:cubicBezTo>
                    <a:pt x="2" y="131"/>
                    <a:pt x="3" y="125"/>
                    <a:pt x="7" y="120"/>
                  </a:cubicBezTo>
                  <a:cubicBezTo>
                    <a:pt x="11" y="115"/>
                    <a:pt x="15" y="110"/>
                    <a:pt x="18" y="104"/>
                  </a:cubicBezTo>
                  <a:cubicBezTo>
                    <a:pt x="30" y="85"/>
                    <a:pt x="38" y="65"/>
                    <a:pt x="30" y="42"/>
                  </a:cubicBezTo>
                  <a:cubicBezTo>
                    <a:pt x="29" y="41"/>
                    <a:pt x="30" y="38"/>
                    <a:pt x="31" y="37"/>
                  </a:cubicBezTo>
                  <a:cubicBezTo>
                    <a:pt x="38" y="26"/>
                    <a:pt x="46" y="16"/>
                    <a:pt x="54" y="5"/>
                  </a:cubicBezTo>
                  <a:cubicBezTo>
                    <a:pt x="55" y="4"/>
                    <a:pt x="58" y="3"/>
                    <a:pt x="60" y="3"/>
                  </a:cubicBezTo>
                  <a:cubicBezTo>
                    <a:pt x="64" y="3"/>
                    <a:pt x="67" y="4"/>
                    <a:pt x="71" y="5"/>
                  </a:cubicBezTo>
                  <a:cubicBezTo>
                    <a:pt x="72" y="3"/>
                    <a:pt x="73" y="2"/>
                    <a:pt x="74" y="0"/>
                  </a:cubicBezTo>
                  <a:cubicBezTo>
                    <a:pt x="81" y="1"/>
                    <a:pt x="87" y="2"/>
                    <a:pt x="91" y="8"/>
                  </a:cubicBezTo>
                  <a:cubicBezTo>
                    <a:pt x="92" y="10"/>
                    <a:pt x="94" y="10"/>
                    <a:pt x="97" y="11"/>
                  </a:cubicBezTo>
                  <a:cubicBezTo>
                    <a:pt x="134" y="19"/>
                    <a:pt x="171" y="28"/>
                    <a:pt x="209" y="36"/>
                  </a:cubicBezTo>
                  <a:cubicBezTo>
                    <a:pt x="211" y="37"/>
                    <a:pt x="212" y="37"/>
                    <a:pt x="214" y="37"/>
                  </a:cubicBezTo>
                  <a:cubicBezTo>
                    <a:pt x="217" y="31"/>
                    <a:pt x="218" y="31"/>
                    <a:pt x="228" y="35"/>
                  </a:cubicBezTo>
                  <a:cubicBezTo>
                    <a:pt x="228" y="36"/>
                    <a:pt x="228" y="38"/>
                    <a:pt x="228" y="40"/>
                  </a:cubicBezTo>
                  <a:cubicBezTo>
                    <a:pt x="230" y="41"/>
                    <a:pt x="233" y="41"/>
                    <a:pt x="235" y="43"/>
                  </a:cubicBezTo>
                  <a:cubicBezTo>
                    <a:pt x="237" y="45"/>
                    <a:pt x="238" y="47"/>
                    <a:pt x="241" y="50"/>
                  </a:cubicBezTo>
                  <a:cubicBezTo>
                    <a:pt x="239" y="57"/>
                    <a:pt x="238" y="65"/>
                    <a:pt x="236" y="73"/>
                  </a:cubicBezTo>
                  <a:cubicBezTo>
                    <a:pt x="234" y="73"/>
                    <a:pt x="232" y="73"/>
                    <a:pt x="230" y="72"/>
                  </a:cubicBezTo>
                  <a:cubicBezTo>
                    <a:pt x="227" y="79"/>
                    <a:pt x="228" y="86"/>
                    <a:pt x="222" y="92"/>
                  </a:cubicBezTo>
                  <a:cubicBezTo>
                    <a:pt x="219" y="95"/>
                    <a:pt x="218" y="97"/>
                    <a:pt x="214" y="96"/>
                  </a:cubicBezTo>
                  <a:cubicBezTo>
                    <a:pt x="198" y="92"/>
                    <a:pt x="183" y="89"/>
                    <a:pt x="167" y="85"/>
                  </a:cubicBezTo>
                  <a:cubicBezTo>
                    <a:pt x="155" y="83"/>
                    <a:pt x="155" y="83"/>
                    <a:pt x="150" y="94"/>
                  </a:cubicBezTo>
                  <a:cubicBezTo>
                    <a:pt x="144" y="109"/>
                    <a:pt x="131" y="115"/>
                    <a:pt x="115" y="112"/>
                  </a:cubicBezTo>
                  <a:cubicBezTo>
                    <a:pt x="107" y="110"/>
                    <a:pt x="99" y="108"/>
                    <a:pt x="91" y="106"/>
                  </a:cubicBezTo>
                  <a:cubicBezTo>
                    <a:pt x="88" y="105"/>
                    <a:pt x="86" y="106"/>
                    <a:pt x="85" y="109"/>
                  </a:cubicBezTo>
                  <a:cubicBezTo>
                    <a:pt x="79" y="120"/>
                    <a:pt x="72" y="131"/>
                    <a:pt x="66" y="142"/>
                  </a:cubicBezTo>
                  <a:cubicBezTo>
                    <a:pt x="72" y="147"/>
                    <a:pt x="72" y="147"/>
                    <a:pt x="69" y="156"/>
                  </a:cubicBezTo>
                  <a:cubicBezTo>
                    <a:pt x="68" y="156"/>
                    <a:pt x="68" y="156"/>
                    <a:pt x="67" y="156"/>
                  </a:cubicBezTo>
                  <a:close/>
                  <a:moveTo>
                    <a:pt x="94" y="93"/>
                  </a:moveTo>
                  <a:cubicBezTo>
                    <a:pt x="104" y="95"/>
                    <a:pt x="114" y="98"/>
                    <a:pt x="124" y="99"/>
                  </a:cubicBezTo>
                  <a:cubicBezTo>
                    <a:pt x="129" y="100"/>
                    <a:pt x="134" y="97"/>
                    <a:pt x="137" y="91"/>
                  </a:cubicBezTo>
                  <a:cubicBezTo>
                    <a:pt x="139" y="88"/>
                    <a:pt x="140" y="84"/>
                    <a:pt x="142" y="80"/>
                  </a:cubicBezTo>
                  <a:cubicBezTo>
                    <a:pt x="134" y="78"/>
                    <a:pt x="126" y="77"/>
                    <a:pt x="117" y="75"/>
                  </a:cubicBezTo>
                  <a:cubicBezTo>
                    <a:pt x="120" y="81"/>
                    <a:pt x="122" y="87"/>
                    <a:pt x="124" y="94"/>
                  </a:cubicBezTo>
                  <a:cubicBezTo>
                    <a:pt x="122" y="93"/>
                    <a:pt x="119" y="93"/>
                    <a:pt x="118" y="91"/>
                  </a:cubicBezTo>
                  <a:cubicBezTo>
                    <a:pt x="112" y="86"/>
                    <a:pt x="108" y="80"/>
                    <a:pt x="107" y="72"/>
                  </a:cubicBezTo>
                  <a:cubicBezTo>
                    <a:pt x="101" y="73"/>
                    <a:pt x="98" y="79"/>
                    <a:pt x="94" y="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61"/>
            <p:cNvSpPr/>
            <p:nvPr/>
          </p:nvSpPr>
          <p:spPr>
            <a:xfrm>
              <a:off x="5297488" y="4500562"/>
              <a:ext cx="592138" cy="700088"/>
            </a:xfrm>
            <a:custGeom>
              <a:avLst/>
              <a:gdLst/>
              <a:ahLst/>
              <a:cxnLst/>
              <a:rect l="l" t="t" r="r" b="b"/>
              <a:pathLst>
                <a:path w="188" h="222" extrusionOk="0">
                  <a:moveTo>
                    <a:pt x="102" y="194"/>
                  </a:moveTo>
                  <a:cubicBezTo>
                    <a:pt x="82" y="203"/>
                    <a:pt x="63" y="212"/>
                    <a:pt x="43" y="221"/>
                  </a:cubicBezTo>
                  <a:cubicBezTo>
                    <a:pt x="40" y="222"/>
                    <a:pt x="38" y="221"/>
                    <a:pt x="37" y="219"/>
                  </a:cubicBezTo>
                  <a:cubicBezTo>
                    <a:pt x="34" y="213"/>
                    <a:pt x="32" y="208"/>
                    <a:pt x="33" y="202"/>
                  </a:cubicBezTo>
                  <a:cubicBezTo>
                    <a:pt x="33" y="195"/>
                    <a:pt x="32" y="189"/>
                    <a:pt x="32" y="182"/>
                  </a:cubicBezTo>
                  <a:cubicBezTo>
                    <a:pt x="30" y="160"/>
                    <a:pt x="24" y="139"/>
                    <a:pt x="3" y="126"/>
                  </a:cubicBezTo>
                  <a:cubicBezTo>
                    <a:pt x="2" y="125"/>
                    <a:pt x="1" y="123"/>
                    <a:pt x="1" y="121"/>
                  </a:cubicBezTo>
                  <a:cubicBezTo>
                    <a:pt x="0" y="108"/>
                    <a:pt x="0" y="95"/>
                    <a:pt x="0" y="82"/>
                  </a:cubicBezTo>
                  <a:cubicBezTo>
                    <a:pt x="0" y="80"/>
                    <a:pt x="2" y="78"/>
                    <a:pt x="4" y="76"/>
                  </a:cubicBezTo>
                  <a:cubicBezTo>
                    <a:pt x="7" y="74"/>
                    <a:pt x="10" y="73"/>
                    <a:pt x="14" y="72"/>
                  </a:cubicBezTo>
                  <a:cubicBezTo>
                    <a:pt x="14" y="69"/>
                    <a:pt x="13" y="67"/>
                    <a:pt x="13" y="66"/>
                  </a:cubicBezTo>
                  <a:cubicBezTo>
                    <a:pt x="19" y="62"/>
                    <a:pt x="24" y="60"/>
                    <a:pt x="31" y="62"/>
                  </a:cubicBezTo>
                  <a:cubicBezTo>
                    <a:pt x="33" y="63"/>
                    <a:pt x="36" y="62"/>
                    <a:pt x="38" y="61"/>
                  </a:cubicBezTo>
                  <a:cubicBezTo>
                    <a:pt x="72" y="45"/>
                    <a:pt x="107" y="29"/>
                    <a:pt x="142" y="13"/>
                  </a:cubicBezTo>
                  <a:cubicBezTo>
                    <a:pt x="144" y="12"/>
                    <a:pt x="145" y="11"/>
                    <a:pt x="147" y="10"/>
                  </a:cubicBezTo>
                  <a:cubicBezTo>
                    <a:pt x="146" y="3"/>
                    <a:pt x="146" y="3"/>
                    <a:pt x="156" y="0"/>
                  </a:cubicBezTo>
                  <a:cubicBezTo>
                    <a:pt x="157" y="1"/>
                    <a:pt x="159" y="3"/>
                    <a:pt x="160" y="4"/>
                  </a:cubicBezTo>
                  <a:cubicBezTo>
                    <a:pt x="162" y="3"/>
                    <a:pt x="164" y="2"/>
                    <a:pt x="167" y="2"/>
                  </a:cubicBezTo>
                  <a:cubicBezTo>
                    <a:pt x="169" y="3"/>
                    <a:pt x="172" y="4"/>
                    <a:pt x="176" y="5"/>
                  </a:cubicBezTo>
                  <a:cubicBezTo>
                    <a:pt x="179" y="11"/>
                    <a:pt x="182" y="18"/>
                    <a:pt x="186" y="26"/>
                  </a:cubicBezTo>
                  <a:cubicBezTo>
                    <a:pt x="184" y="27"/>
                    <a:pt x="182" y="28"/>
                    <a:pt x="181" y="29"/>
                  </a:cubicBezTo>
                  <a:cubicBezTo>
                    <a:pt x="182" y="36"/>
                    <a:pt x="188" y="41"/>
                    <a:pt x="187" y="49"/>
                  </a:cubicBezTo>
                  <a:cubicBezTo>
                    <a:pt x="186" y="53"/>
                    <a:pt x="186" y="55"/>
                    <a:pt x="182" y="57"/>
                  </a:cubicBezTo>
                  <a:cubicBezTo>
                    <a:pt x="168" y="64"/>
                    <a:pt x="153" y="71"/>
                    <a:pt x="139" y="77"/>
                  </a:cubicBezTo>
                  <a:cubicBezTo>
                    <a:pt x="128" y="82"/>
                    <a:pt x="128" y="82"/>
                    <a:pt x="131" y="94"/>
                  </a:cubicBezTo>
                  <a:cubicBezTo>
                    <a:pt x="134" y="110"/>
                    <a:pt x="128" y="123"/>
                    <a:pt x="113" y="130"/>
                  </a:cubicBezTo>
                  <a:cubicBezTo>
                    <a:pt x="106" y="133"/>
                    <a:pt x="98" y="137"/>
                    <a:pt x="90" y="140"/>
                  </a:cubicBezTo>
                  <a:cubicBezTo>
                    <a:pt x="88" y="141"/>
                    <a:pt x="87" y="142"/>
                    <a:pt x="87" y="145"/>
                  </a:cubicBezTo>
                  <a:cubicBezTo>
                    <a:pt x="89" y="158"/>
                    <a:pt x="91" y="171"/>
                    <a:pt x="93" y="184"/>
                  </a:cubicBezTo>
                  <a:cubicBezTo>
                    <a:pt x="100" y="184"/>
                    <a:pt x="100" y="184"/>
                    <a:pt x="103" y="193"/>
                  </a:cubicBezTo>
                  <a:cubicBezTo>
                    <a:pt x="103" y="193"/>
                    <a:pt x="103" y="194"/>
                    <a:pt x="102" y="194"/>
                  </a:cubicBezTo>
                  <a:close/>
                  <a:moveTo>
                    <a:pt x="85" y="127"/>
                  </a:moveTo>
                  <a:cubicBezTo>
                    <a:pt x="94" y="123"/>
                    <a:pt x="104" y="119"/>
                    <a:pt x="112" y="114"/>
                  </a:cubicBezTo>
                  <a:cubicBezTo>
                    <a:pt x="117" y="112"/>
                    <a:pt x="119" y="106"/>
                    <a:pt x="118" y="100"/>
                  </a:cubicBezTo>
                  <a:cubicBezTo>
                    <a:pt x="118" y="96"/>
                    <a:pt x="117" y="92"/>
                    <a:pt x="116" y="88"/>
                  </a:cubicBezTo>
                  <a:cubicBezTo>
                    <a:pt x="108" y="92"/>
                    <a:pt x="101" y="95"/>
                    <a:pt x="93" y="99"/>
                  </a:cubicBezTo>
                  <a:cubicBezTo>
                    <a:pt x="98" y="102"/>
                    <a:pt x="103" y="106"/>
                    <a:pt x="110" y="110"/>
                  </a:cubicBezTo>
                  <a:cubicBezTo>
                    <a:pt x="107" y="111"/>
                    <a:pt x="105" y="112"/>
                    <a:pt x="103" y="112"/>
                  </a:cubicBezTo>
                  <a:cubicBezTo>
                    <a:pt x="96" y="111"/>
                    <a:pt x="89" y="109"/>
                    <a:pt x="83" y="103"/>
                  </a:cubicBezTo>
                  <a:cubicBezTo>
                    <a:pt x="79" y="107"/>
                    <a:pt x="80" y="114"/>
                    <a:pt x="85" y="1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61"/>
            <p:cNvSpPr/>
            <p:nvPr/>
          </p:nvSpPr>
          <p:spPr>
            <a:xfrm>
              <a:off x="2455862" y="2384425"/>
              <a:ext cx="1354138" cy="909638"/>
            </a:xfrm>
            <a:custGeom>
              <a:avLst/>
              <a:gdLst/>
              <a:ahLst/>
              <a:cxnLst/>
              <a:rect l="l" t="t" r="r" b="b"/>
              <a:pathLst>
                <a:path w="430" h="288" extrusionOk="0">
                  <a:moveTo>
                    <a:pt x="126" y="288"/>
                  </a:moveTo>
                  <a:cubicBezTo>
                    <a:pt x="86" y="282"/>
                    <a:pt x="47" y="276"/>
                    <a:pt x="7" y="271"/>
                  </a:cubicBezTo>
                  <a:cubicBezTo>
                    <a:pt x="1" y="270"/>
                    <a:pt x="0" y="267"/>
                    <a:pt x="1" y="261"/>
                  </a:cubicBezTo>
                  <a:cubicBezTo>
                    <a:pt x="2" y="250"/>
                    <a:pt x="4" y="240"/>
                    <a:pt x="11" y="230"/>
                  </a:cubicBezTo>
                  <a:cubicBezTo>
                    <a:pt x="17" y="221"/>
                    <a:pt x="23" y="210"/>
                    <a:pt x="29" y="200"/>
                  </a:cubicBezTo>
                  <a:cubicBezTo>
                    <a:pt x="48" y="163"/>
                    <a:pt x="60" y="125"/>
                    <a:pt x="41" y="83"/>
                  </a:cubicBezTo>
                  <a:cubicBezTo>
                    <a:pt x="39" y="81"/>
                    <a:pt x="40" y="76"/>
                    <a:pt x="42" y="73"/>
                  </a:cubicBezTo>
                  <a:cubicBezTo>
                    <a:pt x="54" y="53"/>
                    <a:pt x="67" y="32"/>
                    <a:pt x="80" y="12"/>
                  </a:cubicBezTo>
                  <a:cubicBezTo>
                    <a:pt x="82" y="9"/>
                    <a:pt x="87" y="7"/>
                    <a:pt x="91" y="7"/>
                  </a:cubicBezTo>
                  <a:cubicBezTo>
                    <a:pt x="98" y="7"/>
                    <a:pt x="105" y="9"/>
                    <a:pt x="112" y="10"/>
                  </a:cubicBezTo>
                  <a:cubicBezTo>
                    <a:pt x="114" y="6"/>
                    <a:pt x="115" y="3"/>
                    <a:pt x="117" y="0"/>
                  </a:cubicBezTo>
                  <a:cubicBezTo>
                    <a:pt x="129" y="0"/>
                    <a:pt x="140" y="2"/>
                    <a:pt x="148" y="13"/>
                  </a:cubicBezTo>
                  <a:cubicBezTo>
                    <a:pt x="150" y="15"/>
                    <a:pt x="155" y="16"/>
                    <a:pt x="159" y="17"/>
                  </a:cubicBezTo>
                  <a:cubicBezTo>
                    <a:pt x="229" y="27"/>
                    <a:pt x="299" y="37"/>
                    <a:pt x="369" y="47"/>
                  </a:cubicBezTo>
                  <a:cubicBezTo>
                    <a:pt x="373" y="48"/>
                    <a:pt x="376" y="48"/>
                    <a:pt x="379" y="49"/>
                  </a:cubicBezTo>
                  <a:cubicBezTo>
                    <a:pt x="384" y="37"/>
                    <a:pt x="384" y="37"/>
                    <a:pt x="404" y="42"/>
                  </a:cubicBezTo>
                  <a:cubicBezTo>
                    <a:pt x="404" y="45"/>
                    <a:pt x="404" y="49"/>
                    <a:pt x="405" y="52"/>
                  </a:cubicBezTo>
                  <a:cubicBezTo>
                    <a:pt x="409" y="53"/>
                    <a:pt x="414" y="54"/>
                    <a:pt x="417" y="56"/>
                  </a:cubicBezTo>
                  <a:cubicBezTo>
                    <a:pt x="422" y="59"/>
                    <a:pt x="425" y="64"/>
                    <a:pt x="430" y="69"/>
                  </a:cubicBezTo>
                  <a:cubicBezTo>
                    <a:pt x="428" y="81"/>
                    <a:pt x="426" y="96"/>
                    <a:pt x="424" y="112"/>
                  </a:cubicBezTo>
                  <a:cubicBezTo>
                    <a:pt x="420" y="111"/>
                    <a:pt x="416" y="111"/>
                    <a:pt x="413" y="111"/>
                  </a:cubicBezTo>
                  <a:cubicBezTo>
                    <a:pt x="408" y="123"/>
                    <a:pt x="411" y="137"/>
                    <a:pt x="402" y="148"/>
                  </a:cubicBezTo>
                  <a:cubicBezTo>
                    <a:pt x="397" y="155"/>
                    <a:pt x="395" y="158"/>
                    <a:pt x="387" y="157"/>
                  </a:cubicBezTo>
                  <a:cubicBezTo>
                    <a:pt x="358" y="152"/>
                    <a:pt x="328" y="148"/>
                    <a:pt x="299" y="144"/>
                  </a:cubicBezTo>
                  <a:cubicBezTo>
                    <a:pt x="277" y="141"/>
                    <a:pt x="277" y="141"/>
                    <a:pt x="270" y="162"/>
                  </a:cubicBezTo>
                  <a:cubicBezTo>
                    <a:pt x="260" y="190"/>
                    <a:pt x="238" y="204"/>
                    <a:pt x="207" y="199"/>
                  </a:cubicBezTo>
                  <a:cubicBezTo>
                    <a:pt x="192" y="197"/>
                    <a:pt x="177" y="195"/>
                    <a:pt x="162" y="193"/>
                  </a:cubicBezTo>
                  <a:cubicBezTo>
                    <a:pt x="157" y="192"/>
                    <a:pt x="154" y="193"/>
                    <a:pt x="151" y="198"/>
                  </a:cubicBezTo>
                  <a:cubicBezTo>
                    <a:pt x="142" y="220"/>
                    <a:pt x="132" y="241"/>
                    <a:pt x="122" y="263"/>
                  </a:cubicBezTo>
                  <a:cubicBezTo>
                    <a:pt x="133" y="271"/>
                    <a:pt x="133" y="271"/>
                    <a:pt x="128" y="287"/>
                  </a:cubicBezTo>
                  <a:cubicBezTo>
                    <a:pt x="128" y="287"/>
                    <a:pt x="127" y="288"/>
                    <a:pt x="126" y="288"/>
                  </a:cubicBezTo>
                  <a:close/>
                  <a:moveTo>
                    <a:pt x="166" y="167"/>
                  </a:moveTo>
                  <a:cubicBezTo>
                    <a:pt x="184" y="170"/>
                    <a:pt x="203" y="174"/>
                    <a:pt x="221" y="175"/>
                  </a:cubicBezTo>
                  <a:cubicBezTo>
                    <a:pt x="232" y="176"/>
                    <a:pt x="240" y="169"/>
                    <a:pt x="245" y="159"/>
                  </a:cubicBezTo>
                  <a:cubicBezTo>
                    <a:pt x="247" y="152"/>
                    <a:pt x="250" y="145"/>
                    <a:pt x="253" y="138"/>
                  </a:cubicBezTo>
                  <a:cubicBezTo>
                    <a:pt x="238" y="136"/>
                    <a:pt x="223" y="134"/>
                    <a:pt x="206" y="131"/>
                  </a:cubicBezTo>
                  <a:cubicBezTo>
                    <a:pt x="212" y="143"/>
                    <a:pt x="216" y="153"/>
                    <a:pt x="222" y="165"/>
                  </a:cubicBezTo>
                  <a:cubicBezTo>
                    <a:pt x="217" y="164"/>
                    <a:pt x="213" y="164"/>
                    <a:pt x="210" y="162"/>
                  </a:cubicBezTo>
                  <a:cubicBezTo>
                    <a:pt x="199" y="154"/>
                    <a:pt x="190" y="143"/>
                    <a:pt x="188" y="128"/>
                  </a:cubicBezTo>
                  <a:cubicBezTo>
                    <a:pt x="177" y="131"/>
                    <a:pt x="171" y="141"/>
                    <a:pt x="166" y="1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61"/>
            <p:cNvSpPr/>
            <p:nvPr/>
          </p:nvSpPr>
          <p:spPr>
            <a:xfrm>
              <a:off x="-430213" y="-409575"/>
              <a:ext cx="260350" cy="265113"/>
            </a:xfrm>
            <a:custGeom>
              <a:avLst/>
              <a:gdLst/>
              <a:ahLst/>
              <a:cxnLst/>
              <a:rect l="l" t="t" r="r" b="b"/>
              <a:pathLst>
                <a:path w="83" h="84" extrusionOk="0">
                  <a:moveTo>
                    <a:pt x="45" y="76"/>
                  </a:moveTo>
                  <a:cubicBezTo>
                    <a:pt x="46" y="72"/>
                    <a:pt x="46" y="72"/>
                    <a:pt x="49" y="72"/>
                  </a:cubicBezTo>
                  <a:cubicBezTo>
                    <a:pt x="49" y="66"/>
                    <a:pt x="48" y="61"/>
                    <a:pt x="48" y="56"/>
                  </a:cubicBezTo>
                  <a:cubicBezTo>
                    <a:pt x="48" y="54"/>
                    <a:pt x="48" y="54"/>
                    <a:pt x="47" y="54"/>
                  </a:cubicBezTo>
                  <a:cubicBezTo>
                    <a:pt x="43" y="53"/>
                    <a:pt x="40" y="52"/>
                    <a:pt x="37" y="51"/>
                  </a:cubicBezTo>
                  <a:cubicBezTo>
                    <a:pt x="30" y="49"/>
                    <a:pt x="27" y="44"/>
                    <a:pt x="27" y="37"/>
                  </a:cubicBezTo>
                  <a:cubicBezTo>
                    <a:pt x="28" y="32"/>
                    <a:pt x="28" y="32"/>
                    <a:pt x="23" y="31"/>
                  </a:cubicBezTo>
                  <a:cubicBezTo>
                    <a:pt x="17" y="29"/>
                    <a:pt x="10" y="27"/>
                    <a:pt x="4" y="26"/>
                  </a:cubicBezTo>
                  <a:cubicBezTo>
                    <a:pt x="2" y="25"/>
                    <a:pt x="2" y="24"/>
                    <a:pt x="1" y="22"/>
                  </a:cubicBezTo>
                  <a:cubicBezTo>
                    <a:pt x="1" y="19"/>
                    <a:pt x="2" y="17"/>
                    <a:pt x="3" y="14"/>
                  </a:cubicBezTo>
                  <a:cubicBezTo>
                    <a:pt x="2" y="13"/>
                    <a:pt x="1" y="13"/>
                    <a:pt x="0" y="13"/>
                  </a:cubicBezTo>
                  <a:cubicBezTo>
                    <a:pt x="1" y="10"/>
                    <a:pt x="2" y="6"/>
                    <a:pt x="3" y="4"/>
                  </a:cubicBezTo>
                  <a:cubicBezTo>
                    <a:pt x="5" y="3"/>
                    <a:pt x="6" y="2"/>
                    <a:pt x="7" y="2"/>
                  </a:cubicBezTo>
                  <a:cubicBezTo>
                    <a:pt x="8" y="2"/>
                    <a:pt x="9" y="2"/>
                    <a:pt x="10" y="2"/>
                  </a:cubicBezTo>
                  <a:cubicBezTo>
                    <a:pt x="10" y="2"/>
                    <a:pt x="10" y="1"/>
                    <a:pt x="11" y="0"/>
                  </a:cubicBezTo>
                  <a:cubicBezTo>
                    <a:pt x="15" y="1"/>
                    <a:pt x="15" y="1"/>
                    <a:pt x="15" y="4"/>
                  </a:cubicBezTo>
                  <a:cubicBezTo>
                    <a:pt x="16" y="4"/>
                    <a:pt x="17" y="4"/>
                    <a:pt x="17" y="5"/>
                  </a:cubicBezTo>
                  <a:cubicBezTo>
                    <a:pt x="33" y="9"/>
                    <a:pt x="48" y="13"/>
                    <a:pt x="63" y="18"/>
                  </a:cubicBezTo>
                  <a:cubicBezTo>
                    <a:pt x="64" y="18"/>
                    <a:pt x="66" y="18"/>
                    <a:pt x="66" y="18"/>
                  </a:cubicBezTo>
                  <a:cubicBezTo>
                    <a:pt x="69" y="16"/>
                    <a:pt x="71" y="17"/>
                    <a:pt x="74" y="18"/>
                  </a:cubicBezTo>
                  <a:cubicBezTo>
                    <a:pt x="74" y="19"/>
                    <a:pt x="74" y="20"/>
                    <a:pt x="74" y="21"/>
                  </a:cubicBezTo>
                  <a:cubicBezTo>
                    <a:pt x="75" y="21"/>
                    <a:pt x="77" y="21"/>
                    <a:pt x="78" y="22"/>
                  </a:cubicBezTo>
                  <a:cubicBezTo>
                    <a:pt x="79" y="22"/>
                    <a:pt x="80" y="23"/>
                    <a:pt x="80" y="24"/>
                  </a:cubicBezTo>
                  <a:cubicBezTo>
                    <a:pt x="81" y="29"/>
                    <a:pt x="82" y="35"/>
                    <a:pt x="82" y="40"/>
                  </a:cubicBezTo>
                  <a:cubicBezTo>
                    <a:pt x="83" y="41"/>
                    <a:pt x="82" y="42"/>
                    <a:pt x="82" y="42"/>
                  </a:cubicBezTo>
                  <a:cubicBezTo>
                    <a:pt x="74" y="49"/>
                    <a:pt x="73" y="58"/>
                    <a:pt x="74" y="67"/>
                  </a:cubicBezTo>
                  <a:cubicBezTo>
                    <a:pt x="74" y="70"/>
                    <a:pt x="74" y="73"/>
                    <a:pt x="74" y="75"/>
                  </a:cubicBezTo>
                  <a:cubicBezTo>
                    <a:pt x="75" y="78"/>
                    <a:pt x="74" y="80"/>
                    <a:pt x="74" y="83"/>
                  </a:cubicBezTo>
                  <a:cubicBezTo>
                    <a:pt x="73" y="84"/>
                    <a:pt x="73" y="84"/>
                    <a:pt x="71" y="84"/>
                  </a:cubicBezTo>
                  <a:cubicBezTo>
                    <a:pt x="63" y="81"/>
                    <a:pt x="54" y="79"/>
                    <a:pt x="45" y="77"/>
                  </a:cubicBezTo>
                  <a:cubicBezTo>
                    <a:pt x="45" y="76"/>
                    <a:pt x="45" y="76"/>
                    <a:pt x="45" y="76"/>
                  </a:cubicBezTo>
                  <a:close/>
                  <a:moveTo>
                    <a:pt x="47" y="38"/>
                  </a:moveTo>
                  <a:cubicBezTo>
                    <a:pt x="46" y="41"/>
                    <a:pt x="43" y="42"/>
                    <a:pt x="40" y="43"/>
                  </a:cubicBezTo>
                  <a:cubicBezTo>
                    <a:pt x="39" y="43"/>
                    <a:pt x="38" y="43"/>
                    <a:pt x="37" y="42"/>
                  </a:cubicBezTo>
                  <a:cubicBezTo>
                    <a:pt x="39" y="40"/>
                    <a:pt x="41" y="39"/>
                    <a:pt x="43" y="37"/>
                  </a:cubicBezTo>
                  <a:cubicBezTo>
                    <a:pt x="40" y="36"/>
                    <a:pt x="36" y="35"/>
                    <a:pt x="33" y="34"/>
                  </a:cubicBezTo>
                  <a:cubicBezTo>
                    <a:pt x="33" y="36"/>
                    <a:pt x="33" y="37"/>
                    <a:pt x="33" y="39"/>
                  </a:cubicBezTo>
                  <a:cubicBezTo>
                    <a:pt x="33" y="42"/>
                    <a:pt x="34" y="44"/>
                    <a:pt x="36" y="45"/>
                  </a:cubicBezTo>
                  <a:cubicBezTo>
                    <a:pt x="40" y="46"/>
                    <a:pt x="44" y="47"/>
                    <a:pt x="48" y="48"/>
                  </a:cubicBezTo>
                  <a:cubicBezTo>
                    <a:pt x="50" y="42"/>
                    <a:pt x="49" y="40"/>
                    <a:pt x="47" y="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61"/>
            <p:cNvSpPr/>
            <p:nvPr/>
          </p:nvSpPr>
          <p:spPr>
            <a:xfrm>
              <a:off x="-301625" y="1808162"/>
              <a:ext cx="261938" cy="265113"/>
            </a:xfrm>
            <a:custGeom>
              <a:avLst/>
              <a:gdLst/>
              <a:ahLst/>
              <a:cxnLst/>
              <a:rect l="l" t="t" r="r" b="b"/>
              <a:pathLst>
                <a:path w="83" h="84" extrusionOk="0">
                  <a:moveTo>
                    <a:pt x="37" y="76"/>
                  </a:moveTo>
                  <a:cubicBezTo>
                    <a:pt x="29" y="79"/>
                    <a:pt x="20" y="81"/>
                    <a:pt x="11" y="84"/>
                  </a:cubicBezTo>
                  <a:cubicBezTo>
                    <a:pt x="10" y="84"/>
                    <a:pt x="9" y="84"/>
                    <a:pt x="9" y="82"/>
                  </a:cubicBezTo>
                  <a:cubicBezTo>
                    <a:pt x="8" y="80"/>
                    <a:pt x="8" y="78"/>
                    <a:pt x="8" y="75"/>
                  </a:cubicBezTo>
                  <a:cubicBezTo>
                    <a:pt x="9" y="72"/>
                    <a:pt x="9" y="70"/>
                    <a:pt x="9" y="67"/>
                  </a:cubicBezTo>
                  <a:cubicBezTo>
                    <a:pt x="10" y="58"/>
                    <a:pt x="9" y="49"/>
                    <a:pt x="1" y="42"/>
                  </a:cubicBezTo>
                  <a:cubicBezTo>
                    <a:pt x="1" y="42"/>
                    <a:pt x="0" y="41"/>
                    <a:pt x="0" y="40"/>
                  </a:cubicBezTo>
                  <a:cubicBezTo>
                    <a:pt x="1" y="35"/>
                    <a:pt x="2" y="29"/>
                    <a:pt x="3" y="24"/>
                  </a:cubicBezTo>
                  <a:cubicBezTo>
                    <a:pt x="3" y="23"/>
                    <a:pt x="4" y="22"/>
                    <a:pt x="4" y="22"/>
                  </a:cubicBezTo>
                  <a:cubicBezTo>
                    <a:pt x="6" y="21"/>
                    <a:pt x="7" y="21"/>
                    <a:pt x="9" y="20"/>
                  </a:cubicBezTo>
                  <a:cubicBezTo>
                    <a:pt x="9" y="19"/>
                    <a:pt x="9" y="19"/>
                    <a:pt x="9" y="18"/>
                  </a:cubicBezTo>
                  <a:cubicBezTo>
                    <a:pt x="12" y="17"/>
                    <a:pt x="14" y="16"/>
                    <a:pt x="17" y="18"/>
                  </a:cubicBezTo>
                  <a:cubicBezTo>
                    <a:pt x="17" y="18"/>
                    <a:pt x="18" y="18"/>
                    <a:pt x="19" y="17"/>
                  </a:cubicBezTo>
                  <a:cubicBezTo>
                    <a:pt x="35" y="13"/>
                    <a:pt x="50" y="9"/>
                    <a:pt x="65" y="4"/>
                  </a:cubicBezTo>
                  <a:cubicBezTo>
                    <a:pt x="66" y="4"/>
                    <a:pt x="67" y="4"/>
                    <a:pt x="67" y="4"/>
                  </a:cubicBezTo>
                  <a:cubicBezTo>
                    <a:pt x="67" y="1"/>
                    <a:pt x="68" y="1"/>
                    <a:pt x="72" y="0"/>
                  </a:cubicBezTo>
                  <a:cubicBezTo>
                    <a:pt x="72" y="1"/>
                    <a:pt x="73" y="1"/>
                    <a:pt x="73" y="2"/>
                  </a:cubicBezTo>
                  <a:cubicBezTo>
                    <a:pt x="74" y="2"/>
                    <a:pt x="75" y="2"/>
                    <a:pt x="76" y="2"/>
                  </a:cubicBezTo>
                  <a:cubicBezTo>
                    <a:pt x="77" y="2"/>
                    <a:pt x="78" y="3"/>
                    <a:pt x="80" y="3"/>
                  </a:cubicBezTo>
                  <a:cubicBezTo>
                    <a:pt x="81" y="6"/>
                    <a:pt x="82" y="9"/>
                    <a:pt x="83" y="13"/>
                  </a:cubicBezTo>
                  <a:cubicBezTo>
                    <a:pt x="82" y="13"/>
                    <a:pt x="81" y="13"/>
                    <a:pt x="80" y="14"/>
                  </a:cubicBezTo>
                  <a:cubicBezTo>
                    <a:pt x="80" y="16"/>
                    <a:pt x="82" y="19"/>
                    <a:pt x="81" y="22"/>
                  </a:cubicBezTo>
                  <a:cubicBezTo>
                    <a:pt x="81" y="24"/>
                    <a:pt x="81" y="25"/>
                    <a:pt x="79" y="25"/>
                  </a:cubicBezTo>
                  <a:cubicBezTo>
                    <a:pt x="73" y="27"/>
                    <a:pt x="66" y="29"/>
                    <a:pt x="60" y="31"/>
                  </a:cubicBezTo>
                  <a:cubicBezTo>
                    <a:pt x="55" y="32"/>
                    <a:pt x="55" y="32"/>
                    <a:pt x="55" y="37"/>
                  </a:cubicBezTo>
                  <a:cubicBezTo>
                    <a:pt x="56" y="44"/>
                    <a:pt x="53" y="49"/>
                    <a:pt x="46" y="51"/>
                  </a:cubicBezTo>
                  <a:cubicBezTo>
                    <a:pt x="43" y="52"/>
                    <a:pt x="39" y="53"/>
                    <a:pt x="36" y="53"/>
                  </a:cubicBezTo>
                  <a:cubicBezTo>
                    <a:pt x="35" y="54"/>
                    <a:pt x="34" y="54"/>
                    <a:pt x="34" y="55"/>
                  </a:cubicBezTo>
                  <a:cubicBezTo>
                    <a:pt x="34" y="61"/>
                    <a:pt x="34" y="66"/>
                    <a:pt x="34" y="72"/>
                  </a:cubicBezTo>
                  <a:cubicBezTo>
                    <a:pt x="37" y="72"/>
                    <a:pt x="37" y="72"/>
                    <a:pt x="38" y="76"/>
                  </a:cubicBezTo>
                  <a:cubicBezTo>
                    <a:pt x="38" y="76"/>
                    <a:pt x="38" y="76"/>
                    <a:pt x="37" y="76"/>
                  </a:cubicBezTo>
                  <a:close/>
                  <a:moveTo>
                    <a:pt x="34" y="48"/>
                  </a:moveTo>
                  <a:cubicBezTo>
                    <a:pt x="39" y="47"/>
                    <a:pt x="43" y="46"/>
                    <a:pt x="47" y="44"/>
                  </a:cubicBezTo>
                  <a:cubicBezTo>
                    <a:pt x="49" y="44"/>
                    <a:pt x="50" y="41"/>
                    <a:pt x="50" y="39"/>
                  </a:cubicBezTo>
                  <a:cubicBezTo>
                    <a:pt x="50" y="37"/>
                    <a:pt x="50" y="36"/>
                    <a:pt x="50" y="34"/>
                  </a:cubicBezTo>
                  <a:cubicBezTo>
                    <a:pt x="46" y="35"/>
                    <a:pt x="43" y="36"/>
                    <a:pt x="40" y="37"/>
                  </a:cubicBezTo>
                  <a:cubicBezTo>
                    <a:pt x="42" y="39"/>
                    <a:pt x="44" y="40"/>
                    <a:pt x="46" y="42"/>
                  </a:cubicBezTo>
                  <a:cubicBezTo>
                    <a:pt x="45" y="42"/>
                    <a:pt x="44" y="43"/>
                    <a:pt x="43" y="43"/>
                  </a:cubicBezTo>
                  <a:cubicBezTo>
                    <a:pt x="40" y="42"/>
                    <a:pt x="37" y="41"/>
                    <a:pt x="35" y="38"/>
                  </a:cubicBezTo>
                  <a:cubicBezTo>
                    <a:pt x="33" y="39"/>
                    <a:pt x="33" y="42"/>
                    <a:pt x="34" y="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61"/>
            <p:cNvSpPr/>
            <p:nvPr/>
          </p:nvSpPr>
          <p:spPr>
            <a:xfrm>
              <a:off x="10131425" y="5318125"/>
              <a:ext cx="260350" cy="265113"/>
            </a:xfrm>
            <a:custGeom>
              <a:avLst/>
              <a:gdLst/>
              <a:ahLst/>
              <a:cxnLst/>
              <a:rect l="l" t="t" r="r" b="b"/>
              <a:pathLst>
                <a:path w="83" h="84" extrusionOk="0">
                  <a:moveTo>
                    <a:pt x="38" y="76"/>
                  </a:moveTo>
                  <a:cubicBezTo>
                    <a:pt x="29" y="79"/>
                    <a:pt x="20" y="81"/>
                    <a:pt x="12" y="84"/>
                  </a:cubicBezTo>
                  <a:cubicBezTo>
                    <a:pt x="10" y="84"/>
                    <a:pt x="10" y="83"/>
                    <a:pt x="9" y="82"/>
                  </a:cubicBezTo>
                  <a:cubicBezTo>
                    <a:pt x="9" y="80"/>
                    <a:pt x="8" y="78"/>
                    <a:pt x="8" y="75"/>
                  </a:cubicBezTo>
                  <a:cubicBezTo>
                    <a:pt x="9" y="72"/>
                    <a:pt x="9" y="70"/>
                    <a:pt x="9" y="67"/>
                  </a:cubicBezTo>
                  <a:cubicBezTo>
                    <a:pt x="10" y="58"/>
                    <a:pt x="9" y="49"/>
                    <a:pt x="1" y="42"/>
                  </a:cubicBezTo>
                  <a:cubicBezTo>
                    <a:pt x="1" y="42"/>
                    <a:pt x="0" y="40"/>
                    <a:pt x="1" y="40"/>
                  </a:cubicBezTo>
                  <a:cubicBezTo>
                    <a:pt x="1" y="34"/>
                    <a:pt x="2" y="29"/>
                    <a:pt x="3" y="24"/>
                  </a:cubicBezTo>
                  <a:cubicBezTo>
                    <a:pt x="3" y="23"/>
                    <a:pt x="4" y="22"/>
                    <a:pt x="5" y="22"/>
                  </a:cubicBezTo>
                  <a:cubicBezTo>
                    <a:pt x="6" y="21"/>
                    <a:pt x="8" y="21"/>
                    <a:pt x="9" y="20"/>
                  </a:cubicBezTo>
                  <a:cubicBezTo>
                    <a:pt x="9" y="19"/>
                    <a:pt x="9" y="19"/>
                    <a:pt x="9" y="18"/>
                  </a:cubicBezTo>
                  <a:cubicBezTo>
                    <a:pt x="12" y="17"/>
                    <a:pt x="14" y="16"/>
                    <a:pt x="17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35" y="13"/>
                    <a:pt x="50" y="9"/>
                    <a:pt x="66" y="4"/>
                  </a:cubicBezTo>
                  <a:cubicBezTo>
                    <a:pt x="66" y="4"/>
                    <a:pt x="67" y="4"/>
                    <a:pt x="68" y="4"/>
                  </a:cubicBezTo>
                  <a:cubicBezTo>
                    <a:pt x="68" y="1"/>
                    <a:pt x="68" y="1"/>
                    <a:pt x="72" y="0"/>
                  </a:cubicBezTo>
                  <a:cubicBezTo>
                    <a:pt x="73" y="1"/>
                    <a:pt x="73" y="1"/>
                    <a:pt x="73" y="2"/>
                  </a:cubicBezTo>
                  <a:cubicBezTo>
                    <a:pt x="74" y="2"/>
                    <a:pt x="75" y="1"/>
                    <a:pt x="76" y="2"/>
                  </a:cubicBezTo>
                  <a:cubicBezTo>
                    <a:pt x="77" y="2"/>
                    <a:pt x="78" y="3"/>
                    <a:pt x="80" y="3"/>
                  </a:cubicBezTo>
                  <a:cubicBezTo>
                    <a:pt x="81" y="6"/>
                    <a:pt x="82" y="9"/>
                    <a:pt x="83" y="13"/>
                  </a:cubicBezTo>
                  <a:cubicBezTo>
                    <a:pt x="82" y="13"/>
                    <a:pt x="81" y="13"/>
                    <a:pt x="80" y="13"/>
                  </a:cubicBezTo>
                  <a:cubicBezTo>
                    <a:pt x="81" y="16"/>
                    <a:pt x="82" y="19"/>
                    <a:pt x="82" y="22"/>
                  </a:cubicBezTo>
                  <a:cubicBezTo>
                    <a:pt x="81" y="24"/>
                    <a:pt x="81" y="25"/>
                    <a:pt x="79" y="25"/>
                  </a:cubicBezTo>
                  <a:cubicBezTo>
                    <a:pt x="73" y="27"/>
                    <a:pt x="66" y="29"/>
                    <a:pt x="60" y="31"/>
                  </a:cubicBezTo>
                  <a:cubicBezTo>
                    <a:pt x="55" y="32"/>
                    <a:pt x="55" y="32"/>
                    <a:pt x="56" y="37"/>
                  </a:cubicBezTo>
                  <a:cubicBezTo>
                    <a:pt x="56" y="44"/>
                    <a:pt x="53" y="49"/>
                    <a:pt x="46" y="50"/>
                  </a:cubicBezTo>
                  <a:cubicBezTo>
                    <a:pt x="43" y="51"/>
                    <a:pt x="40" y="52"/>
                    <a:pt x="36" y="53"/>
                  </a:cubicBezTo>
                  <a:cubicBezTo>
                    <a:pt x="35" y="54"/>
                    <a:pt x="35" y="54"/>
                    <a:pt x="35" y="55"/>
                  </a:cubicBezTo>
                  <a:cubicBezTo>
                    <a:pt x="35" y="61"/>
                    <a:pt x="34" y="66"/>
                    <a:pt x="34" y="71"/>
                  </a:cubicBezTo>
                  <a:cubicBezTo>
                    <a:pt x="37" y="72"/>
                    <a:pt x="37" y="72"/>
                    <a:pt x="38" y="76"/>
                  </a:cubicBezTo>
                  <a:cubicBezTo>
                    <a:pt x="38" y="76"/>
                    <a:pt x="38" y="76"/>
                    <a:pt x="38" y="76"/>
                  </a:cubicBezTo>
                  <a:close/>
                  <a:moveTo>
                    <a:pt x="35" y="48"/>
                  </a:moveTo>
                  <a:cubicBezTo>
                    <a:pt x="39" y="47"/>
                    <a:pt x="43" y="46"/>
                    <a:pt x="47" y="44"/>
                  </a:cubicBezTo>
                  <a:cubicBezTo>
                    <a:pt x="49" y="43"/>
                    <a:pt x="50" y="41"/>
                    <a:pt x="50" y="39"/>
                  </a:cubicBezTo>
                  <a:cubicBezTo>
                    <a:pt x="50" y="37"/>
                    <a:pt x="50" y="35"/>
                    <a:pt x="50" y="34"/>
                  </a:cubicBezTo>
                  <a:cubicBezTo>
                    <a:pt x="47" y="35"/>
                    <a:pt x="43" y="35"/>
                    <a:pt x="40" y="37"/>
                  </a:cubicBezTo>
                  <a:cubicBezTo>
                    <a:pt x="42" y="38"/>
                    <a:pt x="44" y="40"/>
                    <a:pt x="46" y="42"/>
                  </a:cubicBezTo>
                  <a:cubicBezTo>
                    <a:pt x="45" y="42"/>
                    <a:pt x="44" y="43"/>
                    <a:pt x="43" y="43"/>
                  </a:cubicBezTo>
                  <a:cubicBezTo>
                    <a:pt x="40" y="42"/>
                    <a:pt x="37" y="40"/>
                    <a:pt x="36" y="38"/>
                  </a:cubicBezTo>
                  <a:cubicBezTo>
                    <a:pt x="34" y="39"/>
                    <a:pt x="33" y="42"/>
                    <a:pt x="35" y="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4" name="Google Shape;74;p61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ontents slide layout">
  <p:cSld name="14_Contents slide layou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62"/>
          <p:cNvSpPr/>
          <p:nvPr/>
        </p:nvSpPr>
        <p:spPr>
          <a:xfrm>
            <a:off x="0" y="0"/>
            <a:ext cx="12198350" cy="686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62"/>
          <p:cNvSpPr/>
          <p:nvPr/>
        </p:nvSpPr>
        <p:spPr>
          <a:xfrm>
            <a:off x="-3175" y="-3176"/>
            <a:ext cx="12201525" cy="6869113"/>
          </a:xfrm>
          <a:prstGeom prst="rect">
            <a:avLst/>
          </a:prstGeom>
          <a:solidFill>
            <a:srgbClr val="73503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62"/>
          <p:cNvSpPr/>
          <p:nvPr/>
        </p:nvSpPr>
        <p:spPr>
          <a:xfrm>
            <a:off x="13341350" y="2384425"/>
            <a:ext cx="1192213" cy="209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62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hyperlink" Target="https://plantillaspowerpoint.org/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.png"/><Relationship Id="rId4" Type="http://schemas.openxmlformats.org/officeDocument/2006/relationships/hyperlink" Target="https://plantillaspowerpoint.org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hyperlink" Target="https://plantillaspowerpoint.org/" TargetMode="External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hlinkClick r:id="rId38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hlinkClick r:id="rId4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hlinkClick r:id="rId3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8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5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1.png"/><Relationship Id="rId5" Type="http://schemas.openxmlformats.org/officeDocument/2006/relationships/image" Target="../media/image45.png"/><Relationship Id="rId4" Type="http://schemas.openxmlformats.org/officeDocument/2006/relationships/image" Target="../media/image6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png"/><Relationship Id="rId4" Type="http://schemas.openxmlformats.org/officeDocument/2006/relationships/image" Target="../media/image32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"/>
          <p:cNvSpPr txBox="1"/>
          <p:nvPr/>
        </p:nvSpPr>
        <p:spPr>
          <a:xfrm>
            <a:off x="808531" y="4652107"/>
            <a:ext cx="5319004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000" tIns="0" rIns="2400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73503F"/>
                </a:solidFill>
                <a:latin typeface="Arial"/>
                <a:ea typeface="Arial"/>
                <a:cs typeface="Arial"/>
                <a:sym typeface="Arial"/>
              </a:rPr>
              <a:t>Free Template</a:t>
            </a:r>
            <a:endParaRPr sz="3600">
              <a:solidFill>
                <a:srgbClr val="7350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1"/>
          <p:cNvSpPr txBox="1"/>
          <p:nvPr/>
        </p:nvSpPr>
        <p:spPr>
          <a:xfrm>
            <a:off x="265440" y="-131422"/>
            <a:ext cx="10750903" cy="3677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000" tIns="0" rIns="2400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CRIME</a:t>
            </a:r>
            <a:endParaRPr sz="23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7" name="Google Shape;267;p1"/>
          <p:cNvGrpSpPr/>
          <p:nvPr/>
        </p:nvGrpSpPr>
        <p:grpSpPr>
          <a:xfrm>
            <a:off x="808531" y="5316598"/>
            <a:ext cx="3364154" cy="912984"/>
            <a:chOff x="827584" y="4922584"/>
            <a:chExt cx="1830680" cy="912984"/>
          </a:xfrm>
        </p:grpSpPr>
        <p:sp>
          <p:nvSpPr>
            <p:cNvPr id="268" name="Google Shape;268;p1"/>
            <p:cNvSpPr txBox="1"/>
            <p:nvPr/>
          </p:nvSpPr>
          <p:spPr>
            <a:xfrm>
              <a:off x="827584" y="4922584"/>
              <a:ext cx="1830680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7350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400" b="1">
                <a:solidFill>
                  <a:srgbClr val="7350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1"/>
            <p:cNvSpPr txBox="1"/>
            <p:nvPr/>
          </p:nvSpPr>
          <p:spPr>
            <a:xfrm>
              <a:off x="827584" y="5189237"/>
              <a:ext cx="1830680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7350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Reports. Easy to change colors, photos and Text. </a:t>
              </a:r>
              <a:endParaRPr sz="1200">
                <a:solidFill>
                  <a:srgbClr val="7350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0" name="Google Shape;270;p1"/>
          <p:cNvGrpSpPr/>
          <p:nvPr/>
        </p:nvGrpSpPr>
        <p:grpSpPr>
          <a:xfrm rot="-1453123">
            <a:off x="881361" y="991010"/>
            <a:ext cx="2024358" cy="1560412"/>
            <a:chOff x="1282700" y="4979988"/>
            <a:chExt cx="2154238" cy="1660526"/>
          </a:xfrm>
        </p:grpSpPr>
        <p:sp>
          <p:nvSpPr>
            <p:cNvPr id="271" name="Google Shape;271;p1"/>
            <p:cNvSpPr/>
            <p:nvPr/>
          </p:nvSpPr>
          <p:spPr>
            <a:xfrm>
              <a:off x="1420813" y="5083176"/>
              <a:ext cx="2016125" cy="1557338"/>
            </a:xfrm>
            <a:custGeom>
              <a:avLst/>
              <a:gdLst/>
              <a:ahLst/>
              <a:cxnLst/>
              <a:rect l="l" t="t" r="r" b="b"/>
              <a:pathLst>
                <a:path w="218" h="168" extrusionOk="0">
                  <a:moveTo>
                    <a:pt x="216" y="142"/>
                  </a:moveTo>
                  <a:cubicBezTo>
                    <a:pt x="204" y="132"/>
                    <a:pt x="191" y="123"/>
                    <a:pt x="179" y="113"/>
                  </a:cubicBezTo>
                  <a:cubicBezTo>
                    <a:pt x="176" y="111"/>
                    <a:pt x="173" y="108"/>
                    <a:pt x="170" y="108"/>
                  </a:cubicBezTo>
                  <a:cubicBezTo>
                    <a:pt x="165" y="108"/>
                    <a:pt x="162" y="107"/>
                    <a:pt x="159" y="104"/>
                  </a:cubicBezTo>
                  <a:cubicBezTo>
                    <a:pt x="153" y="99"/>
                    <a:pt x="147" y="94"/>
                    <a:pt x="140" y="89"/>
                  </a:cubicBezTo>
                  <a:cubicBezTo>
                    <a:pt x="137" y="87"/>
                    <a:pt x="133" y="85"/>
                    <a:pt x="132" y="82"/>
                  </a:cubicBezTo>
                  <a:cubicBezTo>
                    <a:pt x="131" y="79"/>
                    <a:pt x="134" y="75"/>
                    <a:pt x="135" y="71"/>
                  </a:cubicBezTo>
                  <a:cubicBezTo>
                    <a:pt x="145" y="36"/>
                    <a:pt x="118" y="2"/>
                    <a:pt x="81" y="3"/>
                  </a:cubicBezTo>
                  <a:cubicBezTo>
                    <a:pt x="79" y="3"/>
                    <a:pt x="77" y="3"/>
                    <a:pt x="75" y="2"/>
                  </a:cubicBezTo>
                  <a:cubicBezTo>
                    <a:pt x="69" y="2"/>
                    <a:pt x="63" y="1"/>
                    <a:pt x="57" y="0"/>
                  </a:cubicBezTo>
                  <a:cubicBezTo>
                    <a:pt x="56" y="0"/>
                    <a:pt x="55" y="2"/>
                    <a:pt x="54" y="3"/>
                  </a:cubicBezTo>
                  <a:cubicBezTo>
                    <a:pt x="55" y="3"/>
                    <a:pt x="56" y="5"/>
                    <a:pt x="57" y="5"/>
                  </a:cubicBezTo>
                  <a:cubicBezTo>
                    <a:pt x="59" y="5"/>
                    <a:pt x="62" y="5"/>
                    <a:pt x="64" y="5"/>
                  </a:cubicBezTo>
                  <a:cubicBezTo>
                    <a:pt x="64" y="6"/>
                    <a:pt x="64" y="7"/>
                    <a:pt x="64" y="8"/>
                  </a:cubicBezTo>
                  <a:cubicBezTo>
                    <a:pt x="58" y="9"/>
                    <a:pt x="51" y="12"/>
                    <a:pt x="45" y="13"/>
                  </a:cubicBezTo>
                  <a:cubicBezTo>
                    <a:pt x="29" y="15"/>
                    <a:pt x="16" y="22"/>
                    <a:pt x="6" y="35"/>
                  </a:cubicBezTo>
                  <a:cubicBezTo>
                    <a:pt x="5" y="36"/>
                    <a:pt x="5" y="38"/>
                    <a:pt x="4" y="39"/>
                  </a:cubicBezTo>
                  <a:cubicBezTo>
                    <a:pt x="5" y="40"/>
                    <a:pt x="5" y="40"/>
                    <a:pt x="6" y="41"/>
                  </a:cubicBezTo>
                  <a:cubicBezTo>
                    <a:pt x="7" y="39"/>
                    <a:pt x="10" y="39"/>
                    <a:pt x="11" y="37"/>
                  </a:cubicBezTo>
                  <a:cubicBezTo>
                    <a:pt x="20" y="26"/>
                    <a:pt x="31" y="21"/>
                    <a:pt x="44" y="19"/>
                  </a:cubicBezTo>
                  <a:cubicBezTo>
                    <a:pt x="42" y="22"/>
                    <a:pt x="40" y="25"/>
                    <a:pt x="38" y="26"/>
                  </a:cubicBezTo>
                  <a:cubicBezTo>
                    <a:pt x="15" y="35"/>
                    <a:pt x="6" y="53"/>
                    <a:pt x="2" y="75"/>
                  </a:cubicBezTo>
                  <a:cubicBezTo>
                    <a:pt x="0" y="85"/>
                    <a:pt x="1" y="94"/>
                    <a:pt x="1" y="104"/>
                  </a:cubicBezTo>
                  <a:cubicBezTo>
                    <a:pt x="1" y="105"/>
                    <a:pt x="3" y="106"/>
                    <a:pt x="4" y="108"/>
                  </a:cubicBezTo>
                  <a:cubicBezTo>
                    <a:pt x="5" y="106"/>
                    <a:pt x="6" y="105"/>
                    <a:pt x="6" y="103"/>
                  </a:cubicBezTo>
                  <a:cubicBezTo>
                    <a:pt x="7" y="102"/>
                    <a:pt x="6" y="101"/>
                    <a:pt x="6" y="100"/>
                  </a:cubicBezTo>
                  <a:cubicBezTo>
                    <a:pt x="5" y="84"/>
                    <a:pt x="7" y="67"/>
                    <a:pt x="15" y="52"/>
                  </a:cubicBezTo>
                  <a:cubicBezTo>
                    <a:pt x="19" y="45"/>
                    <a:pt x="25" y="38"/>
                    <a:pt x="35" y="34"/>
                  </a:cubicBezTo>
                  <a:cubicBezTo>
                    <a:pt x="33" y="39"/>
                    <a:pt x="32" y="44"/>
                    <a:pt x="29" y="47"/>
                  </a:cubicBezTo>
                  <a:cubicBezTo>
                    <a:pt x="11" y="68"/>
                    <a:pt x="10" y="93"/>
                    <a:pt x="14" y="118"/>
                  </a:cubicBezTo>
                  <a:cubicBezTo>
                    <a:pt x="14" y="120"/>
                    <a:pt x="16" y="121"/>
                    <a:pt x="18" y="123"/>
                  </a:cubicBezTo>
                  <a:cubicBezTo>
                    <a:pt x="18" y="121"/>
                    <a:pt x="19" y="119"/>
                    <a:pt x="19" y="117"/>
                  </a:cubicBezTo>
                  <a:cubicBezTo>
                    <a:pt x="19" y="106"/>
                    <a:pt x="18" y="95"/>
                    <a:pt x="19" y="84"/>
                  </a:cubicBezTo>
                  <a:cubicBezTo>
                    <a:pt x="19" y="74"/>
                    <a:pt x="23" y="65"/>
                    <a:pt x="30" y="57"/>
                  </a:cubicBezTo>
                  <a:cubicBezTo>
                    <a:pt x="30" y="63"/>
                    <a:pt x="30" y="69"/>
                    <a:pt x="29" y="75"/>
                  </a:cubicBezTo>
                  <a:cubicBezTo>
                    <a:pt x="28" y="79"/>
                    <a:pt x="27" y="83"/>
                    <a:pt x="27" y="86"/>
                  </a:cubicBezTo>
                  <a:cubicBezTo>
                    <a:pt x="27" y="88"/>
                    <a:pt x="28" y="90"/>
                    <a:pt x="29" y="91"/>
                  </a:cubicBezTo>
                  <a:cubicBezTo>
                    <a:pt x="30" y="90"/>
                    <a:pt x="31" y="89"/>
                    <a:pt x="32" y="87"/>
                  </a:cubicBezTo>
                  <a:cubicBezTo>
                    <a:pt x="33" y="85"/>
                    <a:pt x="33" y="82"/>
                    <a:pt x="34" y="79"/>
                  </a:cubicBezTo>
                  <a:cubicBezTo>
                    <a:pt x="34" y="79"/>
                    <a:pt x="35" y="79"/>
                    <a:pt x="36" y="79"/>
                  </a:cubicBezTo>
                  <a:cubicBezTo>
                    <a:pt x="37" y="83"/>
                    <a:pt x="38" y="87"/>
                    <a:pt x="38" y="91"/>
                  </a:cubicBezTo>
                  <a:cubicBezTo>
                    <a:pt x="39" y="105"/>
                    <a:pt x="39" y="118"/>
                    <a:pt x="39" y="131"/>
                  </a:cubicBezTo>
                  <a:cubicBezTo>
                    <a:pt x="39" y="133"/>
                    <a:pt x="42" y="135"/>
                    <a:pt x="43" y="137"/>
                  </a:cubicBezTo>
                  <a:cubicBezTo>
                    <a:pt x="44" y="135"/>
                    <a:pt x="44" y="132"/>
                    <a:pt x="44" y="130"/>
                  </a:cubicBezTo>
                  <a:cubicBezTo>
                    <a:pt x="44" y="130"/>
                    <a:pt x="44" y="129"/>
                    <a:pt x="44" y="129"/>
                  </a:cubicBezTo>
                  <a:cubicBezTo>
                    <a:pt x="42" y="117"/>
                    <a:pt x="41" y="105"/>
                    <a:pt x="43" y="93"/>
                  </a:cubicBezTo>
                  <a:cubicBezTo>
                    <a:pt x="50" y="96"/>
                    <a:pt x="49" y="101"/>
                    <a:pt x="48" y="105"/>
                  </a:cubicBezTo>
                  <a:cubicBezTo>
                    <a:pt x="48" y="107"/>
                    <a:pt x="49" y="108"/>
                    <a:pt x="50" y="109"/>
                  </a:cubicBezTo>
                  <a:cubicBezTo>
                    <a:pt x="51" y="108"/>
                    <a:pt x="52" y="107"/>
                    <a:pt x="53" y="106"/>
                  </a:cubicBezTo>
                  <a:cubicBezTo>
                    <a:pt x="53" y="105"/>
                    <a:pt x="54" y="103"/>
                    <a:pt x="54" y="102"/>
                  </a:cubicBezTo>
                  <a:cubicBezTo>
                    <a:pt x="55" y="101"/>
                    <a:pt x="55" y="101"/>
                    <a:pt x="56" y="101"/>
                  </a:cubicBezTo>
                  <a:cubicBezTo>
                    <a:pt x="57" y="103"/>
                    <a:pt x="60" y="106"/>
                    <a:pt x="60" y="108"/>
                  </a:cubicBezTo>
                  <a:cubicBezTo>
                    <a:pt x="58" y="116"/>
                    <a:pt x="61" y="124"/>
                    <a:pt x="64" y="131"/>
                  </a:cubicBezTo>
                  <a:cubicBezTo>
                    <a:pt x="65" y="133"/>
                    <a:pt x="68" y="135"/>
                    <a:pt x="70" y="137"/>
                  </a:cubicBezTo>
                  <a:cubicBezTo>
                    <a:pt x="69" y="134"/>
                    <a:pt x="70" y="131"/>
                    <a:pt x="69" y="129"/>
                  </a:cubicBezTo>
                  <a:cubicBezTo>
                    <a:pt x="68" y="126"/>
                    <a:pt x="67" y="123"/>
                    <a:pt x="66" y="120"/>
                  </a:cubicBezTo>
                  <a:cubicBezTo>
                    <a:pt x="65" y="116"/>
                    <a:pt x="65" y="112"/>
                    <a:pt x="64" y="107"/>
                  </a:cubicBezTo>
                  <a:cubicBezTo>
                    <a:pt x="65" y="107"/>
                    <a:pt x="66" y="107"/>
                    <a:pt x="67" y="106"/>
                  </a:cubicBezTo>
                  <a:cubicBezTo>
                    <a:pt x="69" y="108"/>
                    <a:pt x="72" y="110"/>
                    <a:pt x="74" y="112"/>
                  </a:cubicBezTo>
                  <a:cubicBezTo>
                    <a:pt x="78" y="115"/>
                    <a:pt x="82" y="119"/>
                    <a:pt x="86" y="122"/>
                  </a:cubicBezTo>
                  <a:cubicBezTo>
                    <a:pt x="87" y="123"/>
                    <a:pt x="90" y="122"/>
                    <a:pt x="92" y="122"/>
                  </a:cubicBezTo>
                  <a:cubicBezTo>
                    <a:pt x="91" y="120"/>
                    <a:pt x="90" y="118"/>
                    <a:pt x="89" y="117"/>
                  </a:cubicBezTo>
                  <a:cubicBezTo>
                    <a:pt x="86" y="115"/>
                    <a:pt x="83" y="113"/>
                    <a:pt x="79" y="110"/>
                  </a:cubicBezTo>
                  <a:cubicBezTo>
                    <a:pt x="82" y="110"/>
                    <a:pt x="83" y="110"/>
                    <a:pt x="84" y="110"/>
                  </a:cubicBezTo>
                  <a:cubicBezTo>
                    <a:pt x="90" y="108"/>
                    <a:pt x="97" y="115"/>
                    <a:pt x="103" y="106"/>
                  </a:cubicBezTo>
                  <a:cubicBezTo>
                    <a:pt x="106" y="102"/>
                    <a:pt x="113" y="97"/>
                    <a:pt x="119" y="98"/>
                  </a:cubicBezTo>
                  <a:cubicBezTo>
                    <a:pt x="124" y="98"/>
                    <a:pt x="130" y="104"/>
                    <a:pt x="134" y="108"/>
                  </a:cubicBezTo>
                  <a:cubicBezTo>
                    <a:pt x="141" y="115"/>
                    <a:pt x="153" y="119"/>
                    <a:pt x="155" y="131"/>
                  </a:cubicBezTo>
                  <a:cubicBezTo>
                    <a:pt x="155" y="131"/>
                    <a:pt x="156" y="132"/>
                    <a:pt x="156" y="133"/>
                  </a:cubicBezTo>
                  <a:cubicBezTo>
                    <a:pt x="170" y="143"/>
                    <a:pt x="184" y="154"/>
                    <a:pt x="198" y="165"/>
                  </a:cubicBezTo>
                  <a:cubicBezTo>
                    <a:pt x="201" y="168"/>
                    <a:pt x="204" y="168"/>
                    <a:pt x="206" y="165"/>
                  </a:cubicBezTo>
                  <a:cubicBezTo>
                    <a:pt x="210" y="160"/>
                    <a:pt x="214" y="156"/>
                    <a:pt x="217" y="150"/>
                  </a:cubicBezTo>
                  <a:cubicBezTo>
                    <a:pt x="218" y="149"/>
                    <a:pt x="217" y="144"/>
                    <a:pt x="216" y="142"/>
                  </a:cubicBezTo>
                  <a:close/>
                  <a:moveTo>
                    <a:pt x="119" y="52"/>
                  </a:moveTo>
                  <a:cubicBezTo>
                    <a:pt x="114" y="48"/>
                    <a:pt x="109" y="44"/>
                    <a:pt x="104" y="41"/>
                  </a:cubicBezTo>
                  <a:cubicBezTo>
                    <a:pt x="98" y="38"/>
                    <a:pt x="93" y="34"/>
                    <a:pt x="87" y="31"/>
                  </a:cubicBezTo>
                  <a:cubicBezTo>
                    <a:pt x="82" y="28"/>
                    <a:pt x="76" y="26"/>
                    <a:pt x="70" y="23"/>
                  </a:cubicBezTo>
                  <a:cubicBezTo>
                    <a:pt x="85" y="14"/>
                    <a:pt x="117" y="27"/>
                    <a:pt x="119" y="52"/>
                  </a:cubicBezTo>
                  <a:close/>
                  <a:moveTo>
                    <a:pt x="52" y="75"/>
                  </a:moveTo>
                  <a:cubicBezTo>
                    <a:pt x="61" y="71"/>
                    <a:pt x="76" y="80"/>
                    <a:pt x="82" y="92"/>
                  </a:cubicBezTo>
                  <a:cubicBezTo>
                    <a:pt x="72" y="94"/>
                    <a:pt x="57" y="86"/>
                    <a:pt x="52" y="75"/>
                  </a:cubicBezTo>
                  <a:close/>
                  <a:moveTo>
                    <a:pt x="88" y="86"/>
                  </a:moveTo>
                  <a:cubicBezTo>
                    <a:pt x="84" y="82"/>
                    <a:pt x="80" y="77"/>
                    <a:pt x="76" y="74"/>
                  </a:cubicBezTo>
                  <a:cubicBezTo>
                    <a:pt x="70" y="68"/>
                    <a:pt x="69" y="68"/>
                    <a:pt x="48" y="66"/>
                  </a:cubicBezTo>
                  <a:cubicBezTo>
                    <a:pt x="46" y="55"/>
                    <a:pt x="46" y="55"/>
                    <a:pt x="56" y="54"/>
                  </a:cubicBezTo>
                  <a:cubicBezTo>
                    <a:pt x="66" y="54"/>
                    <a:pt x="74" y="57"/>
                    <a:pt x="81" y="62"/>
                  </a:cubicBezTo>
                  <a:cubicBezTo>
                    <a:pt x="90" y="69"/>
                    <a:pt x="97" y="77"/>
                    <a:pt x="105" y="85"/>
                  </a:cubicBezTo>
                  <a:cubicBezTo>
                    <a:pt x="98" y="93"/>
                    <a:pt x="94" y="93"/>
                    <a:pt x="88" y="86"/>
                  </a:cubicBezTo>
                  <a:close/>
                  <a:moveTo>
                    <a:pt x="112" y="82"/>
                  </a:moveTo>
                  <a:cubicBezTo>
                    <a:pt x="106" y="76"/>
                    <a:pt x="102" y="72"/>
                    <a:pt x="98" y="68"/>
                  </a:cubicBezTo>
                  <a:cubicBezTo>
                    <a:pt x="86" y="53"/>
                    <a:pt x="71" y="45"/>
                    <a:pt x="52" y="47"/>
                  </a:cubicBezTo>
                  <a:cubicBezTo>
                    <a:pt x="51" y="47"/>
                    <a:pt x="50" y="47"/>
                    <a:pt x="47" y="47"/>
                  </a:cubicBezTo>
                  <a:cubicBezTo>
                    <a:pt x="51" y="41"/>
                    <a:pt x="53" y="36"/>
                    <a:pt x="56" y="32"/>
                  </a:cubicBezTo>
                  <a:cubicBezTo>
                    <a:pt x="57" y="31"/>
                    <a:pt x="60" y="31"/>
                    <a:pt x="62" y="31"/>
                  </a:cubicBezTo>
                  <a:cubicBezTo>
                    <a:pt x="75" y="32"/>
                    <a:pt x="86" y="39"/>
                    <a:pt x="97" y="46"/>
                  </a:cubicBezTo>
                  <a:cubicBezTo>
                    <a:pt x="104" y="51"/>
                    <a:pt x="111" y="56"/>
                    <a:pt x="120" y="62"/>
                  </a:cubicBezTo>
                  <a:cubicBezTo>
                    <a:pt x="118" y="68"/>
                    <a:pt x="115" y="74"/>
                    <a:pt x="112" y="82"/>
                  </a:cubicBezTo>
                  <a:close/>
                </a:path>
              </a:pathLst>
            </a:custGeom>
            <a:solidFill>
              <a:srgbClr val="7350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1"/>
            <p:cNvSpPr/>
            <p:nvPr/>
          </p:nvSpPr>
          <p:spPr>
            <a:xfrm>
              <a:off x="1282700" y="5091113"/>
              <a:ext cx="573088" cy="641350"/>
            </a:xfrm>
            <a:custGeom>
              <a:avLst/>
              <a:gdLst/>
              <a:ahLst/>
              <a:cxnLst/>
              <a:rect l="l" t="t" r="r" b="b"/>
              <a:pathLst>
                <a:path w="62" h="69" extrusionOk="0">
                  <a:moveTo>
                    <a:pt x="27" y="18"/>
                  </a:moveTo>
                  <a:cubicBezTo>
                    <a:pt x="37" y="13"/>
                    <a:pt x="48" y="10"/>
                    <a:pt x="58" y="5"/>
                  </a:cubicBezTo>
                  <a:cubicBezTo>
                    <a:pt x="60" y="5"/>
                    <a:pt x="61" y="3"/>
                    <a:pt x="62" y="2"/>
                  </a:cubicBezTo>
                  <a:cubicBezTo>
                    <a:pt x="61" y="1"/>
                    <a:pt x="59" y="0"/>
                    <a:pt x="58" y="0"/>
                  </a:cubicBezTo>
                  <a:cubicBezTo>
                    <a:pt x="52" y="1"/>
                    <a:pt x="47" y="2"/>
                    <a:pt x="42" y="4"/>
                  </a:cubicBezTo>
                  <a:cubicBezTo>
                    <a:pt x="25" y="11"/>
                    <a:pt x="10" y="21"/>
                    <a:pt x="4" y="40"/>
                  </a:cubicBezTo>
                  <a:cubicBezTo>
                    <a:pt x="0" y="49"/>
                    <a:pt x="0" y="59"/>
                    <a:pt x="3" y="68"/>
                  </a:cubicBezTo>
                  <a:cubicBezTo>
                    <a:pt x="4" y="68"/>
                    <a:pt x="5" y="68"/>
                    <a:pt x="6" y="69"/>
                  </a:cubicBezTo>
                  <a:cubicBezTo>
                    <a:pt x="6" y="65"/>
                    <a:pt x="6" y="62"/>
                    <a:pt x="6" y="58"/>
                  </a:cubicBezTo>
                  <a:cubicBezTo>
                    <a:pt x="6" y="41"/>
                    <a:pt x="13" y="27"/>
                    <a:pt x="27" y="18"/>
                  </a:cubicBezTo>
                  <a:close/>
                </a:path>
              </a:pathLst>
            </a:custGeom>
            <a:solidFill>
              <a:srgbClr val="7350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1"/>
            <p:cNvSpPr/>
            <p:nvPr/>
          </p:nvSpPr>
          <p:spPr>
            <a:xfrm>
              <a:off x="1384300" y="4979988"/>
              <a:ext cx="527050" cy="241300"/>
            </a:xfrm>
            <a:custGeom>
              <a:avLst/>
              <a:gdLst/>
              <a:ahLst/>
              <a:cxnLst/>
              <a:rect l="l" t="t" r="r" b="b"/>
              <a:pathLst>
                <a:path w="57" h="26" extrusionOk="0">
                  <a:moveTo>
                    <a:pt x="4" y="26"/>
                  </a:moveTo>
                  <a:cubicBezTo>
                    <a:pt x="18" y="14"/>
                    <a:pt x="35" y="8"/>
                    <a:pt x="52" y="6"/>
                  </a:cubicBezTo>
                  <a:cubicBezTo>
                    <a:pt x="54" y="5"/>
                    <a:pt x="55" y="4"/>
                    <a:pt x="57" y="3"/>
                  </a:cubicBezTo>
                  <a:cubicBezTo>
                    <a:pt x="55" y="2"/>
                    <a:pt x="53" y="0"/>
                    <a:pt x="52" y="1"/>
                  </a:cubicBezTo>
                  <a:cubicBezTo>
                    <a:pt x="35" y="2"/>
                    <a:pt x="20" y="8"/>
                    <a:pt x="7" y="17"/>
                  </a:cubicBezTo>
                  <a:cubicBezTo>
                    <a:pt x="4" y="19"/>
                    <a:pt x="2" y="22"/>
                    <a:pt x="0" y="25"/>
                  </a:cubicBezTo>
                  <a:cubicBezTo>
                    <a:pt x="0" y="25"/>
                    <a:pt x="1" y="26"/>
                    <a:pt x="1" y="26"/>
                  </a:cubicBezTo>
                  <a:cubicBezTo>
                    <a:pt x="2" y="26"/>
                    <a:pt x="3" y="26"/>
                    <a:pt x="4" y="26"/>
                  </a:cubicBezTo>
                  <a:close/>
                </a:path>
              </a:pathLst>
            </a:custGeom>
            <a:solidFill>
              <a:srgbClr val="7350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1"/>
            <p:cNvSpPr/>
            <p:nvPr/>
          </p:nvSpPr>
          <p:spPr>
            <a:xfrm>
              <a:off x="1347788" y="5537201"/>
              <a:ext cx="92075" cy="381000"/>
            </a:xfrm>
            <a:custGeom>
              <a:avLst/>
              <a:gdLst/>
              <a:ahLst/>
              <a:cxnLst/>
              <a:rect l="l" t="t" r="r" b="b"/>
              <a:pathLst>
                <a:path w="10" h="41" extrusionOk="0">
                  <a:moveTo>
                    <a:pt x="9" y="0"/>
                  </a:moveTo>
                  <a:cubicBezTo>
                    <a:pt x="8" y="1"/>
                    <a:pt x="6" y="2"/>
                    <a:pt x="5" y="4"/>
                  </a:cubicBezTo>
                  <a:cubicBezTo>
                    <a:pt x="3" y="13"/>
                    <a:pt x="1" y="22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2"/>
                    <a:pt x="0" y="34"/>
                    <a:pt x="0" y="35"/>
                  </a:cubicBezTo>
                  <a:cubicBezTo>
                    <a:pt x="1" y="37"/>
                    <a:pt x="2" y="39"/>
                    <a:pt x="3" y="41"/>
                  </a:cubicBezTo>
                  <a:cubicBezTo>
                    <a:pt x="4" y="39"/>
                    <a:pt x="5" y="37"/>
                    <a:pt x="6" y="35"/>
                  </a:cubicBezTo>
                  <a:cubicBezTo>
                    <a:pt x="7" y="25"/>
                    <a:pt x="9" y="15"/>
                    <a:pt x="10" y="6"/>
                  </a:cubicBezTo>
                  <a:cubicBezTo>
                    <a:pt x="10" y="4"/>
                    <a:pt x="9" y="2"/>
                    <a:pt x="9" y="0"/>
                  </a:cubicBezTo>
                  <a:close/>
                </a:path>
              </a:pathLst>
            </a:custGeom>
            <a:solidFill>
              <a:srgbClr val="7350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1"/>
            <p:cNvSpPr/>
            <p:nvPr/>
          </p:nvSpPr>
          <p:spPr>
            <a:xfrm>
              <a:off x="1662113" y="6000751"/>
              <a:ext cx="55563" cy="306388"/>
            </a:xfrm>
            <a:custGeom>
              <a:avLst/>
              <a:gdLst/>
              <a:ahLst/>
              <a:cxnLst/>
              <a:rect l="l" t="t" r="r" b="b"/>
              <a:pathLst>
                <a:path w="6" h="33" extrusionOk="0">
                  <a:moveTo>
                    <a:pt x="5" y="13"/>
                  </a:moveTo>
                  <a:cubicBezTo>
                    <a:pt x="5" y="10"/>
                    <a:pt x="6" y="7"/>
                    <a:pt x="5" y="4"/>
                  </a:cubicBezTo>
                  <a:cubicBezTo>
                    <a:pt x="5" y="3"/>
                    <a:pt x="3" y="1"/>
                    <a:pt x="2" y="0"/>
                  </a:cubicBezTo>
                  <a:cubicBezTo>
                    <a:pt x="2" y="1"/>
                    <a:pt x="0" y="2"/>
                    <a:pt x="0" y="4"/>
                  </a:cubicBezTo>
                  <a:cubicBezTo>
                    <a:pt x="0" y="12"/>
                    <a:pt x="0" y="21"/>
                    <a:pt x="1" y="29"/>
                  </a:cubicBezTo>
                  <a:cubicBezTo>
                    <a:pt x="1" y="31"/>
                    <a:pt x="3" y="32"/>
                    <a:pt x="5" y="33"/>
                  </a:cubicBezTo>
                  <a:cubicBezTo>
                    <a:pt x="5" y="32"/>
                    <a:pt x="6" y="30"/>
                    <a:pt x="6" y="28"/>
                  </a:cubicBezTo>
                  <a:cubicBezTo>
                    <a:pt x="6" y="23"/>
                    <a:pt x="5" y="18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lose/>
                </a:path>
              </a:pathLst>
            </a:custGeom>
            <a:solidFill>
              <a:srgbClr val="7350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1"/>
            <p:cNvSpPr/>
            <p:nvPr/>
          </p:nvSpPr>
          <p:spPr>
            <a:xfrm>
              <a:off x="1874838" y="6176963"/>
              <a:ext cx="101600" cy="195263"/>
            </a:xfrm>
            <a:custGeom>
              <a:avLst/>
              <a:gdLst/>
              <a:ahLst/>
              <a:cxnLst/>
              <a:rect l="l" t="t" r="r" b="b"/>
              <a:pathLst>
                <a:path w="11" h="21" extrusionOk="0">
                  <a:moveTo>
                    <a:pt x="5" y="2"/>
                  </a:move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2" y="8"/>
                    <a:pt x="4" y="14"/>
                    <a:pt x="6" y="19"/>
                  </a:cubicBezTo>
                  <a:cubicBezTo>
                    <a:pt x="7" y="20"/>
                    <a:pt x="9" y="20"/>
                    <a:pt x="10" y="21"/>
                  </a:cubicBezTo>
                  <a:cubicBezTo>
                    <a:pt x="11" y="20"/>
                    <a:pt x="11" y="20"/>
                    <a:pt x="11" y="19"/>
                  </a:cubicBezTo>
                  <a:cubicBezTo>
                    <a:pt x="10" y="17"/>
                    <a:pt x="9" y="14"/>
                    <a:pt x="8" y="11"/>
                  </a:cubicBezTo>
                  <a:cubicBezTo>
                    <a:pt x="7" y="8"/>
                    <a:pt x="6" y="5"/>
                    <a:pt x="5" y="2"/>
                  </a:cubicBezTo>
                  <a:close/>
                </a:path>
              </a:pathLst>
            </a:custGeom>
            <a:solidFill>
              <a:srgbClr val="7350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1"/>
            <p:cNvSpPr/>
            <p:nvPr/>
          </p:nvSpPr>
          <p:spPr>
            <a:xfrm>
              <a:off x="2039938" y="6130926"/>
              <a:ext cx="139700" cy="176213"/>
            </a:xfrm>
            <a:custGeom>
              <a:avLst/>
              <a:gdLst/>
              <a:ahLst/>
              <a:cxnLst/>
              <a:rect l="l" t="t" r="r" b="b"/>
              <a:pathLst>
                <a:path w="15" h="19" extrusionOk="0">
                  <a:moveTo>
                    <a:pt x="2" y="1"/>
                  </a:moveTo>
                  <a:cubicBezTo>
                    <a:pt x="1" y="2"/>
                    <a:pt x="0" y="4"/>
                    <a:pt x="1" y="4"/>
                  </a:cubicBezTo>
                  <a:cubicBezTo>
                    <a:pt x="4" y="9"/>
                    <a:pt x="6" y="13"/>
                    <a:pt x="10" y="18"/>
                  </a:cubicBezTo>
                  <a:cubicBezTo>
                    <a:pt x="10" y="19"/>
                    <a:pt x="12" y="19"/>
                    <a:pt x="13" y="18"/>
                  </a:cubicBezTo>
                  <a:cubicBezTo>
                    <a:pt x="14" y="18"/>
                    <a:pt x="14" y="17"/>
                    <a:pt x="15" y="17"/>
                  </a:cubicBezTo>
                  <a:cubicBezTo>
                    <a:pt x="11" y="11"/>
                    <a:pt x="8" y="6"/>
                    <a:pt x="4" y="1"/>
                  </a:cubicBezTo>
                  <a:cubicBezTo>
                    <a:pt x="4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7350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78" name="Google Shape;27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67968" y="3337360"/>
            <a:ext cx="2618893" cy="3078050"/>
          </a:xfrm>
          <a:prstGeom prst="rect">
            <a:avLst/>
          </a:prstGeom>
          <a:noFill/>
          <a:ln>
            <a:noFill/>
          </a:ln>
          <a:effectLst>
            <a:outerShdw blurRad="76200" sy="23000" kx="1200000" algn="br" rotWithShape="0">
              <a:srgbClr val="000000">
                <a:alpha val="20000"/>
              </a:srgbClr>
            </a:outerShdw>
          </a:effectLst>
        </p:spPr>
      </p:pic>
      <p:pic>
        <p:nvPicPr>
          <p:cNvPr id="279" name="Google Shape;279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33287" y="3195470"/>
            <a:ext cx="1817956" cy="3219940"/>
          </a:xfrm>
          <a:prstGeom prst="rect">
            <a:avLst/>
          </a:prstGeom>
          <a:noFill/>
          <a:ln>
            <a:noFill/>
          </a:ln>
          <a:effectLst>
            <a:outerShdw blurRad="76200" sy="23000" kx="1200000" algn="br" rotWithShape="0">
              <a:srgbClr val="000000">
                <a:alpha val="20000"/>
              </a:srgbClr>
            </a:outerShdw>
          </a:effectLst>
        </p:spPr>
      </p:pic>
      <p:pic>
        <p:nvPicPr>
          <p:cNvPr id="280" name="Google Shape;280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43018" y="3135364"/>
            <a:ext cx="1068750" cy="140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10"/>
          <p:cNvSpPr txBox="1">
            <a:spLocks noGrp="1"/>
          </p:cNvSpPr>
          <p:nvPr>
            <p:ph type="body" idx="1"/>
          </p:nvPr>
        </p:nvSpPr>
        <p:spPr>
          <a:xfrm>
            <a:off x="619125" y="400050"/>
            <a:ext cx="11572875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Infographic Style</a:t>
            </a:r>
            <a:endParaRPr/>
          </a:p>
        </p:txBody>
      </p:sp>
      <p:sp>
        <p:nvSpPr>
          <p:cNvPr id="500" name="Google Shape;500;p10"/>
          <p:cNvSpPr/>
          <p:nvPr/>
        </p:nvSpPr>
        <p:spPr>
          <a:xfrm rot="2700000">
            <a:off x="6260569" y="2085328"/>
            <a:ext cx="1028541" cy="2834640"/>
          </a:xfrm>
          <a:prstGeom prst="roundRect">
            <a:avLst>
              <a:gd name="adj" fmla="val 50000"/>
            </a:avLst>
          </a:prstGeom>
          <a:solidFill>
            <a:srgbClr val="7350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10"/>
          <p:cNvSpPr/>
          <p:nvPr/>
        </p:nvSpPr>
        <p:spPr>
          <a:xfrm rot="-8100000">
            <a:off x="4931143" y="3414754"/>
            <a:ext cx="1028541" cy="2834640"/>
          </a:xfrm>
          <a:prstGeom prst="roundRect">
            <a:avLst>
              <a:gd name="adj" fmla="val 50000"/>
            </a:avLst>
          </a:prstGeom>
          <a:solidFill>
            <a:srgbClr val="7350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10"/>
          <p:cNvSpPr/>
          <p:nvPr/>
        </p:nvSpPr>
        <p:spPr>
          <a:xfrm rot="-2700000">
            <a:off x="4963473" y="2071938"/>
            <a:ext cx="1028541" cy="2926080"/>
          </a:xfrm>
          <a:prstGeom prst="roundRect">
            <a:avLst>
              <a:gd name="adj" fmla="val 50000"/>
            </a:avLst>
          </a:prstGeom>
          <a:solidFill>
            <a:srgbClr val="EDC7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10"/>
          <p:cNvSpPr/>
          <p:nvPr/>
        </p:nvSpPr>
        <p:spPr>
          <a:xfrm rot="8100000">
            <a:off x="6228242" y="3336706"/>
            <a:ext cx="1028541" cy="2926080"/>
          </a:xfrm>
          <a:prstGeom prst="roundRect">
            <a:avLst>
              <a:gd name="adj" fmla="val 50000"/>
            </a:avLst>
          </a:prstGeom>
          <a:solidFill>
            <a:srgbClr val="EDC7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10"/>
          <p:cNvSpPr/>
          <p:nvPr/>
        </p:nvSpPr>
        <p:spPr>
          <a:xfrm>
            <a:off x="5640977" y="3704459"/>
            <a:ext cx="910045" cy="910045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10"/>
          <p:cNvSpPr/>
          <p:nvPr/>
        </p:nvSpPr>
        <p:spPr>
          <a:xfrm>
            <a:off x="5845387" y="3892531"/>
            <a:ext cx="529480" cy="533900"/>
          </a:xfrm>
          <a:custGeom>
            <a:avLst/>
            <a:gdLst/>
            <a:ahLst/>
            <a:cxnLst/>
            <a:rect l="l" t="t" r="r" b="b"/>
            <a:pathLst>
              <a:path w="1652142" h="1665940" extrusionOk="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rgbClr val="7350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06" name="Google Shape;506;p10"/>
          <p:cNvGrpSpPr/>
          <p:nvPr/>
        </p:nvGrpSpPr>
        <p:grpSpPr>
          <a:xfrm>
            <a:off x="8105776" y="2395965"/>
            <a:ext cx="3217222" cy="897285"/>
            <a:chOff x="7483202" y="1970281"/>
            <a:chExt cx="2880320" cy="897285"/>
          </a:xfrm>
        </p:grpSpPr>
        <p:sp>
          <p:nvSpPr>
            <p:cNvPr id="507" name="Google Shape;507;p10"/>
            <p:cNvSpPr txBox="1"/>
            <p:nvPr/>
          </p:nvSpPr>
          <p:spPr>
            <a:xfrm>
              <a:off x="7483202" y="1970281"/>
              <a:ext cx="288032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10"/>
            <p:cNvSpPr txBox="1"/>
            <p:nvPr/>
          </p:nvSpPr>
          <p:spPr>
            <a:xfrm>
              <a:off x="7483202" y="2221235"/>
              <a:ext cx="2880320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Example Text :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</a:t>
              </a:r>
              <a:endParaRPr/>
            </a:p>
          </p:txBody>
        </p:sp>
      </p:grpSp>
      <p:grpSp>
        <p:nvGrpSpPr>
          <p:cNvPr id="509" name="Google Shape;509;p10"/>
          <p:cNvGrpSpPr/>
          <p:nvPr/>
        </p:nvGrpSpPr>
        <p:grpSpPr>
          <a:xfrm>
            <a:off x="8105776" y="5631309"/>
            <a:ext cx="3217222" cy="897285"/>
            <a:chOff x="7959859" y="5205624"/>
            <a:chExt cx="2880320" cy="897285"/>
          </a:xfrm>
        </p:grpSpPr>
        <p:sp>
          <p:nvSpPr>
            <p:cNvPr id="510" name="Google Shape;510;p10"/>
            <p:cNvSpPr txBox="1"/>
            <p:nvPr/>
          </p:nvSpPr>
          <p:spPr>
            <a:xfrm>
              <a:off x="7959859" y="5205624"/>
              <a:ext cx="288032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10"/>
            <p:cNvSpPr txBox="1"/>
            <p:nvPr/>
          </p:nvSpPr>
          <p:spPr>
            <a:xfrm>
              <a:off x="7959859" y="5456578"/>
              <a:ext cx="2880320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Example Text :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</a:t>
              </a:r>
              <a:endParaRPr/>
            </a:p>
          </p:txBody>
        </p:sp>
      </p:grpSp>
      <p:cxnSp>
        <p:nvCxnSpPr>
          <p:cNvPr id="512" name="Google Shape;512;p10"/>
          <p:cNvCxnSpPr/>
          <p:nvPr/>
        </p:nvCxnSpPr>
        <p:spPr>
          <a:xfrm>
            <a:off x="7620000" y="4749132"/>
            <a:ext cx="1109100" cy="798600"/>
          </a:xfrm>
          <a:prstGeom prst="bentConnector3">
            <a:avLst>
              <a:gd name="adj1" fmla="val 50002"/>
            </a:avLst>
          </a:prstGeom>
          <a:noFill/>
          <a:ln w="15875" cap="flat" cmpd="sng">
            <a:solidFill>
              <a:srgbClr val="73503F"/>
            </a:solidFill>
            <a:prstDash val="dash"/>
            <a:miter lim="800000"/>
            <a:headEnd type="oval" w="med" len="med"/>
            <a:tailEnd type="oval" w="med" len="med"/>
          </a:ln>
        </p:spPr>
      </p:cxnSp>
      <p:grpSp>
        <p:nvGrpSpPr>
          <p:cNvPr id="513" name="Google Shape;513;p10"/>
          <p:cNvGrpSpPr/>
          <p:nvPr/>
        </p:nvGrpSpPr>
        <p:grpSpPr>
          <a:xfrm>
            <a:off x="846307" y="2241737"/>
            <a:ext cx="3223973" cy="897285"/>
            <a:chOff x="1919536" y="1816053"/>
            <a:chExt cx="2880320" cy="897285"/>
          </a:xfrm>
        </p:grpSpPr>
        <p:sp>
          <p:nvSpPr>
            <p:cNvPr id="514" name="Google Shape;514;p10"/>
            <p:cNvSpPr txBox="1"/>
            <p:nvPr/>
          </p:nvSpPr>
          <p:spPr>
            <a:xfrm>
              <a:off x="1919536" y="1816053"/>
              <a:ext cx="288032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10"/>
            <p:cNvSpPr txBox="1"/>
            <p:nvPr/>
          </p:nvSpPr>
          <p:spPr>
            <a:xfrm>
              <a:off x="1919536" y="2067007"/>
              <a:ext cx="2880320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Example Text : </a:t>
              </a:r>
              <a:endParaRPr/>
            </a:p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</a:t>
              </a:r>
              <a:endParaRPr/>
            </a:p>
          </p:txBody>
        </p:sp>
      </p:grpSp>
      <p:cxnSp>
        <p:nvCxnSpPr>
          <p:cNvPr id="516" name="Google Shape;516;p10"/>
          <p:cNvCxnSpPr/>
          <p:nvPr/>
        </p:nvCxnSpPr>
        <p:spPr>
          <a:xfrm>
            <a:off x="3520969" y="3293252"/>
            <a:ext cx="1286700" cy="555000"/>
          </a:xfrm>
          <a:prstGeom prst="bentConnector3">
            <a:avLst>
              <a:gd name="adj1" fmla="val 50005"/>
            </a:avLst>
          </a:prstGeom>
          <a:noFill/>
          <a:ln w="15875" cap="flat" cmpd="sng">
            <a:solidFill>
              <a:srgbClr val="73503F"/>
            </a:solidFill>
            <a:prstDash val="dash"/>
            <a:miter lim="800000"/>
            <a:headEnd type="oval" w="med" len="med"/>
            <a:tailEnd type="oval" w="med" len="med"/>
          </a:ln>
        </p:spPr>
      </p:cxnSp>
      <p:cxnSp>
        <p:nvCxnSpPr>
          <p:cNvPr id="517" name="Google Shape;517;p10"/>
          <p:cNvCxnSpPr/>
          <p:nvPr/>
        </p:nvCxnSpPr>
        <p:spPr>
          <a:xfrm flipH="1">
            <a:off x="3605088" y="4468446"/>
            <a:ext cx="1150800" cy="709200"/>
          </a:xfrm>
          <a:prstGeom prst="bentConnector3">
            <a:avLst>
              <a:gd name="adj1" fmla="val 50002"/>
            </a:avLst>
          </a:prstGeom>
          <a:noFill/>
          <a:ln w="15875" cap="flat" cmpd="sng">
            <a:solidFill>
              <a:srgbClr val="73503F"/>
            </a:solidFill>
            <a:prstDash val="dash"/>
            <a:miter lim="800000"/>
            <a:headEnd type="oval" w="med" len="med"/>
            <a:tailEnd type="oval" w="med" len="med"/>
          </a:ln>
        </p:spPr>
      </p:cxnSp>
      <p:grpSp>
        <p:nvGrpSpPr>
          <p:cNvPr id="518" name="Google Shape;518;p10"/>
          <p:cNvGrpSpPr/>
          <p:nvPr/>
        </p:nvGrpSpPr>
        <p:grpSpPr>
          <a:xfrm>
            <a:off x="846307" y="5296772"/>
            <a:ext cx="3223973" cy="897285"/>
            <a:chOff x="1991543" y="4871087"/>
            <a:chExt cx="2880320" cy="897285"/>
          </a:xfrm>
        </p:grpSpPr>
        <p:sp>
          <p:nvSpPr>
            <p:cNvPr id="519" name="Google Shape;519;p10"/>
            <p:cNvSpPr txBox="1"/>
            <p:nvPr/>
          </p:nvSpPr>
          <p:spPr>
            <a:xfrm>
              <a:off x="1991543" y="4871087"/>
              <a:ext cx="288032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10"/>
            <p:cNvSpPr txBox="1"/>
            <p:nvPr/>
          </p:nvSpPr>
          <p:spPr>
            <a:xfrm>
              <a:off x="1991543" y="5122041"/>
              <a:ext cx="2880320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Example Text : </a:t>
              </a:r>
              <a:endParaRPr/>
            </a:p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</a:t>
              </a:r>
              <a:endParaRPr/>
            </a:p>
          </p:txBody>
        </p:sp>
      </p:grpSp>
      <p:cxnSp>
        <p:nvCxnSpPr>
          <p:cNvPr id="521" name="Google Shape;521;p10"/>
          <p:cNvCxnSpPr/>
          <p:nvPr/>
        </p:nvCxnSpPr>
        <p:spPr>
          <a:xfrm rot="10800000" flipH="1">
            <a:off x="7496864" y="3466180"/>
            <a:ext cx="1142700" cy="327900"/>
          </a:xfrm>
          <a:prstGeom prst="bentConnector3">
            <a:avLst>
              <a:gd name="adj1" fmla="val 49997"/>
            </a:avLst>
          </a:prstGeom>
          <a:noFill/>
          <a:ln w="15875" cap="flat" cmpd="sng">
            <a:solidFill>
              <a:srgbClr val="73503F"/>
            </a:solidFill>
            <a:prstDash val="dash"/>
            <a:miter lim="800000"/>
            <a:headEnd type="oval" w="med" len="med"/>
            <a:tailEnd type="oval" w="med" len="med"/>
          </a:ln>
        </p:spPr>
      </p:cxnSp>
      <p:sp>
        <p:nvSpPr>
          <p:cNvPr id="522" name="Google Shape;522;p10"/>
          <p:cNvSpPr/>
          <p:nvPr/>
        </p:nvSpPr>
        <p:spPr>
          <a:xfrm rot="9900000">
            <a:off x="4657604" y="5300780"/>
            <a:ext cx="369897" cy="314156"/>
          </a:xfrm>
          <a:custGeom>
            <a:avLst/>
            <a:gdLst/>
            <a:ahLst/>
            <a:cxnLst/>
            <a:rect l="l" t="t" r="r" b="b"/>
            <a:pathLst>
              <a:path w="2911009" h="2472345" extrusionOk="0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10"/>
          <p:cNvSpPr/>
          <p:nvPr/>
        </p:nvSpPr>
        <p:spPr>
          <a:xfrm>
            <a:off x="7225920" y="2552085"/>
            <a:ext cx="478372" cy="487547"/>
          </a:xfrm>
          <a:custGeom>
            <a:avLst/>
            <a:gdLst/>
            <a:ahLst/>
            <a:cxnLst/>
            <a:rect l="l" t="t" r="r" b="b"/>
            <a:pathLst>
              <a:path w="3890855" h="3965475" extrusionOk="0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10"/>
          <p:cNvSpPr/>
          <p:nvPr/>
        </p:nvSpPr>
        <p:spPr>
          <a:xfrm rot="2648398">
            <a:off x="4706110" y="2607308"/>
            <a:ext cx="203355" cy="520087"/>
          </a:xfrm>
          <a:custGeom>
            <a:avLst/>
            <a:gdLst/>
            <a:ahLst/>
            <a:cxnLst/>
            <a:rect l="l" t="t" r="r" b="b"/>
            <a:pathLst>
              <a:path w="1862952" h="4764557" extrusionOk="0">
                <a:moveTo>
                  <a:pt x="289679" y="2004751"/>
                </a:moveTo>
                <a:cubicBezTo>
                  <a:pt x="458860" y="1838972"/>
                  <a:pt x="691283" y="1737733"/>
                  <a:pt x="946849" y="1740329"/>
                </a:cubicBezTo>
                <a:cubicBezTo>
                  <a:pt x="982916" y="1740695"/>
                  <a:pt x="1018481" y="1743119"/>
                  <a:pt x="1053366" y="1748014"/>
                </a:cubicBezTo>
                <a:cubicBezTo>
                  <a:pt x="1317748" y="1888655"/>
                  <a:pt x="1203170" y="2165630"/>
                  <a:pt x="978473" y="2204473"/>
                </a:cubicBezTo>
                <a:cubicBezTo>
                  <a:pt x="966642" y="2201190"/>
                  <a:pt x="954470" y="2200566"/>
                  <a:pt x="942176" y="2200441"/>
                </a:cubicBezTo>
                <a:cubicBezTo>
                  <a:pt x="697403" y="2197955"/>
                  <a:pt x="496962" y="2394367"/>
                  <a:pt x="494475" y="2639137"/>
                </a:cubicBezTo>
                <a:lnTo>
                  <a:pt x="482110" y="3856696"/>
                </a:lnTo>
                <a:cubicBezTo>
                  <a:pt x="479624" y="4101467"/>
                  <a:pt x="676035" y="4301910"/>
                  <a:pt x="920807" y="4304396"/>
                </a:cubicBezTo>
                <a:cubicBezTo>
                  <a:pt x="1043193" y="4305639"/>
                  <a:pt x="1154496" y="4257158"/>
                  <a:pt x="1235513" y="4177768"/>
                </a:cubicBezTo>
                <a:cubicBezTo>
                  <a:pt x="1316531" y="4098380"/>
                  <a:pt x="1367262" y="3988084"/>
                  <a:pt x="1368506" y="3865699"/>
                </a:cubicBezTo>
                <a:lnTo>
                  <a:pt x="1375662" y="3161156"/>
                </a:lnTo>
                <a:cubicBezTo>
                  <a:pt x="1504082" y="3167548"/>
                  <a:pt x="1792622" y="2981572"/>
                  <a:pt x="1861834" y="2783546"/>
                </a:cubicBezTo>
                <a:lnTo>
                  <a:pt x="1851019" y="3848423"/>
                </a:lnTo>
                <a:cubicBezTo>
                  <a:pt x="1848423" y="4103989"/>
                  <a:pt x="1742485" y="4334308"/>
                  <a:pt x="1573304" y="4500088"/>
                </a:cubicBezTo>
                <a:cubicBezTo>
                  <a:pt x="1404123" y="4665866"/>
                  <a:pt x="1171700" y="4767105"/>
                  <a:pt x="916134" y="4764509"/>
                </a:cubicBezTo>
                <a:cubicBezTo>
                  <a:pt x="405002" y="4759318"/>
                  <a:pt x="-5143" y="4340756"/>
                  <a:pt x="48" y="3829624"/>
                </a:cubicBezTo>
                <a:lnTo>
                  <a:pt x="11964" y="2656415"/>
                </a:lnTo>
                <a:cubicBezTo>
                  <a:pt x="14559" y="2400849"/>
                  <a:pt x="120498" y="2170529"/>
                  <a:pt x="289679" y="2004751"/>
                </a:cubicBezTo>
                <a:close/>
                <a:moveTo>
                  <a:pt x="282968" y="271082"/>
                </a:moveTo>
                <a:cubicBezTo>
                  <a:pt x="450457" y="103594"/>
                  <a:pt x="681840" y="0"/>
                  <a:pt x="937419" y="0"/>
                </a:cubicBezTo>
                <a:cubicBezTo>
                  <a:pt x="1448577" y="0"/>
                  <a:pt x="1862952" y="414375"/>
                  <a:pt x="1862952" y="925533"/>
                </a:cubicBezTo>
                <a:lnTo>
                  <a:pt x="1862952" y="2098803"/>
                </a:lnTo>
                <a:cubicBezTo>
                  <a:pt x="1862952" y="2609961"/>
                  <a:pt x="1448577" y="3024336"/>
                  <a:pt x="937419" y="3024336"/>
                </a:cubicBezTo>
                <a:cubicBezTo>
                  <a:pt x="901350" y="3024336"/>
                  <a:pt x="865762" y="3022273"/>
                  <a:pt x="830829" y="3017733"/>
                </a:cubicBezTo>
                <a:cubicBezTo>
                  <a:pt x="565032" y="2879784"/>
                  <a:pt x="676792" y="2601660"/>
                  <a:pt x="901083" y="2560538"/>
                </a:cubicBezTo>
                <a:cubicBezTo>
                  <a:pt x="912947" y="2563700"/>
                  <a:pt x="925124" y="2564200"/>
                  <a:pt x="937419" y="2564200"/>
                </a:cubicBezTo>
                <a:cubicBezTo>
                  <a:pt x="1182204" y="2564200"/>
                  <a:pt x="1380640" y="2365763"/>
                  <a:pt x="1380641" y="2120980"/>
                </a:cubicBezTo>
                <a:lnTo>
                  <a:pt x="1380640" y="903358"/>
                </a:lnTo>
                <a:cubicBezTo>
                  <a:pt x="1380640" y="658574"/>
                  <a:pt x="1182204" y="460137"/>
                  <a:pt x="937419" y="460137"/>
                </a:cubicBezTo>
                <a:cubicBezTo>
                  <a:pt x="815027" y="460137"/>
                  <a:pt x="704222" y="509746"/>
                  <a:pt x="624015" y="589954"/>
                </a:cubicBezTo>
                <a:cubicBezTo>
                  <a:pt x="543808" y="670161"/>
                  <a:pt x="494199" y="780966"/>
                  <a:pt x="494199" y="903358"/>
                </a:cubicBezTo>
                <a:lnTo>
                  <a:pt x="494198" y="1607937"/>
                </a:lnTo>
                <a:cubicBezTo>
                  <a:pt x="365720" y="1602850"/>
                  <a:pt x="79084" y="1791747"/>
                  <a:pt x="11886" y="1990465"/>
                </a:cubicBezTo>
                <a:lnTo>
                  <a:pt x="11886" y="925533"/>
                </a:lnTo>
                <a:cubicBezTo>
                  <a:pt x="11886" y="669954"/>
                  <a:pt x="115480" y="438571"/>
                  <a:pt x="282968" y="27108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10"/>
          <p:cNvSpPr/>
          <p:nvPr/>
        </p:nvSpPr>
        <p:spPr>
          <a:xfrm>
            <a:off x="7262428" y="5296772"/>
            <a:ext cx="423269" cy="423269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10"/>
          <p:cNvSpPr txBox="1"/>
          <p:nvPr/>
        </p:nvSpPr>
        <p:spPr>
          <a:xfrm rot="-2700000">
            <a:off x="6294950" y="3251521"/>
            <a:ext cx="109728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Add Text</a:t>
            </a: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10"/>
          <p:cNvSpPr txBox="1"/>
          <p:nvPr/>
        </p:nvSpPr>
        <p:spPr>
          <a:xfrm rot="2700000">
            <a:off x="4753472" y="3171240"/>
            <a:ext cx="109728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Add Text</a:t>
            </a: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10"/>
          <p:cNvSpPr txBox="1"/>
          <p:nvPr/>
        </p:nvSpPr>
        <p:spPr>
          <a:xfrm rot="-2700000">
            <a:off x="4810887" y="4756292"/>
            <a:ext cx="109728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Add Text</a:t>
            </a: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10"/>
          <p:cNvSpPr txBox="1"/>
          <p:nvPr/>
        </p:nvSpPr>
        <p:spPr>
          <a:xfrm rot="2700000">
            <a:off x="6356181" y="4739693"/>
            <a:ext cx="109728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Add Text</a:t>
            </a: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0" name="Google Shape;530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4646" y="4118111"/>
            <a:ext cx="1370808" cy="142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1" name="Google Shape;531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70106" y="4447873"/>
            <a:ext cx="1398967" cy="1323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Google Shape;532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06246" y="1276003"/>
            <a:ext cx="1240869" cy="1393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3" name="Google Shape;533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689275" y="909203"/>
            <a:ext cx="1633723" cy="19449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11"/>
          <p:cNvSpPr txBox="1">
            <a:spLocks noGrp="1"/>
          </p:cNvSpPr>
          <p:nvPr>
            <p:ph type="body" idx="1"/>
          </p:nvPr>
        </p:nvSpPr>
        <p:spPr>
          <a:xfrm>
            <a:off x="619125" y="400050"/>
            <a:ext cx="11572875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Infographic Style</a:t>
            </a:r>
            <a:endParaRPr/>
          </a:p>
        </p:txBody>
      </p:sp>
      <p:sp>
        <p:nvSpPr>
          <p:cNvPr id="539" name="Google Shape;539;p11"/>
          <p:cNvSpPr txBox="1"/>
          <p:nvPr/>
        </p:nvSpPr>
        <p:spPr>
          <a:xfrm>
            <a:off x="616632" y="1237416"/>
            <a:ext cx="2499493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THEME PPT</a:t>
            </a:r>
            <a:r>
              <a:rPr lang="en-US" sz="24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Layout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Clean Text Slide for your Presentation</a:t>
            </a: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40" name="Google Shape;540;p11"/>
          <p:cNvGrpSpPr/>
          <p:nvPr/>
        </p:nvGrpSpPr>
        <p:grpSpPr>
          <a:xfrm>
            <a:off x="8326099" y="1691398"/>
            <a:ext cx="3364154" cy="912984"/>
            <a:chOff x="827584" y="4922584"/>
            <a:chExt cx="1830680" cy="912984"/>
          </a:xfrm>
        </p:grpSpPr>
        <p:sp>
          <p:nvSpPr>
            <p:cNvPr id="541" name="Google Shape;541;p11"/>
            <p:cNvSpPr txBox="1"/>
            <p:nvPr/>
          </p:nvSpPr>
          <p:spPr>
            <a:xfrm>
              <a:off x="827584" y="4922584"/>
              <a:ext cx="1830680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7350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400" b="1">
                <a:solidFill>
                  <a:srgbClr val="7350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11"/>
            <p:cNvSpPr txBox="1"/>
            <p:nvPr/>
          </p:nvSpPr>
          <p:spPr>
            <a:xfrm>
              <a:off x="827584" y="5189237"/>
              <a:ext cx="1830680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Reports. Easy to change colors, photos and Text.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3" name="Google Shape;543;p11"/>
          <p:cNvGrpSpPr/>
          <p:nvPr/>
        </p:nvGrpSpPr>
        <p:grpSpPr>
          <a:xfrm>
            <a:off x="8326099" y="2915892"/>
            <a:ext cx="3364154" cy="912984"/>
            <a:chOff x="827584" y="4922584"/>
            <a:chExt cx="1830680" cy="912984"/>
          </a:xfrm>
        </p:grpSpPr>
        <p:sp>
          <p:nvSpPr>
            <p:cNvPr id="544" name="Google Shape;544;p11"/>
            <p:cNvSpPr txBox="1"/>
            <p:nvPr/>
          </p:nvSpPr>
          <p:spPr>
            <a:xfrm>
              <a:off x="827584" y="4922584"/>
              <a:ext cx="1830680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7350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400" b="1">
                <a:solidFill>
                  <a:srgbClr val="7350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11"/>
            <p:cNvSpPr txBox="1"/>
            <p:nvPr/>
          </p:nvSpPr>
          <p:spPr>
            <a:xfrm>
              <a:off x="827584" y="5189237"/>
              <a:ext cx="1830680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Reports. Easy to change colors, photos and Text.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6" name="Google Shape;546;p11"/>
          <p:cNvGrpSpPr/>
          <p:nvPr/>
        </p:nvGrpSpPr>
        <p:grpSpPr>
          <a:xfrm>
            <a:off x="8326099" y="4140386"/>
            <a:ext cx="3364154" cy="912984"/>
            <a:chOff x="827584" y="4922584"/>
            <a:chExt cx="1830680" cy="912984"/>
          </a:xfrm>
        </p:grpSpPr>
        <p:sp>
          <p:nvSpPr>
            <p:cNvPr id="547" name="Google Shape;547;p11"/>
            <p:cNvSpPr txBox="1"/>
            <p:nvPr/>
          </p:nvSpPr>
          <p:spPr>
            <a:xfrm>
              <a:off x="827584" y="4922584"/>
              <a:ext cx="1830680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7350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400" b="1">
                <a:solidFill>
                  <a:srgbClr val="7350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11"/>
            <p:cNvSpPr txBox="1"/>
            <p:nvPr/>
          </p:nvSpPr>
          <p:spPr>
            <a:xfrm>
              <a:off x="827584" y="5189237"/>
              <a:ext cx="1830680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Reports. Easy to change colors, photos and Text.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9" name="Google Shape;549;p11"/>
          <p:cNvGrpSpPr/>
          <p:nvPr/>
        </p:nvGrpSpPr>
        <p:grpSpPr>
          <a:xfrm>
            <a:off x="8326099" y="5364880"/>
            <a:ext cx="3364154" cy="912984"/>
            <a:chOff x="827584" y="4922584"/>
            <a:chExt cx="1830680" cy="912984"/>
          </a:xfrm>
        </p:grpSpPr>
        <p:sp>
          <p:nvSpPr>
            <p:cNvPr id="550" name="Google Shape;550;p11"/>
            <p:cNvSpPr txBox="1"/>
            <p:nvPr/>
          </p:nvSpPr>
          <p:spPr>
            <a:xfrm>
              <a:off x="827584" y="4922584"/>
              <a:ext cx="1830680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7350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400" b="1">
                <a:solidFill>
                  <a:srgbClr val="7350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11"/>
            <p:cNvSpPr txBox="1"/>
            <p:nvPr/>
          </p:nvSpPr>
          <p:spPr>
            <a:xfrm>
              <a:off x="827584" y="5189237"/>
              <a:ext cx="1830680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Reports. Easy to change colors, photos and Text.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2" name="Google Shape;552;p11"/>
          <p:cNvSpPr/>
          <p:nvPr/>
        </p:nvSpPr>
        <p:spPr>
          <a:xfrm rot="9900000">
            <a:off x="7794513" y="5632397"/>
            <a:ext cx="445011" cy="377951"/>
          </a:xfrm>
          <a:custGeom>
            <a:avLst/>
            <a:gdLst/>
            <a:ahLst/>
            <a:cxnLst/>
            <a:rect l="l" t="t" r="r" b="b"/>
            <a:pathLst>
              <a:path w="2911009" h="2472345" extrusionOk="0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rgbClr val="7350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11"/>
          <p:cNvSpPr/>
          <p:nvPr/>
        </p:nvSpPr>
        <p:spPr>
          <a:xfrm>
            <a:off x="7679738" y="4347625"/>
            <a:ext cx="494378" cy="498506"/>
          </a:xfrm>
          <a:custGeom>
            <a:avLst/>
            <a:gdLst/>
            <a:ahLst/>
            <a:cxnLst/>
            <a:rect l="l" t="t" r="r" b="b"/>
            <a:pathLst>
              <a:path w="1652142" h="1665940" extrusionOk="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rgbClr val="7350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11"/>
          <p:cNvSpPr/>
          <p:nvPr/>
        </p:nvSpPr>
        <p:spPr>
          <a:xfrm>
            <a:off x="7657878" y="1854614"/>
            <a:ext cx="575514" cy="586552"/>
          </a:xfrm>
          <a:custGeom>
            <a:avLst/>
            <a:gdLst/>
            <a:ahLst/>
            <a:cxnLst/>
            <a:rect l="l" t="t" r="r" b="b"/>
            <a:pathLst>
              <a:path w="3890855" h="3965475" extrusionOk="0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rgbClr val="7350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11"/>
          <p:cNvSpPr/>
          <p:nvPr/>
        </p:nvSpPr>
        <p:spPr>
          <a:xfrm rot="2648398">
            <a:off x="7817393" y="3059534"/>
            <a:ext cx="244650" cy="625700"/>
          </a:xfrm>
          <a:custGeom>
            <a:avLst/>
            <a:gdLst/>
            <a:ahLst/>
            <a:cxnLst/>
            <a:rect l="l" t="t" r="r" b="b"/>
            <a:pathLst>
              <a:path w="1862952" h="4764557" extrusionOk="0">
                <a:moveTo>
                  <a:pt x="289679" y="2004751"/>
                </a:moveTo>
                <a:cubicBezTo>
                  <a:pt x="458860" y="1838972"/>
                  <a:pt x="691283" y="1737733"/>
                  <a:pt x="946849" y="1740329"/>
                </a:cubicBezTo>
                <a:cubicBezTo>
                  <a:pt x="982916" y="1740695"/>
                  <a:pt x="1018481" y="1743119"/>
                  <a:pt x="1053366" y="1748014"/>
                </a:cubicBezTo>
                <a:cubicBezTo>
                  <a:pt x="1317748" y="1888655"/>
                  <a:pt x="1203170" y="2165630"/>
                  <a:pt x="978473" y="2204473"/>
                </a:cubicBezTo>
                <a:cubicBezTo>
                  <a:pt x="966642" y="2201190"/>
                  <a:pt x="954470" y="2200566"/>
                  <a:pt x="942176" y="2200441"/>
                </a:cubicBezTo>
                <a:cubicBezTo>
                  <a:pt x="697403" y="2197955"/>
                  <a:pt x="496962" y="2394367"/>
                  <a:pt x="494475" y="2639137"/>
                </a:cubicBezTo>
                <a:lnTo>
                  <a:pt x="482110" y="3856696"/>
                </a:lnTo>
                <a:cubicBezTo>
                  <a:pt x="479624" y="4101467"/>
                  <a:pt x="676035" y="4301910"/>
                  <a:pt x="920807" y="4304396"/>
                </a:cubicBezTo>
                <a:cubicBezTo>
                  <a:pt x="1043193" y="4305639"/>
                  <a:pt x="1154496" y="4257158"/>
                  <a:pt x="1235513" y="4177768"/>
                </a:cubicBezTo>
                <a:cubicBezTo>
                  <a:pt x="1316531" y="4098380"/>
                  <a:pt x="1367262" y="3988084"/>
                  <a:pt x="1368506" y="3865699"/>
                </a:cubicBezTo>
                <a:lnTo>
                  <a:pt x="1375662" y="3161156"/>
                </a:lnTo>
                <a:cubicBezTo>
                  <a:pt x="1504082" y="3167548"/>
                  <a:pt x="1792622" y="2981572"/>
                  <a:pt x="1861834" y="2783546"/>
                </a:cubicBezTo>
                <a:lnTo>
                  <a:pt x="1851019" y="3848423"/>
                </a:lnTo>
                <a:cubicBezTo>
                  <a:pt x="1848423" y="4103989"/>
                  <a:pt x="1742485" y="4334308"/>
                  <a:pt x="1573304" y="4500088"/>
                </a:cubicBezTo>
                <a:cubicBezTo>
                  <a:pt x="1404123" y="4665866"/>
                  <a:pt x="1171700" y="4767105"/>
                  <a:pt x="916134" y="4764509"/>
                </a:cubicBezTo>
                <a:cubicBezTo>
                  <a:pt x="405002" y="4759318"/>
                  <a:pt x="-5143" y="4340756"/>
                  <a:pt x="48" y="3829624"/>
                </a:cubicBezTo>
                <a:lnTo>
                  <a:pt x="11964" y="2656415"/>
                </a:lnTo>
                <a:cubicBezTo>
                  <a:pt x="14559" y="2400849"/>
                  <a:pt x="120498" y="2170529"/>
                  <a:pt x="289679" y="2004751"/>
                </a:cubicBezTo>
                <a:close/>
                <a:moveTo>
                  <a:pt x="282968" y="271082"/>
                </a:moveTo>
                <a:cubicBezTo>
                  <a:pt x="450457" y="103594"/>
                  <a:pt x="681840" y="0"/>
                  <a:pt x="937419" y="0"/>
                </a:cubicBezTo>
                <a:cubicBezTo>
                  <a:pt x="1448577" y="0"/>
                  <a:pt x="1862952" y="414375"/>
                  <a:pt x="1862952" y="925533"/>
                </a:cubicBezTo>
                <a:lnTo>
                  <a:pt x="1862952" y="2098803"/>
                </a:lnTo>
                <a:cubicBezTo>
                  <a:pt x="1862952" y="2609961"/>
                  <a:pt x="1448577" y="3024336"/>
                  <a:pt x="937419" y="3024336"/>
                </a:cubicBezTo>
                <a:cubicBezTo>
                  <a:pt x="901350" y="3024336"/>
                  <a:pt x="865762" y="3022273"/>
                  <a:pt x="830829" y="3017733"/>
                </a:cubicBezTo>
                <a:cubicBezTo>
                  <a:pt x="565032" y="2879784"/>
                  <a:pt x="676792" y="2601660"/>
                  <a:pt x="901083" y="2560538"/>
                </a:cubicBezTo>
                <a:cubicBezTo>
                  <a:pt x="912947" y="2563700"/>
                  <a:pt x="925124" y="2564200"/>
                  <a:pt x="937419" y="2564200"/>
                </a:cubicBezTo>
                <a:cubicBezTo>
                  <a:pt x="1182204" y="2564200"/>
                  <a:pt x="1380640" y="2365763"/>
                  <a:pt x="1380641" y="2120980"/>
                </a:cubicBezTo>
                <a:lnTo>
                  <a:pt x="1380640" y="903358"/>
                </a:lnTo>
                <a:cubicBezTo>
                  <a:pt x="1380640" y="658574"/>
                  <a:pt x="1182204" y="460137"/>
                  <a:pt x="937419" y="460137"/>
                </a:cubicBezTo>
                <a:cubicBezTo>
                  <a:pt x="815027" y="460137"/>
                  <a:pt x="704222" y="509746"/>
                  <a:pt x="624015" y="589954"/>
                </a:cubicBezTo>
                <a:cubicBezTo>
                  <a:pt x="543808" y="670161"/>
                  <a:pt x="494199" y="780966"/>
                  <a:pt x="494199" y="903358"/>
                </a:cubicBezTo>
                <a:lnTo>
                  <a:pt x="494198" y="1607937"/>
                </a:lnTo>
                <a:cubicBezTo>
                  <a:pt x="365720" y="1602850"/>
                  <a:pt x="79084" y="1791747"/>
                  <a:pt x="11886" y="1990465"/>
                </a:cubicBezTo>
                <a:lnTo>
                  <a:pt x="11886" y="925533"/>
                </a:lnTo>
                <a:cubicBezTo>
                  <a:pt x="11886" y="669954"/>
                  <a:pt x="115480" y="438571"/>
                  <a:pt x="282968" y="271082"/>
                </a:cubicBezTo>
                <a:close/>
              </a:path>
            </a:pathLst>
          </a:custGeom>
          <a:solidFill>
            <a:srgbClr val="7350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11"/>
          <p:cNvSpPr txBox="1"/>
          <p:nvPr/>
        </p:nvSpPr>
        <p:spPr>
          <a:xfrm>
            <a:off x="719983" y="3119328"/>
            <a:ext cx="1666961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Easy to change colors, photos and Text. </a:t>
            </a:r>
            <a:endParaRPr/>
          </a:p>
        </p:txBody>
      </p:sp>
      <p:pic>
        <p:nvPicPr>
          <p:cNvPr id="557" name="Google Shape;557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17763" y="3069780"/>
            <a:ext cx="4266353" cy="30836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12"/>
          <p:cNvSpPr txBox="1">
            <a:spLocks noGrp="1"/>
          </p:cNvSpPr>
          <p:nvPr>
            <p:ph type="body" idx="1"/>
          </p:nvPr>
        </p:nvSpPr>
        <p:spPr>
          <a:xfrm>
            <a:off x="619125" y="400050"/>
            <a:ext cx="11572875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503F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73503F"/>
                </a:solidFill>
                <a:latin typeface="Arial"/>
                <a:ea typeface="Arial"/>
                <a:cs typeface="Arial"/>
                <a:sym typeface="Arial"/>
              </a:rPr>
              <a:t>Infographic Style</a:t>
            </a:r>
            <a:endParaRPr/>
          </a:p>
        </p:txBody>
      </p:sp>
      <p:sp>
        <p:nvSpPr>
          <p:cNvPr id="563" name="Google Shape;563;p12"/>
          <p:cNvSpPr/>
          <p:nvPr/>
        </p:nvSpPr>
        <p:spPr>
          <a:xfrm>
            <a:off x="2796580" y="5541870"/>
            <a:ext cx="671669" cy="671669"/>
          </a:xfrm>
          <a:prstGeom prst="ellipse">
            <a:avLst/>
          </a:prstGeom>
          <a:noFill/>
          <a:ln w="19050" cap="flat" cmpd="sng">
            <a:solidFill>
              <a:srgbClr val="7350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12"/>
          <p:cNvSpPr txBox="1"/>
          <p:nvPr/>
        </p:nvSpPr>
        <p:spPr>
          <a:xfrm>
            <a:off x="2355773" y="6264594"/>
            <a:ext cx="155327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73503F"/>
                </a:solidFill>
                <a:latin typeface="Arial"/>
                <a:ea typeface="Arial"/>
                <a:cs typeface="Arial"/>
                <a:sym typeface="Arial"/>
              </a:rPr>
              <a:t>Contents Title</a:t>
            </a:r>
            <a:endParaRPr sz="1400" b="1">
              <a:solidFill>
                <a:srgbClr val="7350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12"/>
          <p:cNvSpPr/>
          <p:nvPr/>
        </p:nvSpPr>
        <p:spPr>
          <a:xfrm rot="-5400000">
            <a:off x="5699962" y="-1548348"/>
            <a:ext cx="792088" cy="12192003"/>
          </a:xfrm>
          <a:prstGeom prst="rect">
            <a:avLst/>
          </a:prstGeom>
          <a:solidFill>
            <a:srgbClr val="EDC7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566;p12"/>
          <p:cNvSpPr txBox="1"/>
          <p:nvPr/>
        </p:nvSpPr>
        <p:spPr>
          <a:xfrm>
            <a:off x="2225504" y="1575785"/>
            <a:ext cx="7874515" cy="461665"/>
          </a:xfrm>
          <a:prstGeom prst="rect">
            <a:avLst/>
          </a:prstGeom>
          <a:solidFill>
            <a:srgbClr val="73503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Get a modern PowerPoint  Presentation that is beautifully designed. </a:t>
            </a:r>
            <a:endParaRPr sz="1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7" name="Google Shape;567;p12"/>
          <p:cNvGrpSpPr/>
          <p:nvPr/>
        </p:nvGrpSpPr>
        <p:grpSpPr>
          <a:xfrm>
            <a:off x="2225503" y="2209608"/>
            <a:ext cx="7874518" cy="941219"/>
            <a:chOff x="4716017" y="2486040"/>
            <a:chExt cx="4176463" cy="941219"/>
          </a:xfrm>
        </p:grpSpPr>
        <p:sp>
          <p:nvSpPr>
            <p:cNvPr id="568" name="Google Shape;568;p12"/>
            <p:cNvSpPr txBox="1"/>
            <p:nvPr/>
          </p:nvSpPr>
          <p:spPr>
            <a:xfrm>
              <a:off x="4716017" y="2780928"/>
              <a:ext cx="4176463" cy="646331"/>
            </a:xfrm>
            <a:prstGeom prst="rect">
              <a:avLst/>
            </a:prstGeom>
            <a:solidFill>
              <a:srgbClr val="7350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Example Text : Get a modern PowerPoint  Presentation that is beautifully designed. I hope and I believe that this Template will your Time, Money and Reputation. Easy to change colors, photos and Text. You can simply impress your audience and add a unique zing and appeal to your Presentations. </a:t>
              </a:r>
              <a:endParaRPr/>
            </a:p>
          </p:txBody>
        </p:sp>
        <p:sp>
          <p:nvSpPr>
            <p:cNvPr id="569" name="Google Shape;569;p12"/>
            <p:cNvSpPr txBox="1"/>
            <p:nvPr/>
          </p:nvSpPr>
          <p:spPr>
            <a:xfrm>
              <a:off x="4716017" y="2486040"/>
              <a:ext cx="4176463" cy="307777"/>
            </a:xfrm>
            <a:prstGeom prst="rect">
              <a:avLst/>
            </a:prstGeom>
            <a:solidFill>
              <a:srgbClr val="7350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0" name="Google Shape;570;p12"/>
          <p:cNvGrpSpPr/>
          <p:nvPr/>
        </p:nvGrpSpPr>
        <p:grpSpPr>
          <a:xfrm>
            <a:off x="2308401" y="4518762"/>
            <a:ext cx="7791616" cy="553998"/>
            <a:chOff x="3501010" y="4052101"/>
            <a:chExt cx="7791616" cy="553998"/>
          </a:xfrm>
        </p:grpSpPr>
        <p:sp>
          <p:nvSpPr>
            <p:cNvPr id="571" name="Google Shape;571;p12"/>
            <p:cNvSpPr txBox="1"/>
            <p:nvPr/>
          </p:nvSpPr>
          <p:spPr>
            <a:xfrm>
              <a:off x="5436095" y="4098268"/>
              <a:ext cx="5856531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7350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Time, Money and Reputation. </a:t>
              </a:r>
              <a:endParaRPr/>
            </a:p>
          </p:txBody>
        </p:sp>
        <p:sp>
          <p:nvSpPr>
            <p:cNvPr id="572" name="Google Shape;572;p12"/>
            <p:cNvSpPr txBox="1"/>
            <p:nvPr/>
          </p:nvSpPr>
          <p:spPr>
            <a:xfrm>
              <a:off x="3501010" y="4052101"/>
              <a:ext cx="1841306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rgbClr val="73503F"/>
                  </a:solidFill>
                  <a:latin typeface="Arial"/>
                  <a:ea typeface="Arial"/>
                  <a:cs typeface="Arial"/>
                  <a:sym typeface="Arial"/>
                </a:rPr>
                <a:t>$62,000</a:t>
              </a:r>
              <a:endParaRPr sz="3600" b="1">
                <a:solidFill>
                  <a:srgbClr val="7350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3" name="Google Shape;573;p12"/>
          <p:cNvSpPr txBox="1"/>
          <p:nvPr/>
        </p:nvSpPr>
        <p:spPr>
          <a:xfrm>
            <a:off x="2225503" y="3224574"/>
            <a:ext cx="7829807" cy="92333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9" marR="0" lvl="0" indent="-17145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40"/>
              <a:buFont typeface="Noto Sans Symbols"/>
              <a:buChar char="❖"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I hope and I believe that this Template will your Time.</a:t>
            </a:r>
            <a:endParaRPr/>
          </a:p>
          <a:p>
            <a:pPr marL="171459" marR="0" lvl="0" indent="-17145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40"/>
              <a:buFont typeface="Noto Sans Symbols"/>
              <a:buChar char="❖"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I hope and I believe that this Template will your Time.</a:t>
            </a:r>
            <a:endParaRPr/>
          </a:p>
          <a:p>
            <a:pPr marL="171459" marR="0" lvl="0" indent="-17145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40"/>
              <a:buFont typeface="Noto Sans Symbols"/>
              <a:buChar char="❖"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I hope and I believe that this Template will your Time.</a:t>
            </a:r>
            <a:endParaRPr/>
          </a:p>
        </p:txBody>
      </p:sp>
      <p:sp>
        <p:nvSpPr>
          <p:cNvPr id="574" name="Google Shape;574;p12"/>
          <p:cNvSpPr/>
          <p:nvPr/>
        </p:nvSpPr>
        <p:spPr>
          <a:xfrm>
            <a:off x="5803801" y="5543493"/>
            <a:ext cx="671669" cy="671669"/>
          </a:xfrm>
          <a:prstGeom prst="ellipse">
            <a:avLst/>
          </a:prstGeom>
          <a:noFill/>
          <a:ln w="19050" cap="flat" cmpd="sng">
            <a:solidFill>
              <a:srgbClr val="7350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12"/>
          <p:cNvSpPr txBox="1"/>
          <p:nvPr/>
        </p:nvSpPr>
        <p:spPr>
          <a:xfrm>
            <a:off x="5362995" y="6264594"/>
            <a:ext cx="155327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73503F"/>
                </a:solidFill>
                <a:latin typeface="Arial"/>
                <a:ea typeface="Arial"/>
                <a:cs typeface="Arial"/>
                <a:sym typeface="Arial"/>
              </a:rPr>
              <a:t>Contents Title</a:t>
            </a:r>
            <a:endParaRPr sz="1400" b="1">
              <a:solidFill>
                <a:srgbClr val="7350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12"/>
          <p:cNvSpPr/>
          <p:nvPr/>
        </p:nvSpPr>
        <p:spPr>
          <a:xfrm>
            <a:off x="8811022" y="5541870"/>
            <a:ext cx="671669" cy="671669"/>
          </a:xfrm>
          <a:prstGeom prst="ellipse">
            <a:avLst/>
          </a:prstGeom>
          <a:noFill/>
          <a:ln w="19050" cap="flat" cmpd="sng">
            <a:solidFill>
              <a:srgbClr val="7350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12"/>
          <p:cNvSpPr txBox="1"/>
          <p:nvPr/>
        </p:nvSpPr>
        <p:spPr>
          <a:xfrm>
            <a:off x="8370215" y="6264594"/>
            <a:ext cx="155327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73503F"/>
                </a:solidFill>
                <a:latin typeface="Arial"/>
                <a:ea typeface="Arial"/>
                <a:cs typeface="Arial"/>
                <a:sym typeface="Arial"/>
              </a:rPr>
              <a:t>Contents Title</a:t>
            </a:r>
            <a:endParaRPr sz="1400" b="1">
              <a:solidFill>
                <a:srgbClr val="7350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12"/>
          <p:cNvSpPr/>
          <p:nvPr/>
        </p:nvSpPr>
        <p:spPr>
          <a:xfrm>
            <a:off x="5966968" y="5705426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960000" h="3960000" extrusionOk="0">
                <a:moveTo>
                  <a:pt x="3160999" y="1374274"/>
                </a:moveTo>
                <a:cubicBezTo>
                  <a:pt x="3161390" y="1371268"/>
                  <a:pt x="3160138" y="1380887"/>
                  <a:pt x="3155132" y="1419362"/>
                </a:cubicBezTo>
                <a:cubicBezTo>
                  <a:pt x="3155132" y="1419362"/>
                  <a:pt x="3155131" y="1419362"/>
                  <a:pt x="3155131" y="1419362"/>
                </a:cubicBezTo>
                <a:cubicBezTo>
                  <a:pt x="3155133" y="1419346"/>
                  <a:pt x="3160347" y="1379282"/>
                  <a:pt x="3160999" y="1374274"/>
                </a:cubicBezTo>
                <a:close/>
                <a:moveTo>
                  <a:pt x="2538382" y="802616"/>
                </a:moveTo>
                <a:cubicBezTo>
                  <a:pt x="2197761" y="802616"/>
                  <a:pt x="1921633" y="1078744"/>
                  <a:pt x="1921633" y="1419365"/>
                </a:cubicBezTo>
                <a:cubicBezTo>
                  <a:pt x="1921633" y="1471638"/>
                  <a:pt x="1928136" y="1522392"/>
                  <a:pt x="1942445" y="1570340"/>
                </a:cubicBezTo>
                <a:cubicBezTo>
                  <a:pt x="1547199" y="1510736"/>
                  <a:pt x="1173928" y="1425572"/>
                  <a:pt x="752016" y="931012"/>
                </a:cubicBezTo>
                <a:cubicBezTo>
                  <a:pt x="555558" y="1323929"/>
                  <a:pt x="701457" y="1569504"/>
                  <a:pt x="934030" y="1745738"/>
                </a:cubicBezTo>
                <a:cubicBezTo>
                  <a:pt x="832912" y="1726959"/>
                  <a:pt x="757794" y="1716846"/>
                  <a:pt x="665343" y="1650397"/>
                </a:cubicBezTo>
                <a:cubicBezTo>
                  <a:pt x="692788" y="2037537"/>
                  <a:pt x="906583" y="2177657"/>
                  <a:pt x="1111709" y="2257108"/>
                </a:cubicBezTo>
                <a:cubicBezTo>
                  <a:pt x="1029370" y="2275887"/>
                  <a:pt x="986032" y="2268664"/>
                  <a:pt x="856023" y="2244108"/>
                </a:cubicBezTo>
                <a:cubicBezTo>
                  <a:pt x="968698" y="2582132"/>
                  <a:pt x="1241718" y="2664472"/>
                  <a:pt x="1402064" y="2660137"/>
                </a:cubicBezTo>
                <a:cubicBezTo>
                  <a:pt x="1212828" y="2802425"/>
                  <a:pt x="1063318" y="2869598"/>
                  <a:pt x="552668" y="2902822"/>
                </a:cubicBezTo>
                <a:cubicBezTo>
                  <a:pt x="978087" y="3213400"/>
                  <a:pt x="1650526" y="3189564"/>
                  <a:pt x="1978439" y="3093502"/>
                </a:cubicBezTo>
                <a:cubicBezTo>
                  <a:pt x="2679046" y="2850818"/>
                  <a:pt x="2894283" y="2547463"/>
                  <a:pt x="3053184" y="2031759"/>
                </a:cubicBezTo>
                <a:cubicBezTo>
                  <a:pt x="3132291" y="1592391"/>
                  <a:pt x="3116471" y="1716445"/>
                  <a:pt x="3155131" y="1419365"/>
                </a:cubicBezTo>
                <a:cubicBezTo>
                  <a:pt x="3155131" y="1419364"/>
                  <a:pt x="3155132" y="1419363"/>
                  <a:pt x="3155132" y="1419362"/>
                </a:cubicBezTo>
                <a:cubicBezTo>
                  <a:pt x="3257477" y="1315095"/>
                  <a:pt x="3372036" y="1223751"/>
                  <a:pt x="3407333" y="1117847"/>
                </a:cubicBezTo>
                <a:cubicBezTo>
                  <a:pt x="3307709" y="1140260"/>
                  <a:pt x="3221086" y="1197342"/>
                  <a:pt x="3108461" y="1185086"/>
                </a:cubicBezTo>
                <a:cubicBezTo>
                  <a:pt x="3188365" y="1141325"/>
                  <a:pt x="3284860" y="1028153"/>
                  <a:pt x="3334650" y="883134"/>
                </a:cubicBezTo>
                <a:cubicBezTo>
                  <a:pt x="3225580" y="952795"/>
                  <a:pt x="3152155" y="998691"/>
                  <a:pt x="2995677" y="1008938"/>
                </a:cubicBezTo>
                <a:cubicBezTo>
                  <a:pt x="2884471" y="881691"/>
                  <a:pt x="2720661" y="802616"/>
                  <a:pt x="2538382" y="80261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7350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12"/>
          <p:cNvSpPr/>
          <p:nvPr/>
        </p:nvSpPr>
        <p:spPr>
          <a:xfrm>
            <a:off x="2975202" y="5705426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960000" h="3960000" extrusionOk="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48643" y="674567"/>
                  <a:pt x="3369037" y="759137"/>
                </a:cubicBezTo>
                <a:cubicBezTo>
                  <a:pt x="3391941" y="611142"/>
                  <a:pt x="3398988" y="447290"/>
                  <a:pt x="3443034" y="304580"/>
                </a:cubicBezTo>
                <a:cubicBezTo>
                  <a:pt x="3382140" y="251394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7350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12"/>
          <p:cNvSpPr/>
          <p:nvPr/>
        </p:nvSpPr>
        <p:spPr>
          <a:xfrm>
            <a:off x="8978845" y="5706533"/>
            <a:ext cx="361495" cy="361495"/>
          </a:xfrm>
          <a:custGeom>
            <a:avLst/>
            <a:gdLst/>
            <a:ahLst/>
            <a:cxnLst/>
            <a:rect l="l" t="t" r="r" b="b"/>
            <a:pathLst>
              <a:path w="3960000" h="3960000" extrusionOk="0">
                <a:moveTo>
                  <a:pt x="1353873" y="744319"/>
                </a:moveTo>
                <a:cubicBezTo>
                  <a:pt x="1178332" y="744319"/>
                  <a:pt x="1087406" y="796788"/>
                  <a:pt x="1036028" y="1062163"/>
                </a:cubicBezTo>
                <a:lnTo>
                  <a:pt x="1045607" y="2336569"/>
                </a:lnTo>
                <a:cubicBezTo>
                  <a:pt x="1103001" y="2818885"/>
                  <a:pt x="1426013" y="3108291"/>
                  <a:pt x="1837234" y="3193792"/>
                </a:cubicBezTo>
                <a:cubicBezTo>
                  <a:pt x="1872334" y="3208215"/>
                  <a:pt x="1910797" y="3215681"/>
                  <a:pt x="1951004" y="3215681"/>
                </a:cubicBezTo>
                <a:lnTo>
                  <a:pt x="2606128" y="3215681"/>
                </a:lnTo>
                <a:cubicBezTo>
                  <a:pt x="2781668" y="3215681"/>
                  <a:pt x="2923972" y="3073377"/>
                  <a:pt x="2923972" y="2897837"/>
                </a:cubicBezTo>
                <a:cubicBezTo>
                  <a:pt x="2923972" y="2722297"/>
                  <a:pt x="2781668" y="2579993"/>
                  <a:pt x="2606128" y="2579993"/>
                </a:cubicBezTo>
                <a:lnTo>
                  <a:pt x="1988542" y="2579993"/>
                </a:lnTo>
                <a:cubicBezTo>
                  <a:pt x="1825168" y="2556513"/>
                  <a:pt x="1683745" y="2426764"/>
                  <a:pt x="1671717" y="2258106"/>
                </a:cubicBezTo>
                <a:lnTo>
                  <a:pt x="1671717" y="1984920"/>
                </a:lnTo>
                <a:lnTo>
                  <a:pt x="2606125" y="1984920"/>
                </a:lnTo>
                <a:cubicBezTo>
                  <a:pt x="2781665" y="1984920"/>
                  <a:pt x="2923969" y="1842616"/>
                  <a:pt x="2923969" y="1667076"/>
                </a:cubicBezTo>
                <a:cubicBezTo>
                  <a:pt x="2923969" y="1491536"/>
                  <a:pt x="2781665" y="1349232"/>
                  <a:pt x="2606125" y="1349232"/>
                </a:cubicBezTo>
                <a:lnTo>
                  <a:pt x="1671717" y="1349232"/>
                </a:lnTo>
                <a:lnTo>
                  <a:pt x="1671717" y="1062163"/>
                </a:lnTo>
                <a:cubicBezTo>
                  <a:pt x="1671717" y="886623"/>
                  <a:pt x="1529413" y="744319"/>
                  <a:pt x="1353873" y="744319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7350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13"/>
          <p:cNvSpPr txBox="1">
            <a:spLocks noGrp="1"/>
          </p:cNvSpPr>
          <p:nvPr>
            <p:ph type="body" idx="1"/>
          </p:nvPr>
        </p:nvSpPr>
        <p:spPr>
          <a:xfrm>
            <a:off x="619125" y="400050"/>
            <a:ext cx="11572875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Infographic Style</a:t>
            </a:r>
            <a:endParaRPr/>
          </a:p>
        </p:txBody>
      </p:sp>
      <p:grpSp>
        <p:nvGrpSpPr>
          <p:cNvPr id="586" name="Google Shape;586;p13"/>
          <p:cNvGrpSpPr/>
          <p:nvPr/>
        </p:nvGrpSpPr>
        <p:grpSpPr>
          <a:xfrm>
            <a:off x="0" y="1958505"/>
            <a:ext cx="8404456" cy="3883620"/>
            <a:chOff x="0" y="1992982"/>
            <a:chExt cx="3096864" cy="3380234"/>
          </a:xfrm>
        </p:grpSpPr>
        <p:sp>
          <p:nvSpPr>
            <p:cNvPr id="587" name="Google Shape;587;p13"/>
            <p:cNvSpPr/>
            <p:nvPr/>
          </p:nvSpPr>
          <p:spPr>
            <a:xfrm>
              <a:off x="0" y="1992982"/>
              <a:ext cx="3025109" cy="3380234"/>
            </a:xfrm>
            <a:prstGeom prst="rect">
              <a:avLst/>
            </a:prstGeom>
            <a:solidFill>
              <a:srgbClr val="735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13"/>
            <p:cNvSpPr/>
            <p:nvPr/>
          </p:nvSpPr>
          <p:spPr>
            <a:xfrm>
              <a:off x="3051145" y="1992982"/>
              <a:ext cx="45719" cy="3380234"/>
            </a:xfrm>
            <a:prstGeom prst="rect">
              <a:avLst/>
            </a:prstGeom>
            <a:solidFill>
              <a:srgbClr val="735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89" name="Google Shape;589;p13"/>
          <p:cNvSpPr/>
          <p:nvPr/>
        </p:nvSpPr>
        <p:spPr>
          <a:xfrm>
            <a:off x="4058842" y="2444118"/>
            <a:ext cx="683886" cy="68388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13"/>
          <p:cNvSpPr/>
          <p:nvPr/>
        </p:nvSpPr>
        <p:spPr>
          <a:xfrm>
            <a:off x="4058842" y="3630258"/>
            <a:ext cx="683886" cy="68388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13"/>
          <p:cNvSpPr/>
          <p:nvPr/>
        </p:nvSpPr>
        <p:spPr>
          <a:xfrm>
            <a:off x="4058842" y="4816398"/>
            <a:ext cx="683886" cy="68388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13"/>
          <p:cNvSpPr txBox="1"/>
          <p:nvPr/>
        </p:nvSpPr>
        <p:spPr>
          <a:xfrm>
            <a:off x="4887620" y="2462897"/>
            <a:ext cx="289471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p13"/>
          <p:cNvSpPr txBox="1"/>
          <p:nvPr/>
        </p:nvSpPr>
        <p:spPr>
          <a:xfrm>
            <a:off x="4887620" y="3649037"/>
            <a:ext cx="289471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13"/>
          <p:cNvSpPr txBox="1"/>
          <p:nvPr/>
        </p:nvSpPr>
        <p:spPr>
          <a:xfrm>
            <a:off x="4887620" y="4835177"/>
            <a:ext cx="289471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Google Shape;595;p13"/>
          <p:cNvSpPr/>
          <p:nvPr/>
        </p:nvSpPr>
        <p:spPr>
          <a:xfrm>
            <a:off x="685396" y="2298038"/>
            <a:ext cx="3139264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EDC7A0"/>
                </a:solidFill>
                <a:latin typeface="Arial"/>
                <a:ea typeface="Arial"/>
                <a:cs typeface="Arial"/>
                <a:sym typeface="Arial"/>
              </a:rPr>
              <a:t>Your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Content</a:t>
            </a:r>
            <a:endParaRPr/>
          </a:p>
        </p:txBody>
      </p:sp>
      <p:sp>
        <p:nvSpPr>
          <p:cNvPr id="596" name="Google Shape;596;p13"/>
          <p:cNvSpPr/>
          <p:nvPr/>
        </p:nvSpPr>
        <p:spPr>
          <a:xfrm>
            <a:off x="685398" y="3678562"/>
            <a:ext cx="2992081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Easy to change colors, photos and Text. 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13"/>
          <p:cNvSpPr/>
          <p:nvPr/>
        </p:nvSpPr>
        <p:spPr>
          <a:xfrm rot="2700000">
            <a:off x="4288519" y="3733830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 extrusionOk="0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rgbClr val="7350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13"/>
          <p:cNvSpPr/>
          <p:nvPr/>
        </p:nvSpPr>
        <p:spPr>
          <a:xfrm>
            <a:off x="4214454" y="2613978"/>
            <a:ext cx="360125" cy="337109"/>
          </a:xfrm>
          <a:custGeom>
            <a:avLst/>
            <a:gdLst/>
            <a:ahLst/>
            <a:cxnLst/>
            <a:rect l="l" t="t" r="r" b="b"/>
            <a:pathLst>
              <a:path w="3239999" h="3032924" extrusionOk="0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7350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p13"/>
          <p:cNvSpPr/>
          <p:nvPr/>
        </p:nvSpPr>
        <p:spPr>
          <a:xfrm>
            <a:off x="4214454" y="4976096"/>
            <a:ext cx="360125" cy="354350"/>
          </a:xfrm>
          <a:custGeom>
            <a:avLst/>
            <a:gdLst/>
            <a:ahLst/>
            <a:cxnLst/>
            <a:rect l="l" t="t" r="r" b="b"/>
            <a:pathLst>
              <a:path w="3214097" h="3162551" extrusionOk="0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rgbClr val="7350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0" name="Google Shape;60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91086" y="2303012"/>
            <a:ext cx="3273398" cy="3184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14"/>
          <p:cNvSpPr txBox="1">
            <a:spLocks noGrp="1"/>
          </p:cNvSpPr>
          <p:nvPr>
            <p:ph type="body" idx="1"/>
          </p:nvPr>
        </p:nvSpPr>
        <p:spPr>
          <a:xfrm>
            <a:off x="619125" y="400050"/>
            <a:ext cx="11572875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Infographic Style</a:t>
            </a:r>
            <a:endParaRPr/>
          </a:p>
        </p:txBody>
      </p:sp>
      <p:grpSp>
        <p:nvGrpSpPr>
          <p:cNvPr id="606" name="Google Shape;606;p14"/>
          <p:cNvGrpSpPr/>
          <p:nvPr/>
        </p:nvGrpSpPr>
        <p:grpSpPr>
          <a:xfrm>
            <a:off x="300155" y="1781458"/>
            <a:ext cx="4511942" cy="4224689"/>
            <a:chOff x="29243" y="1819282"/>
            <a:chExt cx="4511942" cy="4224689"/>
          </a:xfrm>
        </p:grpSpPr>
        <p:grpSp>
          <p:nvGrpSpPr>
            <p:cNvPr id="607" name="Google Shape;607;p14"/>
            <p:cNvGrpSpPr/>
            <p:nvPr/>
          </p:nvGrpSpPr>
          <p:grpSpPr>
            <a:xfrm>
              <a:off x="29243" y="3499616"/>
              <a:ext cx="2336964" cy="923330"/>
              <a:chOff x="2254894" y="4283314"/>
              <a:chExt cx="2357001" cy="923330"/>
            </a:xfrm>
          </p:grpSpPr>
          <p:sp>
            <p:nvSpPr>
              <p:cNvPr id="608" name="Google Shape;608;p14"/>
              <p:cNvSpPr txBox="1"/>
              <p:nvPr/>
            </p:nvSpPr>
            <p:spPr>
              <a:xfrm>
                <a:off x="2254894" y="4560313"/>
                <a:ext cx="2357001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I hope and I believe that this Template will your Time, Money and Reputation. </a:t>
                </a:r>
                <a:endParaRPr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9" name="Google Shape;609;p14"/>
              <p:cNvSpPr txBox="1"/>
              <p:nvPr/>
            </p:nvSpPr>
            <p:spPr>
              <a:xfrm>
                <a:off x="2254897" y="4283314"/>
                <a:ext cx="2336966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Your Text Here</a:t>
                </a:r>
                <a:endParaRPr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10" name="Google Shape;610;p14"/>
            <p:cNvSpPr/>
            <p:nvPr/>
          </p:nvSpPr>
          <p:spPr>
            <a:xfrm>
              <a:off x="3277450" y="1823747"/>
              <a:ext cx="914400" cy="914400"/>
            </a:xfrm>
            <a:prstGeom prst="ellipse">
              <a:avLst/>
            </a:prstGeom>
            <a:solidFill>
              <a:srgbClr val="735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14"/>
            <p:cNvSpPr/>
            <p:nvPr/>
          </p:nvSpPr>
          <p:spPr>
            <a:xfrm>
              <a:off x="2557931" y="3513507"/>
              <a:ext cx="914400" cy="914400"/>
            </a:xfrm>
            <a:prstGeom prst="ellipse">
              <a:avLst/>
            </a:prstGeom>
            <a:solidFill>
              <a:srgbClr val="735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14"/>
            <p:cNvSpPr/>
            <p:nvPr/>
          </p:nvSpPr>
          <p:spPr>
            <a:xfrm>
              <a:off x="3277450" y="5125106"/>
              <a:ext cx="914400" cy="914400"/>
            </a:xfrm>
            <a:prstGeom prst="ellipse">
              <a:avLst/>
            </a:prstGeom>
            <a:solidFill>
              <a:srgbClr val="735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14"/>
            <p:cNvSpPr txBox="1"/>
            <p:nvPr/>
          </p:nvSpPr>
          <p:spPr>
            <a:xfrm>
              <a:off x="3307018" y="5338708"/>
              <a:ext cx="864095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Option  F</a:t>
              </a:r>
              <a:endParaRPr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14"/>
            <p:cNvSpPr txBox="1"/>
            <p:nvPr/>
          </p:nvSpPr>
          <p:spPr>
            <a:xfrm>
              <a:off x="2583085" y="3727110"/>
              <a:ext cx="864095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Option  E</a:t>
              </a:r>
              <a:endParaRPr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14"/>
            <p:cNvSpPr txBox="1"/>
            <p:nvPr/>
          </p:nvSpPr>
          <p:spPr>
            <a:xfrm>
              <a:off x="3307018" y="2037349"/>
              <a:ext cx="864095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Option  D</a:t>
              </a:r>
              <a:endParaRPr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16" name="Google Shape;616;p14"/>
            <p:cNvCxnSpPr/>
            <p:nvPr/>
          </p:nvCxnSpPr>
          <p:spPr>
            <a:xfrm rot="10800000">
              <a:off x="4135952" y="2675752"/>
              <a:ext cx="405233" cy="648000"/>
            </a:xfrm>
            <a:prstGeom prst="straightConnector1">
              <a:avLst/>
            </a:prstGeom>
            <a:noFill/>
            <a:ln w="25400" cap="flat" cmpd="sng">
              <a:solidFill>
                <a:srgbClr val="73503F"/>
              </a:solidFill>
              <a:prstDash val="dot"/>
              <a:miter lim="800000"/>
              <a:headEnd type="none" w="sm" len="sm"/>
              <a:tailEnd type="oval" w="med" len="med"/>
            </a:ln>
          </p:spPr>
        </p:cxnSp>
        <p:cxnSp>
          <p:nvCxnSpPr>
            <p:cNvPr id="617" name="Google Shape;617;p14"/>
            <p:cNvCxnSpPr/>
            <p:nvPr/>
          </p:nvCxnSpPr>
          <p:spPr>
            <a:xfrm flipH="1">
              <a:off x="3515984" y="3970707"/>
              <a:ext cx="648000" cy="2"/>
            </a:xfrm>
            <a:prstGeom prst="straightConnector1">
              <a:avLst/>
            </a:prstGeom>
            <a:noFill/>
            <a:ln w="25400" cap="flat" cmpd="sng">
              <a:solidFill>
                <a:srgbClr val="73503F"/>
              </a:solidFill>
              <a:prstDash val="dot"/>
              <a:miter lim="800000"/>
              <a:headEnd type="none" w="sm" len="sm"/>
              <a:tailEnd type="oval" w="med" len="med"/>
            </a:ln>
          </p:spPr>
        </p:cxnSp>
        <p:cxnSp>
          <p:nvCxnSpPr>
            <p:cNvPr id="618" name="Google Shape;618;p14"/>
            <p:cNvCxnSpPr/>
            <p:nvPr/>
          </p:nvCxnSpPr>
          <p:spPr>
            <a:xfrm flipH="1">
              <a:off x="4160483" y="4947528"/>
              <a:ext cx="380702" cy="317092"/>
            </a:xfrm>
            <a:prstGeom prst="straightConnector1">
              <a:avLst/>
            </a:prstGeom>
            <a:noFill/>
            <a:ln w="25400" cap="flat" cmpd="sng">
              <a:solidFill>
                <a:srgbClr val="73503F"/>
              </a:solidFill>
              <a:prstDash val="dot"/>
              <a:miter lim="800000"/>
              <a:headEnd type="none" w="sm" len="sm"/>
              <a:tailEnd type="oval" w="med" len="med"/>
            </a:ln>
          </p:spPr>
        </p:cxnSp>
        <p:grpSp>
          <p:nvGrpSpPr>
            <p:cNvPr id="619" name="Google Shape;619;p14"/>
            <p:cNvGrpSpPr/>
            <p:nvPr/>
          </p:nvGrpSpPr>
          <p:grpSpPr>
            <a:xfrm>
              <a:off x="776883" y="1819282"/>
              <a:ext cx="2357003" cy="923330"/>
              <a:chOff x="2551705" y="4283314"/>
              <a:chExt cx="2357003" cy="923330"/>
            </a:xfrm>
          </p:grpSpPr>
          <p:sp>
            <p:nvSpPr>
              <p:cNvPr id="620" name="Google Shape;620;p14"/>
              <p:cNvSpPr txBox="1"/>
              <p:nvPr/>
            </p:nvSpPr>
            <p:spPr>
              <a:xfrm>
                <a:off x="2551706" y="4560313"/>
                <a:ext cx="2357002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I hope and I believe that this Template will your Time, Money and Reputation</a:t>
                </a:r>
                <a:endParaRPr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1" name="Google Shape;621;p14"/>
              <p:cNvSpPr txBox="1"/>
              <p:nvPr/>
            </p:nvSpPr>
            <p:spPr>
              <a:xfrm>
                <a:off x="2551705" y="4283314"/>
                <a:ext cx="2336966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Your Text Here</a:t>
                </a:r>
                <a:endParaRPr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22" name="Google Shape;622;p14"/>
            <p:cNvGrpSpPr/>
            <p:nvPr/>
          </p:nvGrpSpPr>
          <p:grpSpPr>
            <a:xfrm>
              <a:off x="776883" y="5120641"/>
              <a:ext cx="2357003" cy="923330"/>
              <a:chOff x="2551705" y="4283314"/>
              <a:chExt cx="2357003" cy="923330"/>
            </a:xfrm>
          </p:grpSpPr>
          <p:sp>
            <p:nvSpPr>
              <p:cNvPr id="623" name="Google Shape;623;p14"/>
              <p:cNvSpPr txBox="1"/>
              <p:nvPr/>
            </p:nvSpPr>
            <p:spPr>
              <a:xfrm>
                <a:off x="2551706" y="4560313"/>
                <a:ext cx="2357002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I hope and I believe that this Template will your Time, Money and Reputation</a:t>
                </a:r>
                <a:endParaRPr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4" name="Google Shape;624;p14"/>
              <p:cNvSpPr txBox="1"/>
              <p:nvPr/>
            </p:nvSpPr>
            <p:spPr>
              <a:xfrm>
                <a:off x="2551705" y="4283314"/>
                <a:ext cx="2336966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Your Text Here</a:t>
                </a:r>
                <a:endParaRPr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25" name="Google Shape;625;p14"/>
          <p:cNvGrpSpPr/>
          <p:nvPr/>
        </p:nvGrpSpPr>
        <p:grpSpPr>
          <a:xfrm>
            <a:off x="7270961" y="1781458"/>
            <a:ext cx="4543549" cy="4224689"/>
            <a:chOff x="6871568" y="1802665"/>
            <a:chExt cx="4543549" cy="4224689"/>
          </a:xfrm>
        </p:grpSpPr>
        <p:sp>
          <p:nvSpPr>
            <p:cNvPr id="626" name="Google Shape;626;p14"/>
            <p:cNvSpPr/>
            <p:nvPr/>
          </p:nvSpPr>
          <p:spPr>
            <a:xfrm>
              <a:off x="7983620" y="3508545"/>
              <a:ext cx="914400" cy="914400"/>
            </a:xfrm>
            <a:prstGeom prst="ellipse">
              <a:avLst/>
            </a:prstGeom>
            <a:solidFill>
              <a:srgbClr val="735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14"/>
            <p:cNvSpPr/>
            <p:nvPr/>
          </p:nvSpPr>
          <p:spPr>
            <a:xfrm>
              <a:off x="7126134" y="1807130"/>
              <a:ext cx="914400" cy="914400"/>
            </a:xfrm>
            <a:prstGeom prst="ellipse">
              <a:avLst/>
            </a:prstGeom>
            <a:solidFill>
              <a:srgbClr val="735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14"/>
            <p:cNvSpPr txBox="1"/>
            <p:nvPr/>
          </p:nvSpPr>
          <p:spPr>
            <a:xfrm>
              <a:off x="7151289" y="2020732"/>
              <a:ext cx="864095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Option  A</a:t>
              </a:r>
              <a:endParaRPr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14"/>
            <p:cNvSpPr txBox="1"/>
            <p:nvPr/>
          </p:nvSpPr>
          <p:spPr>
            <a:xfrm>
              <a:off x="8008774" y="3713553"/>
              <a:ext cx="864095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Option  B</a:t>
              </a:r>
              <a:endParaRPr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14"/>
            <p:cNvSpPr/>
            <p:nvPr/>
          </p:nvSpPr>
          <p:spPr>
            <a:xfrm>
              <a:off x="7126134" y="5108489"/>
              <a:ext cx="914400" cy="914400"/>
            </a:xfrm>
            <a:prstGeom prst="ellipse">
              <a:avLst/>
            </a:prstGeom>
            <a:solidFill>
              <a:srgbClr val="735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14"/>
            <p:cNvSpPr txBox="1"/>
            <p:nvPr/>
          </p:nvSpPr>
          <p:spPr>
            <a:xfrm>
              <a:off x="7151289" y="5322091"/>
              <a:ext cx="864095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Option  C</a:t>
              </a:r>
              <a:endParaRPr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32" name="Google Shape;632;p14"/>
            <p:cNvCxnSpPr/>
            <p:nvPr/>
          </p:nvCxnSpPr>
          <p:spPr>
            <a:xfrm rot="10800000" flipH="1">
              <a:off x="6918505" y="2657720"/>
              <a:ext cx="338080" cy="648000"/>
            </a:xfrm>
            <a:prstGeom prst="straightConnector1">
              <a:avLst/>
            </a:prstGeom>
            <a:noFill/>
            <a:ln w="25400" cap="flat" cmpd="sng">
              <a:solidFill>
                <a:srgbClr val="73503F"/>
              </a:solidFill>
              <a:prstDash val="dot"/>
              <a:miter lim="800000"/>
              <a:headEnd type="none" w="sm" len="sm"/>
              <a:tailEnd type="oval" w="med" len="med"/>
            </a:ln>
          </p:spPr>
        </p:cxnSp>
        <p:cxnSp>
          <p:nvCxnSpPr>
            <p:cNvPr id="633" name="Google Shape;633;p14"/>
            <p:cNvCxnSpPr/>
            <p:nvPr/>
          </p:nvCxnSpPr>
          <p:spPr>
            <a:xfrm>
              <a:off x="7283472" y="3956794"/>
              <a:ext cx="648000" cy="2"/>
            </a:xfrm>
            <a:prstGeom prst="straightConnector1">
              <a:avLst/>
            </a:prstGeom>
            <a:noFill/>
            <a:ln w="25400" cap="flat" cmpd="sng">
              <a:solidFill>
                <a:srgbClr val="73503F"/>
              </a:solidFill>
              <a:prstDash val="dot"/>
              <a:miter lim="800000"/>
              <a:headEnd type="none" w="sm" len="sm"/>
              <a:tailEnd type="oval" w="med" len="med"/>
            </a:ln>
          </p:spPr>
        </p:cxnSp>
        <p:cxnSp>
          <p:nvCxnSpPr>
            <p:cNvPr id="634" name="Google Shape;634;p14"/>
            <p:cNvCxnSpPr/>
            <p:nvPr/>
          </p:nvCxnSpPr>
          <p:spPr>
            <a:xfrm>
              <a:off x="6871568" y="5037600"/>
              <a:ext cx="298306" cy="194553"/>
            </a:xfrm>
            <a:prstGeom prst="straightConnector1">
              <a:avLst/>
            </a:prstGeom>
            <a:noFill/>
            <a:ln w="25400" cap="flat" cmpd="sng">
              <a:solidFill>
                <a:srgbClr val="73503F"/>
              </a:solidFill>
              <a:prstDash val="dot"/>
              <a:miter lim="800000"/>
              <a:headEnd type="none" w="sm" len="sm"/>
              <a:tailEnd type="oval" w="med" len="med"/>
            </a:ln>
          </p:spPr>
        </p:cxnSp>
        <p:grpSp>
          <p:nvGrpSpPr>
            <p:cNvPr id="635" name="Google Shape;635;p14"/>
            <p:cNvGrpSpPr/>
            <p:nvPr/>
          </p:nvGrpSpPr>
          <p:grpSpPr>
            <a:xfrm>
              <a:off x="8189080" y="1802665"/>
              <a:ext cx="2357003" cy="923330"/>
              <a:chOff x="2551705" y="4283314"/>
              <a:chExt cx="2357003" cy="923330"/>
            </a:xfrm>
          </p:grpSpPr>
          <p:sp>
            <p:nvSpPr>
              <p:cNvPr id="636" name="Google Shape;636;p14"/>
              <p:cNvSpPr txBox="1"/>
              <p:nvPr/>
            </p:nvSpPr>
            <p:spPr>
              <a:xfrm>
                <a:off x="2551706" y="4560313"/>
                <a:ext cx="2357002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I hope and I believe that this Template will your Time, Money and Reputation</a:t>
                </a:r>
                <a:endParaRPr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7" name="Google Shape;637;p14"/>
              <p:cNvSpPr txBox="1"/>
              <p:nvPr/>
            </p:nvSpPr>
            <p:spPr>
              <a:xfrm>
                <a:off x="2551705" y="4283314"/>
                <a:ext cx="2336966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Your Text Here</a:t>
                </a:r>
                <a:endParaRPr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38" name="Google Shape;638;p14"/>
            <p:cNvGrpSpPr/>
            <p:nvPr/>
          </p:nvGrpSpPr>
          <p:grpSpPr>
            <a:xfrm>
              <a:off x="9078151" y="3474372"/>
              <a:ext cx="2336966" cy="923330"/>
              <a:chOff x="2551705" y="4283314"/>
              <a:chExt cx="2357003" cy="923330"/>
            </a:xfrm>
          </p:grpSpPr>
          <p:sp>
            <p:nvSpPr>
              <p:cNvPr id="639" name="Google Shape;639;p14"/>
              <p:cNvSpPr txBox="1"/>
              <p:nvPr/>
            </p:nvSpPr>
            <p:spPr>
              <a:xfrm>
                <a:off x="2551707" y="4560313"/>
                <a:ext cx="2357001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I hope and I believe that this Template will your Time, Money and Reputation.</a:t>
                </a:r>
                <a:endParaRPr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0" name="Google Shape;640;p14"/>
              <p:cNvSpPr txBox="1"/>
              <p:nvPr/>
            </p:nvSpPr>
            <p:spPr>
              <a:xfrm>
                <a:off x="2551705" y="4283314"/>
                <a:ext cx="2336966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Your Text Here</a:t>
                </a:r>
                <a:endParaRPr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41" name="Google Shape;641;p14"/>
            <p:cNvGrpSpPr/>
            <p:nvPr/>
          </p:nvGrpSpPr>
          <p:grpSpPr>
            <a:xfrm>
              <a:off x="8189080" y="5104024"/>
              <a:ext cx="2357003" cy="923330"/>
              <a:chOff x="2551705" y="4283314"/>
              <a:chExt cx="2357003" cy="923330"/>
            </a:xfrm>
          </p:grpSpPr>
          <p:sp>
            <p:nvSpPr>
              <p:cNvPr id="642" name="Google Shape;642;p14"/>
              <p:cNvSpPr txBox="1"/>
              <p:nvPr/>
            </p:nvSpPr>
            <p:spPr>
              <a:xfrm>
                <a:off x="2551706" y="4560313"/>
                <a:ext cx="2357002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I hope and I believe that this Template will your Time, Money and Reputation</a:t>
                </a:r>
                <a:endParaRPr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3" name="Google Shape;643;p14"/>
              <p:cNvSpPr txBox="1"/>
              <p:nvPr/>
            </p:nvSpPr>
            <p:spPr>
              <a:xfrm>
                <a:off x="2551705" y="4283314"/>
                <a:ext cx="2336966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Your Text Here</a:t>
                </a:r>
                <a:endParaRPr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44" name="Google Shape;644;p14"/>
          <p:cNvGrpSpPr/>
          <p:nvPr/>
        </p:nvGrpSpPr>
        <p:grpSpPr>
          <a:xfrm>
            <a:off x="4806429" y="1439891"/>
            <a:ext cx="2375429" cy="3292091"/>
            <a:chOff x="5688013" y="3319462"/>
            <a:chExt cx="765175" cy="1060451"/>
          </a:xfrm>
        </p:grpSpPr>
        <p:sp>
          <p:nvSpPr>
            <p:cNvPr id="645" name="Google Shape;645;p14"/>
            <p:cNvSpPr/>
            <p:nvPr/>
          </p:nvSpPr>
          <p:spPr>
            <a:xfrm>
              <a:off x="5688013" y="3554413"/>
              <a:ext cx="765175" cy="825500"/>
            </a:xfrm>
            <a:custGeom>
              <a:avLst/>
              <a:gdLst/>
              <a:ahLst/>
              <a:cxnLst/>
              <a:rect l="l" t="t" r="r" b="b"/>
              <a:pathLst>
                <a:path w="201" h="218" extrusionOk="0">
                  <a:moveTo>
                    <a:pt x="192" y="218"/>
                  </a:moveTo>
                  <a:cubicBezTo>
                    <a:pt x="131" y="218"/>
                    <a:pt x="70" y="218"/>
                    <a:pt x="9" y="218"/>
                  </a:cubicBezTo>
                  <a:cubicBezTo>
                    <a:pt x="8" y="210"/>
                    <a:pt x="6" y="202"/>
                    <a:pt x="5" y="194"/>
                  </a:cubicBezTo>
                  <a:cubicBezTo>
                    <a:pt x="3" y="168"/>
                    <a:pt x="2" y="142"/>
                    <a:pt x="0" y="116"/>
                  </a:cubicBezTo>
                  <a:cubicBezTo>
                    <a:pt x="0" y="111"/>
                    <a:pt x="1" y="106"/>
                    <a:pt x="1" y="102"/>
                  </a:cubicBezTo>
                  <a:cubicBezTo>
                    <a:pt x="3" y="91"/>
                    <a:pt x="10" y="86"/>
                    <a:pt x="24" y="85"/>
                  </a:cubicBezTo>
                  <a:cubicBezTo>
                    <a:pt x="28" y="85"/>
                    <a:pt x="33" y="84"/>
                    <a:pt x="38" y="84"/>
                  </a:cubicBezTo>
                  <a:cubicBezTo>
                    <a:pt x="42" y="84"/>
                    <a:pt x="46" y="84"/>
                    <a:pt x="52" y="84"/>
                  </a:cubicBezTo>
                  <a:cubicBezTo>
                    <a:pt x="50" y="77"/>
                    <a:pt x="49" y="71"/>
                    <a:pt x="48" y="65"/>
                  </a:cubicBezTo>
                  <a:cubicBezTo>
                    <a:pt x="51" y="64"/>
                    <a:pt x="54" y="63"/>
                    <a:pt x="58" y="61"/>
                  </a:cubicBezTo>
                  <a:cubicBezTo>
                    <a:pt x="54" y="55"/>
                    <a:pt x="51" y="50"/>
                    <a:pt x="47" y="44"/>
                  </a:cubicBezTo>
                  <a:cubicBezTo>
                    <a:pt x="46" y="40"/>
                    <a:pt x="44" y="36"/>
                    <a:pt x="44" y="32"/>
                  </a:cubicBezTo>
                  <a:cubicBezTo>
                    <a:pt x="43" y="29"/>
                    <a:pt x="42" y="28"/>
                    <a:pt x="39" y="27"/>
                  </a:cubicBezTo>
                  <a:cubicBezTo>
                    <a:pt x="33" y="26"/>
                    <a:pt x="27" y="24"/>
                    <a:pt x="22" y="21"/>
                  </a:cubicBezTo>
                  <a:cubicBezTo>
                    <a:pt x="19" y="20"/>
                    <a:pt x="17" y="17"/>
                    <a:pt x="17" y="14"/>
                  </a:cubicBezTo>
                  <a:cubicBezTo>
                    <a:pt x="17" y="12"/>
                    <a:pt x="20" y="9"/>
                    <a:pt x="22" y="9"/>
                  </a:cubicBezTo>
                  <a:cubicBezTo>
                    <a:pt x="30" y="6"/>
                    <a:pt x="38" y="4"/>
                    <a:pt x="46" y="3"/>
                  </a:cubicBezTo>
                  <a:cubicBezTo>
                    <a:pt x="47" y="2"/>
                    <a:pt x="49" y="2"/>
                    <a:pt x="50" y="3"/>
                  </a:cubicBezTo>
                  <a:cubicBezTo>
                    <a:pt x="68" y="11"/>
                    <a:pt x="88" y="11"/>
                    <a:pt x="108" y="11"/>
                  </a:cubicBezTo>
                  <a:cubicBezTo>
                    <a:pt x="122" y="11"/>
                    <a:pt x="136" y="8"/>
                    <a:pt x="151" y="4"/>
                  </a:cubicBezTo>
                  <a:cubicBezTo>
                    <a:pt x="162" y="0"/>
                    <a:pt x="173" y="5"/>
                    <a:pt x="183" y="11"/>
                  </a:cubicBezTo>
                  <a:cubicBezTo>
                    <a:pt x="187" y="14"/>
                    <a:pt x="184" y="19"/>
                    <a:pt x="181" y="21"/>
                  </a:cubicBezTo>
                  <a:cubicBezTo>
                    <a:pt x="176" y="23"/>
                    <a:pt x="171" y="25"/>
                    <a:pt x="166" y="26"/>
                  </a:cubicBezTo>
                  <a:cubicBezTo>
                    <a:pt x="161" y="27"/>
                    <a:pt x="158" y="29"/>
                    <a:pt x="157" y="35"/>
                  </a:cubicBezTo>
                  <a:cubicBezTo>
                    <a:pt x="156" y="39"/>
                    <a:pt x="153" y="43"/>
                    <a:pt x="150" y="47"/>
                  </a:cubicBezTo>
                  <a:cubicBezTo>
                    <a:pt x="149" y="48"/>
                    <a:pt x="149" y="50"/>
                    <a:pt x="148" y="52"/>
                  </a:cubicBezTo>
                  <a:cubicBezTo>
                    <a:pt x="141" y="70"/>
                    <a:pt x="130" y="84"/>
                    <a:pt x="112" y="91"/>
                  </a:cubicBezTo>
                  <a:cubicBezTo>
                    <a:pt x="109" y="92"/>
                    <a:pt x="105" y="93"/>
                    <a:pt x="102" y="95"/>
                  </a:cubicBezTo>
                  <a:cubicBezTo>
                    <a:pt x="105" y="95"/>
                    <a:pt x="109" y="95"/>
                    <a:pt x="111" y="95"/>
                  </a:cubicBezTo>
                  <a:cubicBezTo>
                    <a:pt x="126" y="91"/>
                    <a:pt x="136" y="81"/>
                    <a:pt x="146" y="71"/>
                  </a:cubicBezTo>
                  <a:cubicBezTo>
                    <a:pt x="148" y="69"/>
                    <a:pt x="150" y="67"/>
                    <a:pt x="153" y="65"/>
                  </a:cubicBezTo>
                  <a:cubicBezTo>
                    <a:pt x="152" y="71"/>
                    <a:pt x="151" y="77"/>
                    <a:pt x="150" y="83"/>
                  </a:cubicBezTo>
                  <a:cubicBezTo>
                    <a:pt x="158" y="84"/>
                    <a:pt x="166" y="84"/>
                    <a:pt x="175" y="85"/>
                  </a:cubicBezTo>
                  <a:cubicBezTo>
                    <a:pt x="176" y="85"/>
                    <a:pt x="176" y="85"/>
                    <a:pt x="177" y="85"/>
                  </a:cubicBezTo>
                  <a:cubicBezTo>
                    <a:pt x="198" y="90"/>
                    <a:pt x="199" y="90"/>
                    <a:pt x="200" y="108"/>
                  </a:cubicBezTo>
                  <a:cubicBezTo>
                    <a:pt x="201" y="123"/>
                    <a:pt x="201" y="139"/>
                    <a:pt x="200" y="154"/>
                  </a:cubicBezTo>
                  <a:cubicBezTo>
                    <a:pt x="198" y="175"/>
                    <a:pt x="195" y="195"/>
                    <a:pt x="193" y="215"/>
                  </a:cubicBezTo>
                  <a:cubicBezTo>
                    <a:pt x="193" y="216"/>
                    <a:pt x="193" y="217"/>
                    <a:pt x="192" y="218"/>
                  </a:cubicBezTo>
                  <a:close/>
                  <a:moveTo>
                    <a:pt x="143" y="31"/>
                  </a:moveTo>
                  <a:cubicBezTo>
                    <a:pt x="114" y="31"/>
                    <a:pt x="86" y="31"/>
                    <a:pt x="58" y="31"/>
                  </a:cubicBezTo>
                  <a:cubicBezTo>
                    <a:pt x="59" y="36"/>
                    <a:pt x="60" y="41"/>
                    <a:pt x="62" y="45"/>
                  </a:cubicBezTo>
                  <a:cubicBezTo>
                    <a:pt x="63" y="47"/>
                    <a:pt x="66" y="50"/>
                    <a:pt x="68" y="49"/>
                  </a:cubicBezTo>
                  <a:cubicBezTo>
                    <a:pt x="75" y="49"/>
                    <a:pt x="82" y="48"/>
                    <a:pt x="88" y="47"/>
                  </a:cubicBezTo>
                  <a:cubicBezTo>
                    <a:pt x="91" y="46"/>
                    <a:pt x="93" y="43"/>
                    <a:pt x="95" y="41"/>
                  </a:cubicBezTo>
                  <a:cubicBezTo>
                    <a:pt x="97" y="40"/>
                    <a:pt x="99" y="38"/>
                    <a:pt x="101" y="38"/>
                  </a:cubicBezTo>
                  <a:cubicBezTo>
                    <a:pt x="102" y="38"/>
                    <a:pt x="104" y="40"/>
                    <a:pt x="106" y="41"/>
                  </a:cubicBezTo>
                  <a:cubicBezTo>
                    <a:pt x="108" y="43"/>
                    <a:pt x="110" y="46"/>
                    <a:pt x="113" y="47"/>
                  </a:cubicBezTo>
                  <a:cubicBezTo>
                    <a:pt x="120" y="49"/>
                    <a:pt x="126" y="49"/>
                    <a:pt x="133" y="50"/>
                  </a:cubicBezTo>
                  <a:cubicBezTo>
                    <a:pt x="135" y="50"/>
                    <a:pt x="138" y="47"/>
                    <a:pt x="139" y="45"/>
                  </a:cubicBezTo>
                  <a:cubicBezTo>
                    <a:pt x="141" y="41"/>
                    <a:pt x="142" y="36"/>
                    <a:pt x="143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14"/>
            <p:cNvSpPr/>
            <p:nvPr/>
          </p:nvSpPr>
          <p:spPr>
            <a:xfrm>
              <a:off x="5886451" y="3319462"/>
              <a:ext cx="369888" cy="242888"/>
            </a:xfrm>
            <a:custGeom>
              <a:avLst/>
              <a:gdLst/>
              <a:ahLst/>
              <a:cxnLst/>
              <a:rect l="l" t="t" r="r" b="b"/>
              <a:pathLst>
                <a:path w="97" h="64" extrusionOk="0">
                  <a:moveTo>
                    <a:pt x="48" y="64"/>
                  </a:moveTo>
                  <a:cubicBezTo>
                    <a:pt x="35" y="63"/>
                    <a:pt x="21" y="62"/>
                    <a:pt x="8" y="59"/>
                  </a:cubicBezTo>
                  <a:cubicBezTo>
                    <a:pt x="0" y="58"/>
                    <a:pt x="0" y="57"/>
                    <a:pt x="3" y="50"/>
                  </a:cubicBezTo>
                  <a:cubicBezTo>
                    <a:pt x="8" y="36"/>
                    <a:pt x="13" y="23"/>
                    <a:pt x="19" y="11"/>
                  </a:cubicBezTo>
                  <a:cubicBezTo>
                    <a:pt x="23" y="1"/>
                    <a:pt x="27" y="1"/>
                    <a:pt x="34" y="8"/>
                  </a:cubicBezTo>
                  <a:cubicBezTo>
                    <a:pt x="35" y="9"/>
                    <a:pt x="36" y="11"/>
                    <a:pt x="37" y="12"/>
                  </a:cubicBezTo>
                  <a:cubicBezTo>
                    <a:pt x="46" y="21"/>
                    <a:pt x="52" y="21"/>
                    <a:pt x="60" y="12"/>
                  </a:cubicBezTo>
                  <a:cubicBezTo>
                    <a:pt x="71" y="0"/>
                    <a:pt x="74" y="0"/>
                    <a:pt x="80" y="14"/>
                  </a:cubicBezTo>
                  <a:cubicBezTo>
                    <a:pt x="86" y="27"/>
                    <a:pt x="90" y="39"/>
                    <a:pt x="95" y="52"/>
                  </a:cubicBezTo>
                  <a:cubicBezTo>
                    <a:pt x="97" y="55"/>
                    <a:pt x="96" y="58"/>
                    <a:pt x="92" y="58"/>
                  </a:cubicBezTo>
                  <a:cubicBezTo>
                    <a:pt x="83" y="60"/>
                    <a:pt x="74" y="62"/>
                    <a:pt x="65" y="63"/>
                  </a:cubicBezTo>
                  <a:cubicBezTo>
                    <a:pt x="60" y="63"/>
                    <a:pt x="54" y="63"/>
                    <a:pt x="48" y="63"/>
                  </a:cubicBezTo>
                  <a:cubicBezTo>
                    <a:pt x="48" y="63"/>
                    <a:pt x="48" y="64"/>
                    <a:pt x="48" y="6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15"/>
          <p:cNvSpPr txBox="1">
            <a:spLocks noGrp="1"/>
          </p:cNvSpPr>
          <p:nvPr>
            <p:ph type="body" idx="1"/>
          </p:nvPr>
        </p:nvSpPr>
        <p:spPr>
          <a:xfrm>
            <a:off x="619125" y="400050"/>
            <a:ext cx="11572875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Infographic Style</a:t>
            </a:r>
            <a:endParaRPr/>
          </a:p>
        </p:txBody>
      </p:sp>
      <p:sp>
        <p:nvSpPr>
          <p:cNvPr id="652" name="Google Shape;652;p15"/>
          <p:cNvSpPr/>
          <p:nvPr/>
        </p:nvSpPr>
        <p:spPr>
          <a:xfrm>
            <a:off x="5247135" y="2065700"/>
            <a:ext cx="1719688" cy="1719688"/>
          </a:xfrm>
          <a:prstGeom prst="ellipse">
            <a:avLst/>
          </a:prstGeom>
          <a:solidFill>
            <a:srgbClr val="EDC7A0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EDC7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3" name="Google Shape;653;p15"/>
          <p:cNvSpPr/>
          <p:nvPr/>
        </p:nvSpPr>
        <p:spPr>
          <a:xfrm>
            <a:off x="4381643" y="2922938"/>
            <a:ext cx="1719688" cy="1719688"/>
          </a:xfrm>
          <a:prstGeom prst="ellipse">
            <a:avLst/>
          </a:prstGeom>
          <a:solidFill>
            <a:srgbClr val="EDC7A0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EDC7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4" name="Google Shape;654;p15"/>
          <p:cNvSpPr/>
          <p:nvPr/>
        </p:nvSpPr>
        <p:spPr>
          <a:xfrm>
            <a:off x="5247135" y="3785388"/>
            <a:ext cx="1719688" cy="1719688"/>
          </a:xfrm>
          <a:prstGeom prst="ellipse">
            <a:avLst/>
          </a:prstGeom>
          <a:solidFill>
            <a:srgbClr val="EDC7A0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EDC7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5" name="Google Shape;655;p15"/>
          <p:cNvSpPr/>
          <p:nvPr/>
        </p:nvSpPr>
        <p:spPr>
          <a:xfrm>
            <a:off x="6101331" y="2922938"/>
            <a:ext cx="1719688" cy="1719688"/>
          </a:xfrm>
          <a:prstGeom prst="ellipse">
            <a:avLst/>
          </a:prstGeom>
          <a:solidFill>
            <a:srgbClr val="EDC7A0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EDC7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6" name="Google Shape;656;p15"/>
          <p:cNvSpPr/>
          <p:nvPr/>
        </p:nvSpPr>
        <p:spPr>
          <a:xfrm>
            <a:off x="5677057" y="1744228"/>
            <a:ext cx="859844" cy="859844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EDC7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EDC7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7" name="Google Shape;657;p15"/>
          <p:cNvSpPr/>
          <p:nvPr/>
        </p:nvSpPr>
        <p:spPr>
          <a:xfrm>
            <a:off x="4065974" y="3352861"/>
            <a:ext cx="859844" cy="859844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EDC7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EDC7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8" name="Google Shape;658;p15"/>
          <p:cNvSpPr/>
          <p:nvPr/>
        </p:nvSpPr>
        <p:spPr>
          <a:xfrm>
            <a:off x="7266204" y="3352861"/>
            <a:ext cx="859844" cy="859844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EDC7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EDC7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9" name="Google Shape;659;p15"/>
          <p:cNvSpPr/>
          <p:nvPr/>
        </p:nvSpPr>
        <p:spPr>
          <a:xfrm>
            <a:off x="5677057" y="4976730"/>
            <a:ext cx="859844" cy="859844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EDC7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EDC7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60" name="Google Shape;660;p15"/>
          <p:cNvGrpSpPr/>
          <p:nvPr/>
        </p:nvGrpSpPr>
        <p:grpSpPr>
          <a:xfrm>
            <a:off x="2271173" y="1655242"/>
            <a:ext cx="2866398" cy="923330"/>
            <a:chOff x="2551705" y="4283314"/>
            <a:chExt cx="2357003" cy="923330"/>
          </a:xfrm>
        </p:grpSpPr>
        <p:sp>
          <p:nvSpPr>
            <p:cNvPr id="661" name="Google Shape;661;p15"/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EDC7A0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 sz="1200">
                <a:solidFill>
                  <a:srgbClr val="EDC7A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15"/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EDC7A0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rgbClr val="EDC7A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3" name="Google Shape;663;p15"/>
          <p:cNvGrpSpPr/>
          <p:nvPr/>
        </p:nvGrpSpPr>
        <p:grpSpPr>
          <a:xfrm>
            <a:off x="898188" y="3363527"/>
            <a:ext cx="2890974" cy="923330"/>
            <a:chOff x="2551705" y="4283314"/>
            <a:chExt cx="2357003" cy="923330"/>
          </a:xfrm>
        </p:grpSpPr>
        <p:sp>
          <p:nvSpPr>
            <p:cNvPr id="664" name="Google Shape;664;p15"/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EDC7A0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 sz="1200">
                <a:solidFill>
                  <a:srgbClr val="EDC7A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15"/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EDC7A0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rgbClr val="EDC7A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6" name="Google Shape;666;p15"/>
          <p:cNvGrpSpPr/>
          <p:nvPr/>
        </p:nvGrpSpPr>
        <p:grpSpPr>
          <a:xfrm>
            <a:off x="6982346" y="5042057"/>
            <a:ext cx="2866398" cy="923330"/>
            <a:chOff x="2551705" y="4283314"/>
            <a:chExt cx="2357003" cy="923330"/>
          </a:xfrm>
        </p:grpSpPr>
        <p:sp>
          <p:nvSpPr>
            <p:cNvPr id="667" name="Google Shape;667;p15"/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EDC7A0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 sz="1200">
                <a:solidFill>
                  <a:srgbClr val="EDC7A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15"/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EDC7A0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rgbClr val="EDC7A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9" name="Google Shape;669;p15"/>
          <p:cNvGrpSpPr/>
          <p:nvPr/>
        </p:nvGrpSpPr>
        <p:grpSpPr>
          <a:xfrm>
            <a:off x="8402838" y="3321116"/>
            <a:ext cx="2890975" cy="923330"/>
            <a:chOff x="2551705" y="4283314"/>
            <a:chExt cx="2357003" cy="923330"/>
          </a:xfrm>
        </p:grpSpPr>
        <p:sp>
          <p:nvSpPr>
            <p:cNvPr id="670" name="Google Shape;670;p15"/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EDC7A0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 sz="1200">
                <a:solidFill>
                  <a:srgbClr val="EDC7A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15"/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EDC7A0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rgbClr val="EDC7A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2" name="Google Shape;672;p15"/>
          <p:cNvGrpSpPr/>
          <p:nvPr/>
        </p:nvGrpSpPr>
        <p:grpSpPr>
          <a:xfrm>
            <a:off x="1199525" y="4734705"/>
            <a:ext cx="2288299" cy="1522667"/>
            <a:chOff x="1952625" y="5595938"/>
            <a:chExt cx="844551" cy="561976"/>
          </a:xfrm>
        </p:grpSpPr>
        <p:sp>
          <p:nvSpPr>
            <p:cNvPr id="673" name="Google Shape;673;p15"/>
            <p:cNvSpPr/>
            <p:nvPr/>
          </p:nvSpPr>
          <p:spPr>
            <a:xfrm>
              <a:off x="1952625" y="5699126"/>
              <a:ext cx="457200" cy="454025"/>
            </a:xfrm>
            <a:custGeom>
              <a:avLst/>
              <a:gdLst/>
              <a:ahLst/>
              <a:cxnLst/>
              <a:rect l="l" t="t" r="r" b="b"/>
              <a:pathLst>
                <a:path w="120" h="119" extrusionOk="0">
                  <a:moveTo>
                    <a:pt x="68" y="119"/>
                  </a:moveTo>
                  <a:cubicBezTo>
                    <a:pt x="45" y="119"/>
                    <a:pt x="23" y="119"/>
                    <a:pt x="1" y="119"/>
                  </a:cubicBezTo>
                  <a:cubicBezTo>
                    <a:pt x="0" y="118"/>
                    <a:pt x="0" y="117"/>
                    <a:pt x="0" y="116"/>
                  </a:cubicBezTo>
                  <a:cubicBezTo>
                    <a:pt x="5" y="115"/>
                    <a:pt x="10" y="114"/>
                    <a:pt x="13" y="114"/>
                  </a:cubicBezTo>
                  <a:cubicBezTo>
                    <a:pt x="18" y="84"/>
                    <a:pt x="19" y="55"/>
                    <a:pt x="51" y="37"/>
                  </a:cubicBezTo>
                  <a:cubicBezTo>
                    <a:pt x="43" y="36"/>
                    <a:pt x="39" y="35"/>
                    <a:pt x="35" y="35"/>
                  </a:cubicBezTo>
                  <a:cubicBezTo>
                    <a:pt x="34" y="34"/>
                    <a:pt x="34" y="33"/>
                    <a:pt x="34" y="33"/>
                  </a:cubicBezTo>
                  <a:cubicBezTo>
                    <a:pt x="38" y="30"/>
                    <a:pt x="42" y="27"/>
                    <a:pt x="46" y="24"/>
                  </a:cubicBezTo>
                  <a:cubicBezTo>
                    <a:pt x="45" y="22"/>
                    <a:pt x="44" y="20"/>
                    <a:pt x="43" y="19"/>
                  </a:cubicBezTo>
                  <a:cubicBezTo>
                    <a:pt x="41" y="16"/>
                    <a:pt x="41" y="14"/>
                    <a:pt x="40" y="11"/>
                  </a:cubicBezTo>
                  <a:cubicBezTo>
                    <a:pt x="42" y="11"/>
                    <a:pt x="45" y="11"/>
                    <a:pt x="48" y="12"/>
                  </a:cubicBezTo>
                  <a:cubicBezTo>
                    <a:pt x="50" y="12"/>
                    <a:pt x="51" y="14"/>
                    <a:pt x="54" y="15"/>
                  </a:cubicBezTo>
                  <a:cubicBezTo>
                    <a:pt x="61" y="7"/>
                    <a:pt x="70" y="0"/>
                    <a:pt x="82" y="1"/>
                  </a:cubicBezTo>
                  <a:cubicBezTo>
                    <a:pt x="99" y="1"/>
                    <a:pt x="113" y="11"/>
                    <a:pt x="116" y="28"/>
                  </a:cubicBezTo>
                  <a:cubicBezTo>
                    <a:pt x="120" y="44"/>
                    <a:pt x="111" y="60"/>
                    <a:pt x="96" y="66"/>
                  </a:cubicBezTo>
                  <a:cubicBezTo>
                    <a:pt x="81" y="73"/>
                    <a:pt x="64" y="68"/>
                    <a:pt x="54" y="54"/>
                  </a:cubicBezTo>
                  <a:cubicBezTo>
                    <a:pt x="49" y="46"/>
                    <a:pt x="45" y="46"/>
                    <a:pt x="38" y="53"/>
                  </a:cubicBezTo>
                  <a:cubicBezTo>
                    <a:pt x="36" y="56"/>
                    <a:pt x="33" y="60"/>
                    <a:pt x="32" y="64"/>
                  </a:cubicBezTo>
                  <a:cubicBezTo>
                    <a:pt x="28" y="75"/>
                    <a:pt x="24" y="85"/>
                    <a:pt x="21" y="96"/>
                  </a:cubicBezTo>
                  <a:cubicBezTo>
                    <a:pt x="17" y="108"/>
                    <a:pt x="22" y="114"/>
                    <a:pt x="33" y="114"/>
                  </a:cubicBezTo>
                  <a:cubicBezTo>
                    <a:pt x="42" y="114"/>
                    <a:pt x="50" y="114"/>
                    <a:pt x="59" y="114"/>
                  </a:cubicBezTo>
                  <a:cubicBezTo>
                    <a:pt x="62" y="114"/>
                    <a:pt x="65" y="115"/>
                    <a:pt x="68" y="115"/>
                  </a:cubicBezTo>
                  <a:cubicBezTo>
                    <a:pt x="68" y="117"/>
                    <a:pt x="68" y="118"/>
                    <a:pt x="68" y="119"/>
                  </a:cubicBezTo>
                  <a:close/>
                  <a:moveTo>
                    <a:pt x="55" y="32"/>
                  </a:moveTo>
                  <a:cubicBezTo>
                    <a:pt x="54" y="45"/>
                    <a:pt x="59" y="53"/>
                    <a:pt x="68" y="59"/>
                  </a:cubicBezTo>
                  <a:cubicBezTo>
                    <a:pt x="78" y="65"/>
                    <a:pt x="88" y="65"/>
                    <a:pt x="98" y="59"/>
                  </a:cubicBezTo>
                  <a:cubicBezTo>
                    <a:pt x="107" y="53"/>
                    <a:pt x="111" y="45"/>
                    <a:pt x="111" y="31"/>
                  </a:cubicBezTo>
                  <a:cubicBezTo>
                    <a:pt x="104" y="42"/>
                    <a:pt x="98" y="41"/>
                    <a:pt x="90" y="38"/>
                  </a:cubicBezTo>
                  <a:cubicBezTo>
                    <a:pt x="87" y="37"/>
                    <a:pt x="83" y="37"/>
                    <a:pt x="80" y="39"/>
                  </a:cubicBezTo>
                  <a:cubicBezTo>
                    <a:pt x="73" y="43"/>
                    <a:pt x="67" y="42"/>
                    <a:pt x="62" y="37"/>
                  </a:cubicBezTo>
                  <a:cubicBezTo>
                    <a:pt x="60" y="35"/>
                    <a:pt x="58" y="34"/>
                    <a:pt x="55" y="32"/>
                  </a:cubicBezTo>
                  <a:close/>
                  <a:moveTo>
                    <a:pt x="58" y="22"/>
                  </a:moveTo>
                  <a:cubicBezTo>
                    <a:pt x="75" y="26"/>
                    <a:pt x="90" y="29"/>
                    <a:pt x="105" y="20"/>
                  </a:cubicBezTo>
                  <a:cubicBezTo>
                    <a:pt x="95" y="1"/>
                    <a:pt x="70" y="2"/>
                    <a:pt x="58" y="2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15"/>
            <p:cNvSpPr/>
            <p:nvPr/>
          </p:nvSpPr>
          <p:spPr>
            <a:xfrm>
              <a:off x="2093913" y="5873751"/>
              <a:ext cx="703263" cy="284163"/>
            </a:xfrm>
            <a:custGeom>
              <a:avLst/>
              <a:gdLst/>
              <a:ahLst/>
              <a:cxnLst/>
              <a:rect l="l" t="t" r="r" b="b"/>
              <a:pathLst>
                <a:path w="185" h="74" extrusionOk="0">
                  <a:moveTo>
                    <a:pt x="78" y="55"/>
                  </a:moveTo>
                  <a:cubicBezTo>
                    <a:pt x="75" y="42"/>
                    <a:pt x="73" y="31"/>
                    <a:pt x="70" y="20"/>
                  </a:cubicBezTo>
                  <a:cubicBezTo>
                    <a:pt x="71" y="20"/>
                    <a:pt x="72" y="19"/>
                    <a:pt x="74" y="19"/>
                  </a:cubicBezTo>
                  <a:cubicBezTo>
                    <a:pt x="80" y="27"/>
                    <a:pt x="79" y="38"/>
                    <a:pt x="84" y="47"/>
                  </a:cubicBezTo>
                  <a:cubicBezTo>
                    <a:pt x="86" y="45"/>
                    <a:pt x="87" y="43"/>
                    <a:pt x="87" y="41"/>
                  </a:cubicBezTo>
                  <a:cubicBezTo>
                    <a:pt x="90" y="32"/>
                    <a:pt x="94" y="22"/>
                    <a:pt x="96" y="13"/>
                  </a:cubicBezTo>
                  <a:cubicBezTo>
                    <a:pt x="99" y="4"/>
                    <a:pt x="103" y="0"/>
                    <a:pt x="113" y="0"/>
                  </a:cubicBezTo>
                  <a:cubicBezTo>
                    <a:pt x="131" y="1"/>
                    <a:pt x="149" y="1"/>
                    <a:pt x="167" y="1"/>
                  </a:cubicBezTo>
                  <a:cubicBezTo>
                    <a:pt x="179" y="1"/>
                    <a:pt x="182" y="4"/>
                    <a:pt x="178" y="16"/>
                  </a:cubicBezTo>
                  <a:cubicBezTo>
                    <a:pt x="172" y="33"/>
                    <a:pt x="167" y="49"/>
                    <a:pt x="161" y="67"/>
                  </a:cubicBezTo>
                  <a:cubicBezTo>
                    <a:pt x="170" y="68"/>
                    <a:pt x="177" y="69"/>
                    <a:pt x="185" y="69"/>
                  </a:cubicBezTo>
                  <a:cubicBezTo>
                    <a:pt x="185" y="70"/>
                    <a:pt x="185" y="72"/>
                    <a:pt x="185" y="73"/>
                  </a:cubicBezTo>
                  <a:cubicBezTo>
                    <a:pt x="182" y="73"/>
                    <a:pt x="179" y="74"/>
                    <a:pt x="176" y="74"/>
                  </a:cubicBezTo>
                  <a:cubicBezTo>
                    <a:pt x="134" y="74"/>
                    <a:pt x="93" y="74"/>
                    <a:pt x="52" y="74"/>
                  </a:cubicBezTo>
                  <a:cubicBezTo>
                    <a:pt x="45" y="74"/>
                    <a:pt x="37" y="74"/>
                    <a:pt x="37" y="65"/>
                  </a:cubicBezTo>
                  <a:cubicBezTo>
                    <a:pt x="37" y="55"/>
                    <a:pt x="44" y="55"/>
                    <a:pt x="52" y="55"/>
                  </a:cubicBezTo>
                  <a:cubicBezTo>
                    <a:pt x="53" y="55"/>
                    <a:pt x="54" y="54"/>
                    <a:pt x="55" y="53"/>
                  </a:cubicBezTo>
                  <a:cubicBezTo>
                    <a:pt x="37" y="47"/>
                    <a:pt x="18" y="52"/>
                    <a:pt x="0" y="49"/>
                  </a:cubicBezTo>
                  <a:cubicBezTo>
                    <a:pt x="0" y="48"/>
                    <a:pt x="0" y="48"/>
                    <a:pt x="0" y="47"/>
                  </a:cubicBezTo>
                  <a:cubicBezTo>
                    <a:pt x="2" y="46"/>
                    <a:pt x="3" y="44"/>
                    <a:pt x="4" y="44"/>
                  </a:cubicBezTo>
                  <a:cubicBezTo>
                    <a:pt x="20" y="44"/>
                    <a:pt x="35" y="44"/>
                    <a:pt x="51" y="45"/>
                  </a:cubicBezTo>
                  <a:cubicBezTo>
                    <a:pt x="54" y="45"/>
                    <a:pt x="59" y="47"/>
                    <a:pt x="60" y="49"/>
                  </a:cubicBezTo>
                  <a:cubicBezTo>
                    <a:pt x="64" y="57"/>
                    <a:pt x="71" y="55"/>
                    <a:pt x="78" y="55"/>
                  </a:cubicBezTo>
                  <a:close/>
                  <a:moveTo>
                    <a:pt x="174" y="7"/>
                  </a:moveTo>
                  <a:cubicBezTo>
                    <a:pt x="151" y="7"/>
                    <a:pt x="130" y="7"/>
                    <a:pt x="109" y="7"/>
                  </a:cubicBezTo>
                  <a:cubicBezTo>
                    <a:pt x="107" y="7"/>
                    <a:pt x="104" y="11"/>
                    <a:pt x="103" y="13"/>
                  </a:cubicBezTo>
                  <a:cubicBezTo>
                    <a:pt x="98" y="26"/>
                    <a:pt x="94" y="40"/>
                    <a:pt x="90" y="53"/>
                  </a:cubicBezTo>
                  <a:cubicBezTo>
                    <a:pt x="88" y="59"/>
                    <a:pt x="85" y="61"/>
                    <a:pt x="79" y="61"/>
                  </a:cubicBezTo>
                  <a:cubicBezTo>
                    <a:pt x="69" y="61"/>
                    <a:pt x="60" y="61"/>
                    <a:pt x="51" y="61"/>
                  </a:cubicBezTo>
                  <a:cubicBezTo>
                    <a:pt x="48" y="61"/>
                    <a:pt x="46" y="63"/>
                    <a:pt x="44" y="64"/>
                  </a:cubicBezTo>
                  <a:cubicBezTo>
                    <a:pt x="46" y="66"/>
                    <a:pt x="48" y="68"/>
                    <a:pt x="50" y="68"/>
                  </a:cubicBezTo>
                  <a:cubicBezTo>
                    <a:pt x="82" y="68"/>
                    <a:pt x="114" y="68"/>
                    <a:pt x="146" y="68"/>
                  </a:cubicBezTo>
                  <a:cubicBezTo>
                    <a:pt x="149" y="68"/>
                    <a:pt x="154" y="65"/>
                    <a:pt x="156" y="62"/>
                  </a:cubicBezTo>
                  <a:cubicBezTo>
                    <a:pt x="162" y="45"/>
                    <a:pt x="168" y="27"/>
                    <a:pt x="174" y="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15"/>
            <p:cNvSpPr/>
            <p:nvPr/>
          </p:nvSpPr>
          <p:spPr>
            <a:xfrm>
              <a:off x="2584450" y="5783263"/>
              <a:ext cx="120650" cy="41275"/>
            </a:xfrm>
            <a:custGeom>
              <a:avLst/>
              <a:gdLst/>
              <a:ahLst/>
              <a:cxnLst/>
              <a:rect l="l" t="t" r="r" b="b"/>
              <a:pathLst>
                <a:path w="32" h="11" extrusionOk="0">
                  <a:moveTo>
                    <a:pt x="32" y="4"/>
                  </a:moveTo>
                  <a:cubicBezTo>
                    <a:pt x="25" y="8"/>
                    <a:pt x="5" y="11"/>
                    <a:pt x="0" y="5"/>
                  </a:cubicBezTo>
                  <a:cubicBezTo>
                    <a:pt x="10" y="3"/>
                    <a:pt x="21" y="2"/>
                    <a:pt x="31" y="0"/>
                  </a:cubicBezTo>
                  <a:cubicBezTo>
                    <a:pt x="32" y="1"/>
                    <a:pt x="32" y="3"/>
                    <a:pt x="32" y="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15"/>
            <p:cNvSpPr/>
            <p:nvPr/>
          </p:nvSpPr>
          <p:spPr>
            <a:xfrm>
              <a:off x="2530475" y="5656263"/>
              <a:ext cx="87313" cy="100013"/>
            </a:xfrm>
            <a:custGeom>
              <a:avLst/>
              <a:gdLst/>
              <a:ahLst/>
              <a:cxnLst/>
              <a:rect l="l" t="t" r="r" b="b"/>
              <a:pathLst>
                <a:path w="23" h="26" extrusionOk="0">
                  <a:moveTo>
                    <a:pt x="0" y="24"/>
                  </a:moveTo>
                  <a:cubicBezTo>
                    <a:pt x="7" y="16"/>
                    <a:pt x="13" y="8"/>
                    <a:pt x="19" y="0"/>
                  </a:cubicBezTo>
                  <a:cubicBezTo>
                    <a:pt x="19" y="0"/>
                    <a:pt x="21" y="0"/>
                    <a:pt x="22" y="0"/>
                  </a:cubicBezTo>
                  <a:cubicBezTo>
                    <a:pt x="23" y="1"/>
                    <a:pt x="23" y="3"/>
                    <a:pt x="23" y="3"/>
                  </a:cubicBezTo>
                  <a:cubicBezTo>
                    <a:pt x="17" y="11"/>
                    <a:pt x="11" y="18"/>
                    <a:pt x="4" y="26"/>
                  </a:cubicBezTo>
                  <a:cubicBezTo>
                    <a:pt x="4" y="26"/>
                    <a:pt x="3" y="25"/>
                    <a:pt x="0" y="2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15"/>
            <p:cNvSpPr/>
            <p:nvPr/>
          </p:nvSpPr>
          <p:spPr>
            <a:xfrm>
              <a:off x="2465388" y="5595938"/>
              <a:ext cx="23813" cy="133350"/>
            </a:xfrm>
            <a:custGeom>
              <a:avLst/>
              <a:gdLst/>
              <a:ahLst/>
              <a:cxnLst/>
              <a:rect l="l" t="t" r="r" b="b"/>
              <a:pathLst>
                <a:path w="6" h="35" extrusionOk="0">
                  <a:moveTo>
                    <a:pt x="0" y="35"/>
                  </a:moveTo>
                  <a:cubicBezTo>
                    <a:pt x="0" y="23"/>
                    <a:pt x="0" y="12"/>
                    <a:pt x="0" y="0"/>
                  </a:cubicBezTo>
                  <a:cubicBezTo>
                    <a:pt x="6" y="7"/>
                    <a:pt x="6" y="27"/>
                    <a:pt x="0" y="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15"/>
            <p:cNvSpPr/>
            <p:nvPr/>
          </p:nvSpPr>
          <p:spPr>
            <a:xfrm>
              <a:off x="2222500" y="5889626"/>
              <a:ext cx="57150" cy="34925"/>
            </a:xfrm>
            <a:custGeom>
              <a:avLst/>
              <a:gdLst/>
              <a:ahLst/>
              <a:cxnLst/>
              <a:rect l="l" t="t" r="r" b="b"/>
              <a:pathLst>
                <a:path w="15" h="9" extrusionOk="0">
                  <a:moveTo>
                    <a:pt x="0" y="0"/>
                  </a:moveTo>
                  <a:cubicBezTo>
                    <a:pt x="5" y="1"/>
                    <a:pt x="9" y="1"/>
                    <a:pt x="15" y="2"/>
                  </a:cubicBezTo>
                  <a:cubicBezTo>
                    <a:pt x="10" y="9"/>
                    <a:pt x="6" y="9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79" name="Google Shape;67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99590" y="348829"/>
            <a:ext cx="2788880" cy="2602955"/>
          </a:xfrm>
          <a:prstGeom prst="rect">
            <a:avLst/>
          </a:prstGeom>
          <a:noFill/>
          <a:ln>
            <a:noFill/>
          </a:ln>
        </p:spPr>
      </p:pic>
      <p:sp>
        <p:nvSpPr>
          <p:cNvPr id="680" name="Google Shape;680;p15"/>
          <p:cNvSpPr txBox="1"/>
          <p:nvPr/>
        </p:nvSpPr>
        <p:spPr>
          <a:xfrm>
            <a:off x="4174067" y="3435810"/>
            <a:ext cx="1416976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503F"/>
              </a:buClr>
              <a:buSzPts val="5400"/>
              <a:buFont typeface="Arial"/>
              <a:buNone/>
            </a:pPr>
            <a:r>
              <a:rPr lang="en-US" sz="5400" b="1">
                <a:solidFill>
                  <a:srgbClr val="73503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5400" b="1">
              <a:solidFill>
                <a:srgbClr val="7350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1" name="Google Shape;681;p15"/>
          <p:cNvSpPr txBox="1"/>
          <p:nvPr/>
        </p:nvSpPr>
        <p:spPr>
          <a:xfrm>
            <a:off x="5828413" y="1824716"/>
            <a:ext cx="1416976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503F"/>
              </a:buClr>
              <a:buSzPts val="5400"/>
              <a:buFont typeface="Arial"/>
              <a:buNone/>
            </a:pPr>
            <a:r>
              <a:rPr lang="en-US" sz="5400" b="1">
                <a:solidFill>
                  <a:srgbClr val="73503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5400" b="1">
              <a:solidFill>
                <a:srgbClr val="7350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2" name="Google Shape;682;p15"/>
          <p:cNvSpPr txBox="1"/>
          <p:nvPr/>
        </p:nvSpPr>
        <p:spPr>
          <a:xfrm>
            <a:off x="7493188" y="3403217"/>
            <a:ext cx="1416976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503F"/>
              </a:buClr>
              <a:buSzPts val="5400"/>
              <a:buFont typeface="Arial"/>
              <a:buNone/>
            </a:pPr>
            <a:r>
              <a:rPr lang="en-US" sz="5400" b="1">
                <a:solidFill>
                  <a:srgbClr val="73503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5400" b="1">
              <a:solidFill>
                <a:srgbClr val="7350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3" name="Google Shape;683;p15"/>
          <p:cNvSpPr txBox="1"/>
          <p:nvPr/>
        </p:nvSpPr>
        <p:spPr>
          <a:xfrm>
            <a:off x="5828413" y="5053875"/>
            <a:ext cx="1416976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503F"/>
              </a:buClr>
              <a:buSzPts val="5400"/>
              <a:buFont typeface="Arial"/>
              <a:buNone/>
            </a:pPr>
            <a:r>
              <a:rPr lang="en-US" sz="5400" b="1">
                <a:solidFill>
                  <a:srgbClr val="73503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5400" b="1">
              <a:solidFill>
                <a:srgbClr val="73503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16"/>
          <p:cNvSpPr txBox="1">
            <a:spLocks noGrp="1"/>
          </p:cNvSpPr>
          <p:nvPr>
            <p:ph type="body" idx="1"/>
          </p:nvPr>
        </p:nvSpPr>
        <p:spPr>
          <a:xfrm>
            <a:off x="619125" y="400050"/>
            <a:ext cx="11572875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Infographic Style</a:t>
            </a:r>
            <a:endParaRPr/>
          </a:p>
        </p:txBody>
      </p:sp>
      <p:grpSp>
        <p:nvGrpSpPr>
          <p:cNvPr id="689" name="Google Shape;689;p16"/>
          <p:cNvGrpSpPr/>
          <p:nvPr/>
        </p:nvGrpSpPr>
        <p:grpSpPr>
          <a:xfrm>
            <a:off x="3693682" y="2103603"/>
            <a:ext cx="2493233" cy="2870128"/>
            <a:chOff x="3663600" y="1841546"/>
            <a:chExt cx="2493233" cy="2870128"/>
          </a:xfrm>
        </p:grpSpPr>
        <p:sp>
          <p:nvSpPr>
            <p:cNvPr id="690" name="Google Shape;690;p16"/>
            <p:cNvSpPr/>
            <p:nvPr/>
          </p:nvSpPr>
          <p:spPr>
            <a:xfrm>
              <a:off x="3663600" y="1841546"/>
              <a:ext cx="2493233" cy="2493233"/>
            </a:xfrm>
            <a:prstGeom prst="blockArc">
              <a:avLst>
                <a:gd name="adj1" fmla="val 10800000"/>
                <a:gd name="adj2" fmla="val 35618"/>
                <a:gd name="adj3" fmla="val 2420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16"/>
            <p:cNvSpPr/>
            <p:nvPr/>
          </p:nvSpPr>
          <p:spPr>
            <a:xfrm>
              <a:off x="6092825" y="3085779"/>
              <a:ext cx="64008" cy="162589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16"/>
            <p:cNvSpPr/>
            <p:nvPr/>
          </p:nvSpPr>
          <p:spPr>
            <a:xfrm>
              <a:off x="3663601" y="3085779"/>
              <a:ext cx="64008" cy="162589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93" name="Google Shape;693;p16"/>
          <p:cNvGrpSpPr/>
          <p:nvPr/>
        </p:nvGrpSpPr>
        <p:grpSpPr>
          <a:xfrm rot="10800000">
            <a:off x="1264459" y="2695683"/>
            <a:ext cx="2493233" cy="3713113"/>
            <a:chOff x="3663600" y="1841546"/>
            <a:chExt cx="2493233" cy="3713113"/>
          </a:xfrm>
        </p:grpSpPr>
        <p:sp>
          <p:nvSpPr>
            <p:cNvPr id="694" name="Google Shape;694;p16"/>
            <p:cNvSpPr/>
            <p:nvPr/>
          </p:nvSpPr>
          <p:spPr>
            <a:xfrm>
              <a:off x="3663600" y="1841546"/>
              <a:ext cx="2493233" cy="2493233"/>
            </a:xfrm>
            <a:prstGeom prst="blockArc">
              <a:avLst>
                <a:gd name="adj1" fmla="val 10800000"/>
                <a:gd name="adj2" fmla="val 35618"/>
                <a:gd name="adj3" fmla="val 2420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16"/>
            <p:cNvSpPr/>
            <p:nvPr/>
          </p:nvSpPr>
          <p:spPr>
            <a:xfrm>
              <a:off x="6092825" y="3085779"/>
              <a:ext cx="64008" cy="246888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16"/>
            <p:cNvSpPr/>
            <p:nvPr/>
          </p:nvSpPr>
          <p:spPr>
            <a:xfrm>
              <a:off x="3663601" y="3085779"/>
              <a:ext cx="64008" cy="162589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97" name="Google Shape;697;p16"/>
          <p:cNvGrpSpPr/>
          <p:nvPr/>
        </p:nvGrpSpPr>
        <p:grpSpPr>
          <a:xfrm rot="10800000">
            <a:off x="6122906" y="3538667"/>
            <a:ext cx="2493233" cy="2870128"/>
            <a:chOff x="3663600" y="1841546"/>
            <a:chExt cx="2493233" cy="2870128"/>
          </a:xfrm>
        </p:grpSpPr>
        <p:sp>
          <p:nvSpPr>
            <p:cNvPr id="698" name="Google Shape;698;p16"/>
            <p:cNvSpPr/>
            <p:nvPr/>
          </p:nvSpPr>
          <p:spPr>
            <a:xfrm>
              <a:off x="3663600" y="1841546"/>
              <a:ext cx="2493233" cy="2493233"/>
            </a:xfrm>
            <a:prstGeom prst="blockArc">
              <a:avLst>
                <a:gd name="adj1" fmla="val 10800000"/>
                <a:gd name="adj2" fmla="val 35618"/>
                <a:gd name="adj3" fmla="val 2420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16"/>
            <p:cNvSpPr/>
            <p:nvPr/>
          </p:nvSpPr>
          <p:spPr>
            <a:xfrm>
              <a:off x="6092825" y="3085779"/>
              <a:ext cx="64008" cy="162589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16"/>
            <p:cNvSpPr/>
            <p:nvPr/>
          </p:nvSpPr>
          <p:spPr>
            <a:xfrm>
              <a:off x="3663601" y="3085779"/>
              <a:ext cx="64008" cy="162589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01" name="Google Shape;701;p16"/>
          <p:cNvGrpSpPr/>
          <p:nvPr/>
        </p:nvGrpSpPr>
        <p:grpSpPr>
          <a:xfrm>
            <a:off x="8552127" y="2103603"/>
            <a:ext cx="2493233" cy="3713112"/>
            <a:chOff x="3663600" y="1841546"/>
            <a:chExt cx="2493233" cy="3713112"/>
          </a:xfrm>
        </p:grpSpPr>
        <p:sp>
          <p:nvSpPr>
            <p:cNvPr id="702" name="Google Shape;702;p16"/>
            <p:cNvSpPr/>
            <p:nvPr/>
          </p:nvSpPr>
          <p:spPr>
            <a:xfrm>
              <a:off x="3663600" y="1841546"/>
              <a:ext cx="2493233" cy="2493233"/>
            </a:xfrm>
            <a:prstGeom prst="blockArc">
              <a:avLst>
                <a:gd name="adj1" fmla="val 10800000"/>
                <a:gd name="adj2" fmla="val 35618"/>
                <a:gd name="adj3" fmla="val 2420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16"/>
            <p:cNvSpPr/>
            <p:nvPr/>
          </p:nvSpPr>
          <p:spPr>
            <a:xfrm>
              <a:off x="6092825" y="3085778"/>
              <a:ext cx="64008" cy="246888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16"/>
            <p:cNvSpPr/>
            <p:nvPr/>
          </p:nvSpPr>
          <p:spPr>
            <a:xfrm>
              <a:off x="3663601" y="3085779"/>
              <a:ext cx="64008" cy="162589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05" name="Google Shape;705;p16"/>
          <p:cNvSpPr/>
          <p:nvPr/>
        </p:nvSpPr>
        <p:spPr>
          <a:xfrm rot="-2700000">
            <a:off x="2131165" y="5940816"/>
            <a:ext cx="759820" cy="759820"/>
          </a:xfrm>
          <a:prstGeom prst="teardrop">
            <a:avLst>
              <a:gd name="adj" fmla="val 127271"/>
            </a:avLst>
          </a:prstGeom>
          <a:solidFill>
            <a:srgbClr val="EDC7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p16"/>
          <p:cNvSpPr/>
          <p:nvPr/>
        </p:nvSpPr>
        <p:spPr>
          <a:xfrm rot="8100000">
            <a:off x="4560389" y="1827991"/>
            <a:ext cx="759820" cy="759820"/>
          </a:xfrm>
          <a:prstGeom prst="teardrop">
            <a:avLst>
              <a:gd name="adj" fmla="val 127271"/>
            </a:avLst>
          </a:prstGeom>
          <a:solidFill>
            <a:srgbClr val="EDC7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Google Shape;707;p16"/>
          <p:cNvSpPr/>
          <p:nvPr/>
        </p:nvSpPr>
        <p:spPr>
          <a:xfrm rot="-2700000">
            <a:off x="6989615" y="5940816"/>
            <a:ext cx="759820" cy="759820"/>
          </a:xfrm>
          <a:prstGeom prst="teardrop">
            <a:avLst>
              <a:gd name="adj" fmla="val 127271"/>
            </a:avLst>
          </a:prstGeom>
          <a:solidFill>
            <a:srgbClr val="EDC7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8" name="Google Shape;708;p16"/>
          <p:cNvSpPr/>
          <p:nvPr/>
        </p:nvSpPr>
        <p:spPr>
          <a:xfrm rot="8100000">
            <a:off x="9418839" y="1827991"/>
            <a:ext cx="759820" cy="759820"/>
          </a:xfrm>
          <a:prstGeom prst="teardrop">
            <a:avLst>
              <a:gd name="adj" fmla="val 127271"/>
            </a:avLst>
          </a:prstGeom>
          <a:solidFill>
            <a:srgbClr val="EDC7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Google Shape;709;p16"/>
          <p:cNvSpPr txBox="1"/>
          <p:nvPr/>
        </p:nvSpPr>
        <p:spPr>
          <a:xfrm>
            <a:off x="619125" y="2194777"/>
            <a:ext cx="1354676" cy="402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3503F"/>
              </a:buClr>
              <a:buSzPts val="2400"/>
              <a:buFont typeface="Arial"/>
              <a:buNone/>
            </a:pPr>
            <a:r>
              <a:rPr lang="en-US" sz="2400" b="1">
                <a:solidFill>
                  <a:srgbClr val="73503F"/>
                </a:solidFill>
                <a:latin typeface="Arial"/>
                <a:ea typeface="Arial"/>
                <a:cs typeface="Arial"/>
                <a:sym typeface="Arial"/>
              </a:rPr>
              <a:t>START</a:t>
            </a:r>
            <a:endParaRPr/>
          </a:p>
        </p:txBody>
      </p:sp>
      <p:sp>
        <p:nvSpPr>
          <p:cNvPr id="710" name="Google Shape;710;p16"/>
          <p:cNvSpPr/>
          <p:nvPr/>
        </p:nvSpPr>
        <p:spPr>
          <a:xfrm rot="10800000">
            <a:off x="10852576" y="5802852"/>
            <a:ext cx="321559" cy="277206"/>
          </a:xfrm>
          <a:prstGeom prst="triangle">
            <a:avLst>
              <a:gd name="adj" fmla="val 50000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1" name="Google Shape;711;p16"/>
          <p:cNvSpPr txBox="1"/>
          <p:nvPr/>
        </p:nvSpPr>
        <p:spPr>
          <a:xfrm>
            <a:off x="4060461" y="3568496"/>
            <a:ext cx="1759674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Get a modern PowerPoint  Presentation that is beautifully designed. </a:t>
            </a:r>
            <a:endParaRPr/>
          </a:p>
        </p:txBody>
      </p:sp>
      <p:sp>
        <p:nvSpPr>
          <p:cNvPr id="712" name="Google Shape;712;p16"/>
          <p:cNvSpPr txBox="1"/>
          <p:nvPr/>
        </p:nvSpPr>
        <p:spPr>
          <a:xfrm>
            <a:off x="4060461" y="3183774"/>
            <a:ext cx="175967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73503F"/>
                </a:solidFill>
                <a:latin typeface="Arial"/>
                <a:ea typeface="Arial"/>
                <a:cs typeface="Arial"/>
                <a:sym typeface="Arial"/>
              </a:rPr>
              <a:t>Contents Title</a:t>
            </a:r>
            <a:endParaRPr sz="1600" b="1">
              <a:solidFill>
                <a:srgbClr val="7350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" name="Google Shape;713;p16"/>
          <p:cNvSpPr txBox="1"/>
          <p:nvPr/>
        </p:nvSpPr>
        <p:spPr>
          <a:xfrm>
            <a:off x="8918906" y="3568496"/>
            <a:ext cx="1759674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Get a modern PowerPoint  Presentation that is beautifully designed. </a:t>
            </a:r>
            <a:endParaRPr/>
          </a:p>
        </p:txBody>
      </p:sp>
      <p:sp>
        <p:nvSpPr>
          <p:cNvPr id="714" name="Google Shape;714;p16"/>
          <p:cNvSpPr txBox="1"/>
          <p:nvPr/>
        </p:nvSpPr>
        <p:spPr>
          <a:xfrm>
            <a:off x="8918906" y="3183774"/>
            <a:ext cx="175967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73503F"/>
                </a:solidFill>
                <a:latin typeface="Arial"/>
                <a:ea typeface="Arial"/>
                <a:cs typeface="Arial"/>
                <a:sym typeface="Arial"/>
              </a:rPr>
              <a:t>Contents Title</a:t>
            </a:r>
            <a:endParaRPr sz="1600" b="1">
              <a:solidFill>
                <a:srgbClr val="7350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" name="Google Shape;715;p16"/>
          <p:cNvSpPr txBox="1"/>
          <p:nvPr/>
        </p:nvSpPr>
        <p:spPr>
          <a:xfrm>
            <a:off x="1631238" y="3568496"/>
            <a:ext cx="1759674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Get a modern PowerPoint  Presentation that is beautifully designed. </a:t>
            </a:r>
            <a:endParaRPr/>
          </a:p>
        </p:txBody>
      </p:sp>
      <p:sp>
        <p:nvSpPr>
          <p:cNvPr id="716" name="Google Shape;716;p16"/>
          <p:cNvSpPr txBox="1"/>
          <p:nvPr/>
        </p:nvSpPr>
        <p:spPr>
          <a:xfrm>
            <a:off x="1631238" y="3183774"/>
            <a:ext cx="175967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73503F"/>
                </a:solidFill>
                <a:latin typeface="Arial"/>
                <a:ea typeface="Arial"/>
                <a:cs typeface="Arial"/>
                <a:sym typeface="Arial"/>
              </a:rPr>
              <a:t>Contents Title</a:t>
            </a:r>
            <a:endParaRPr sz="1600" b="1">
              <a:solidFill>
                <a:srgbClr val="7350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" name="Google Shape;717;p16"/>
          <p:cNvSpPr txBox="1"/>
          <p:nvPr/>
        </p:nvSpPr>
        <p:spPr>
          <a:xfrm>
            <a:off x="6489684" y="3568496"/>
            <a:ext cx="1759674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Get a modern PowerPoint  Presentation that is beautifully designed. </a:t>
            </a:r>
            <a:endParaRPr/>
          </a:p>
        </p:txBody>
      </p:sp>
      <p:sp>
        <p:nvSpPr>
          <p:cNvPr id="718" name="Google Shape;718;p16"/>
          <p:cNvSpPr txBox="1"/>
          <p:nvPr/>
        </p:nvSpPr>
        <p:spPr>
          <a:xfrm>
            <a:off x="6489684" y="3183774"/>
            <a:ext cx="175967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73503F"/>
                </a:solidFill>
                <a:latin typeface="Arial"/>
                <a:ea typeface="Arial"/>
                <a:cs typeface="Arial"/>
                <a:sym typeface="Arial"/>
              </a:rPr>
              <a:t>Contents Title</a:t>
            </a:r>
            <a:endParaRPr sz="1600" b="1">
              <a:solidFill>
                <a:srgbClr val="7350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Google Shape;719;p16"/>
          <p:cNvSpPr/>
          <p:nvPr/>
        </p:nvSpPr>
        <p:spPr>
          <a:xfrm>
            <a:off x="4746871" y="1990166"/>
            <a:ext cx="401521" cy="409222"/>
          </a:xfrm>
          <a:custGeom>
            <a:avLst/>
            <a:gdLst/>
            <a:ahLst/>
            <a:cxnLst/>
            <a:rect l="l" t="t" r="r" b="b"/>
            <a:pathLst>
              <a:path w="3890855" h="3965475" extrusionOk="0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" name="Google Shape;720;p16"/>
          <p:cNvSpPr/>
          <p:nvPr/>
        </p:nvSpPr>
        <p:spPr>
          <a:xfrm>
            <a:off x="9609290" y="2067068"/>
            <a:ext cx="401521" cy="310258"/>
          </a:xfrm>
          <a:custGeom>
            <a:avLst/>
            <a:gdLst/>
            <a:ahLst/>
            <a:cxnLst/>
            <a:rect l="l" t="t" r="r" b="b"/>
            <a:pathLst>
              <a:path w="3949160" h="3051548" extrusionOk="0">
                <a:moveTo>
                  <a:pt x="2339911" y="638678"/>
                </a:moveTo>
                <a:cubicBezTo>
                  <a:pt x="3228675" y="638678"/>
                  <a:pt x="3949160" y="1138384"/>
                  <a:pt x="3949160" y="1754802"/>
                </a:cubicBezTo>
                <a:cubicBezTo>
                  <a:pt x="3949160" y="2075792"/>
                  <a:pt x="3753790" y="2365135"/>
                  <a:pt x="3440317" y="2567662"/>
                </a:cubicBezTo>
                <a:lnTo>
                  <a:pt x="3655878" y="3051548"/>
                </a:lnTo>
                <a:lnTo>
                  <a:pt x="2882697" y="2804439"/>
                </a:lnTo>
                <a:cubicBezTo>
                  <a:pt x="2713357" y="2847946"/>
                  <a:pt x="2530504" y="2870926"/>
                  <a:pt x="2339911" y="2870926"/>
                </a:cubicBezTo>
                <a:cubicBezTo>
                  <a:pt x="1451147" y="2870926"/>
                  <a:pt x="730662" y="2371220"/>
                  <a:pt x="730662" y="1754802"/>
                </a:cubicBezTo>
                <a:cubicBezTo>
                  <a:pt x="730662" y="1138384"/>
                  <a:pt x="1451147" y="638678"/>
                  <a:pt x="2339911" y="638678"/>
                </a:cubicBezTo>
                <a:close/>
                <a:moveTo>
                  <a:pt x="1609249" y="0"/>
                </a:moveTo>
                <a:cubicBezTo>
                  <a:pt x="2214487" y="0"/>
                  <a:pt x="2741687" y="231736"/>
                  <a:pt x="3015976" y="574644"/>
                </a:cubicBezTo>
                <a:cubicBezTo>
                  <a:pt x="2789246" y="488504"/>
                  <a:pt x="2533611" y="440957"/>
                  <a:pt x="2263344" y="440957"/>
                </a:cubicBezTo>
                <a:cubicBezTo>
                  <a:pt x="1318096" y="440957"/>
                  <a:pt x="551821" y="1022559"/>
                  <a:pt x="551821" y="1740001"/>
                </a:cubicBezTo>
                <a:cubicBezTo>
                  <a:pt x="551821" y="1819940"/>
                  <a:pt x="561334" y="1898193"/>
                  <a:pt x="580963" y="1973803"/>
                </a:cubicBezTo>
                <a:cubicBezTo>
                  <a:pt x="578579" y="1972737"/>
                  <a:pt x="677277" y="2155498"/>
                  <a:pt x="675039" y="2154187"/>
                </a:cubicBezTo>
                <a:lnTo>
                  <a:pt x="502119" y="2089690"/>
                </a:lnTo>
                <a:lnTo>
                  <a:pt x="213774" y="2502637"/>
                </a:lnTo>
                <a:cubicBezTo>
                  <a:pt x="162937" y="2145510"/>
                  <a:pt x="82414" y="1758692"/>
                  <a:pt x="31577" y="1383752"/>
                </a:cubicBezTo>
                <a:cubicBezTo>
                  <a:pt x="6733" y="1307252"/>
                  <a:pt x="0" y="1197870"/>
                  <a:pt x="0" y="1116124"/>
                </a:cubicBezTo>
                <a:cubicBezTo>
                  <a:pt x="0" y="499706"/>
                  <a:pt x="720485" y="0"/>
                  <a:pt x="160924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" name="Google Shape;721;p16"/>
          <p:cNvSpPr/>
          <p:nvPr/>
        </p:nvSpPr>
        <p:spPr>
          <a:xfrm rot="2648398">
            <a:off x="2416034" y="6078296"/>
            <a:ext cx="189508" cy="484672"/>
          </a:xfrm>
          <a:custGeom>
            <a:avLst/>
            <a:gdLst/>
            <a:ahLst/>
            <a:cxnLst/>
            <a:rect l="l" t="t" r="r" b="b"/>
            <a:pathLst>
              <a:path w="1862952" h="4764557" extrusionOk="0">
                <a:moveTo>
                  <a:pt x="289679" y="2004751"/>
                </a:moveTo>
                <a:cubicBezTo>
                  <a:pt x="458860" y="1838972"/>
                  <a:pt x="691283" y="1737733"/>
                  <a:pt x="946849" y="1740329"/>
                </a:cubicBezTo>
                <a:cubicBezTo>
                  <a:pt x="982916" y="1740695"/>
                  <a:pt x="1018481" y="1743119"/>
                  <a:pt x="1053366" y="1748014"/>
                </a:cubicBezTo>
                <a:cubicBezTo>
                  <a:pt x="1317748" y="1888655"/>
                  <a:pt x="1203170" y="2165630"/>
                  <a:pt x="978473" y="2204473"/>
                </a:cubicBezTo>
                <a:cubicBezTo>
                  <a:pt x="966642" y="2201190"/>
                  <a:pt x="954470" y="2200566"/>
                  <a:pt x="942176" y="2200441"/>
                </a:cubicBezTo>
                <a:cubicBezTo>
                  <a:pt x="697403" y="2197955"/>
                  <a:pt x="496962" y="2394367"/>
                  <a:pt x="494475" y="2639137"/>
                </a:cubicBezTo>
                <a:lnTo>
                  <a:pt x="482110" y="3856696"/>
                </a:lnTo>
                <a:cubicBezTo>
                  <a:pt x="479624" y="4101467"/>
                  <a:pt x="676035" y="4301910"/>
                  <a:pt x="920807" y="4304396"/>
                </a:cubicBezTo>
                <a:cubicBezTo>
                  <a:pt x="1043193" y="4305639"/>
                  <a:pt x="1154496" y="4257158"/>
                  <a:pt x="1235513" y="4177768"/>
                </a:cubicBezTo>
                <a:cubicBezTo>
                  <a:pt x="1316531" y="4098380"/>
                  <a:pt x="1367262" y="3988084"/>
                  <a:pt x="1368506" y="3865699"/>
                </a:cubicBezTo>
                <a:lnTo>
                  <a:pt x="1375662" y="3161156"/>
                </a:lnTo>
                <a:cubicBezTo>
                  <a:pt x="1504082" y="3167548"/>
                  <a:pt x="1792622" y="2981572"/>
                  <a:pt x="1861834" y="2783546"/>
                </a:cubicBezTo>
                <a:lnTo>
                  <a:pt x="1851019" y="3848423"/>
                </a:lnTo>
                <a:cubicBezTo>
                  <a:pt x="1848423" y="4103989"/>
                  <a:pt x="1742485" y="4334308"/>
                  <a:pt x="1573304" y="4500088"/>
                </a:cubicBezTo>
                <a:cubicBezTo>
                  <a:pt x="1404123" y="4665866"/>
                  <a:pt x="1171700" y="4767105"/>
                  <a:pt x="916134" y="4764509"/>
                </a:cubicBezTo>
                <a:cubicBezTo>
                  <a:pt x="405002" y="4759318"/>
                  <a:pt x="-5143" y="4340756"/>
                  <a:pt x="48" y="3829624"/>
                </a:cubicBezTo>
                <a:lnTo>
                  <a:pt x="11964" y="2656415"/>
                </a:lnTo>
                <a:cubicBezTo>
                  <a:pt x="14559" y="2400849"/>
                  <a:pt x="120498" y="2170529"/>
                  <a:pt x="289679" y="2004751"/>
                </a:cubicBezTo>
                <a:close/>
                <a:moveTo>
                  <a:pt x="282968" y="271082"/>
                </a:moveTo>
                <a:cubicBezTo>
                  <a:pt x="450457" y="103594"/>
                  <a:pt x="681840" y="0"/>
                  <a:pt x="937419" y="0"/>
                </a:cubicBezTo>
                <a:cubicBezTo>
                  <a:pt x="1448577" y="0"/>
                  <a:pt x="1862952" y="414375"/>
                  <a:pt x="1862952" y="925533"/>
                </a:cubicBezTo>
                <a:lnTo>
                  <a:pt x="1862952" y="2098803"/>
                </a:lnTo>
                <a:cubicBezTo>
                  <a:pt x="1862952" y="2609961"/>
                  <a:pt x="1448577" y="3024336"/>
                  <a:pt x="937419" y="3024336"/>
                </a:cubicBezTo>
                <a:cubicBezTo>
                  <a:pt x="901350" y="3024336"/>
                  <a:pt x="865762" y="3022273"/>
                  <a:pt x="830829" y="3017733"/>
                </a:cubicBezTo>
                <a:cubicBezTo>
                  <a:pt x="565032" y="2879784"/>
                  <a:pt x="676792" y="2601660"/>
                  <a:pt x="901083" y="2560538"/>
                </a:cubicBezTo>
                <a:cubicBezTo>
                  <a:pt x="912947" y="2563700"/>
                  <a:pt x="925124" y="2564200"/>
                  <a:pt x="937419" y="2564200"/>
                </a:cubicBezTo>
                <a:cubicBezTo>
                  <a:pt x="1182204" y="2564200"/>
                  <a:pt x="1380640" y="2365763"/>
                  <a:pt x="1380641" y="2120980"/>
                </a:cubicBezTo>
                <a:lnTo>
                  <a:pt x="1380640" y="903358"/>
                </a:lnTo>
                <a:cubicBezTo>
                  <a:pt x="1380640" y="658574"/>
                  <a:pt x="1182204" y="460137"/>
                  <a:pt x="937419" y="460137"/>
                </a:cubicBezTo>
                <a:cubicBezTo>
                  <a:pt x="815027" y="460137"/>
                  <a:pt x="704222" y="509746"/>
                  <a:pt x="624015" y="589954"/>
                </a:cubicBezTo>
                <a:cubicBezTo>
                  <a:pt x="543808" y="670161"/>
                  <a:pt x="494199" y="780966"/>
                  <a:pt x="494199" y="903358"/>
                </a:cubicBezTo>
                <a:lnTo>
                  <a:pt x="494198" y="1607937"/>
                </a:lnTo>
                <a:cubicBezTo>
                  <a:pt x="365720" y="1602850"/>
                  <a:pt x="79084" y="1791747"/>
                  <a:pt x="11886" y="1990465"/>
                </a:cubicBezTo>
                <a:lnTo>
                  <a:pt x="11886" y="925533"/>
                </a:lnTo>
                <a:cubicBezTo>
                  <a:pt x="11886" y="669954"/>
                  <a:pt x="115480" y="438571"/>
                  <a:pt x="282968" y="27108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2" name="Google Shape;722;p16"/>
          <p:cNvSpPr/>
          <p:nvPr/>
        </p:nvSpPr>
        <p:spPr>
          <a:xfrm flipH="1">
            <a:off x="7168760" y="6127594"/>
            <a:ext cx="401521" cy="386076"/>
          </a:xfrm>
          <a:custGeom>
            <a:avLst/>
            <a:gdLst/>
            <a:ahLst/>
            <a:cxnLst/>
            <a:rect l="l" t="t" r="r" b="b"/>
            <a:pathLst>
              <a:path w="3948393" h="3817544" extrusionOk="0">
                <a:moveTo>
                  <a:pt x="1888045" y="2370407"/>
                </a:moveTo>
                <a:lnTo>
                  <a:pt x="1180379" y="2998560"/>
                </a:lnTo>
                <a:lnTo>
                  <a:pt x="695350" y="2712314"/>
                </a:lnTo>
                <a:lnTo>
                  <a:pt x="703301" y="3014463"/>
                </a:lnTo>
                <a:lnTo>
                  <a:pt x="1888044" y="3817544"/>
                </a:lnTo>
                <a:cubicBezTo>
                  <a:pt x="1885393" y="3356368"/>
                  <a:pt x="1874793" y="2911096"/>
                  <a:pt x="1888045" y="2370407"/>
                </a:cubicBezTo>
                <a:close/>
                <a:moveTo>
                  <a:pt x="2059390" y="2370407"/>
                </a:moveTo>
                <a:cubicBezTo>
                  <a:pt x="2072642" y="2911096"/>
                  <a:pt x="2062042" y="3356368"/>
                  <a:pt x="2059391" y="3817544"/>
                </a:cubicBezTo>
                <a:lnTo>
                  <a:pt x="3244134" y="3014463"/>
                </a:lnTo>
                <a:lnTo>
                  <a:pt x="3252085" y="2712314"/>
                </a:lnTo>
                <a:lnTo>
                  <a:pt x="2767056" y="2998560"/>
                </a:lnTo>
                <a:close/>
                <a:moveTo>
                  <a:pt x="733907" y="1451867"/>
                </a:moveTo>
                <a:lnTo>
                  <a:pt x="0" y="2113471"/>
                </a:lnTo>
                <a:lnTo>
                  <a:pt x="1170450" y="2848461"/>
                </a:lnTo>
                <a:lnTo>
                  <a:pt x="1919327" y="2170968"/>
                </a:lnTo>
                <a:close/>
                <a:moveTo>
                  <a:pt x="3206900" y="1451867"/>
                </a:moveTo>
                <a:lnTo>
                  <a:pt x="2021479" y="2170968"/>
                </a:lnTo>
                <a:lnTo>
                  <a:pt x="2770356" y="2848461"/>
                </a:lnTo>
                <a:lnTo>
                  <a:pt x="3940806" y="2113471"/>
                </a:lnTo>
                <a:close/>
                <a:moveTo>
                  <a:pt x="1195981" y="0"/>
                </a:moveTo>
                <a:lnTo>
                  <a:pt x="10560" y="719101"/>
                </a:lnTo>
                <a:lnTo>
                  <a:pt x="759438" y="1396594"/>
                </a:lnTo>
                <a:lnTo>
                  <a:pt x="1929887" y="661605"/>
                </a:lnTo>
                <a:close/>
                <a:moveTo>
                  <a:pt x="2762973" y="0"/>
                </a:moveTo>
                <a:lnTo>
                  <a:pt x="2029067" y="661605"/>
                </a:lnTo>
                <a:lnTo>
                  <a:pt x="3199516" y="1396594"/>
                </a:lnTo>
                <a:lnTo>
                  <a:pt x="3948393" y="71910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17"/>
          <p:cNvSpPr txBox="1">
            <a:spLocks noGrp="1"/>
          </p:cNvSpPr>
          <p:nvPr>
            <p:ph type="body" idx="1"/>
          </p:nvPr>
        </p:nvSpPr>
        <p:spPr>
          <a:xfrm>
            <a:off x="619125" y="400050"/>
            <a:ext cx="11572875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Infographic Style</a:t>
            </a:r>
            <a:endParaRPr/>
          </a:p>
        </p:txBody>
      </p:sp>
      <p:grpSp>
        <p:nvGrpSpPr>
          <p:cNvPr id="728" name="Google Shape;728;p17"/>
          <p:cNvGrpSpPr/>
          <p:nvPr/>
        </p:nvGrpSpPr>
        <p:grpSpPr>
          <a:xfrm>
            <a:off x="6430888" y="1294562"/>
            <a:ext cx="5520800" cy="5255133"/>
            <a:chOff x="4518482" y="1664754"/>
            <a:chExt cx="4754548" cy="4525754"/>
          </a:xfrm>
        </p:grpSpPr>
        <p:grpSp>
          <p:nvGrpSpPr>
            <p:cNvPr id="729" name="Google Shape;729;p17"/>
            <p:cNvGrpSpPr/>
            <p:nvPr/>
          </p:nvGrpSpPr>
          <p:grpSpPr>
            <a:xfrm>
              <a:off x="6156176" y="1664754"/>
              <a:ext cx="1304528" cy="4525754"/>
              <a:chOff x="6084168" y="1664754"/>
              <a:chExt cx="1304528" cy="4525754"/>
            </a:xfrm>
          </p:grpSpPr>
          <p:sp>
            <p:nvSpPr>
              <p:cNvPr id="730" name="Google Shape;730;p17"/>
              <p:cNvSpPr/>
              <p:nvPr/>
            </p:nvSpPr>
            <p:spPr>
              <a:xfrm>
                <a:off x="6084168" y="1664754"/>
                <a:ext cx="1304528" cy="1304528"/>
              </a:xfrm>
              <a:prstGeom prst="ellipse">
                <a:avLst/>
              </a:prstGeom>
              <a:solidFill>
                <a:srgbClr val="735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700" b="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Text</a:t>
                </a:r>
                <a:endParaRPr/>
              </a:p>
            </p:txBody>
          </p:sp>
          <p:sp>
            <p:nvSpPr>
              <p:cNvPr id="731" name="Google Shape;731;p17"/>
              <p:cNvSpPr/>
              <p:nvPr/>
            </p:nvSpPr>
            <p:spPr>
              <a:xfrm>
                <a:off x="6084168" y="4885980"/>
                <a:ext cx="1304528" cy="1304528"/>
              </a:xfrm>
              <a:prstGeom prst="ellipse">
                <a:avLst/>
              </a:prstGeom>
              <a:solidFill>
                <a:srgbClr val="735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700" b="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Text</a:t>
                </a:r>
                <a:endParaRPr/>
              </a:p>
            </p:txBody>
          </p:sp>
        </p:grpSp>
        <p:grpSp>
          <p:nvGrpSpPr>
            <p:cNvPr id="732" name="Google Shape;732;p17"/>
            <p:cNvGrpSpPr/>
            <p:nvPr/>
          </p:nvGrpSpPr>
          <p:grpSpPr>
            <a:xfrm>
              <a:off x="4518482" y="3271808"/>
              <a:ext cx="4754548" cy="1304528"/>
              <a:chOff x="4518482" y="3316690"/>
              <a:chExt cx="4754548" cy="1304528"/>
            </a:xfrm>
          </p:grpSpPr>
          <p:sp>
            <p:nvSpPr>
              <p:cNvPr id="733" name="Google Shape;733;p17"/>
              <p:cNvSpPr/>
              <p:nvPr/>
            </p:nvSpPr>
            <p:spPr>
              <a:xfrm>
                <a:off x="4518482" y="3316690"/>
                <a:ext cx="1304528" cy="1304528"/>
              </a:xfrm>
              <a:prstGeom prst="ellipse">
                <a:avLst/>
              </a:prstGeom>
              <a:solidFill>
                <a:srgbClr val="735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700" b="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Text</a:t>
                </a:r>
                <a:endParaRPr/>
              </a:p>
            </p:txBody>
          </p:sp>
          <p:sp>
            <p:nvSpPr>
              <p:cNvPr id="734" name="Google Shape;734;p17"/>
              <p:cNvSpPr/>
              <p:nvPr/>
            </p:nvSpPr>
            <p:spPr>
              <a:xfrm>
                <a:off x="7968502" y="3316690"/>
                <a:ext cx="1304528" cy="1304528"/>
              </a:xfrm>
              <a:prstGeom prst="ellipse">
                <a:avLst/>
              </a:prstGeom>
              <a:solidFill>
                <a:srgbClr val="735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700" b="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Text</a:t>
                </a:r>
                <a:endParaRPr/>
              </a:p>
            </p:txBody>
          </p:sp>
        </p:grpSp>
      </p:grpSp>
      <p:grpSp>
        <p:nvGrpSpPr>
          <p:cNvPr id="735" name="Google Shape;735;p17"/>
          <p:cNvGrpSpPr/>
          <p:nvPr/>
        </p:nvGrpSpPr>
        <p:grpSpPr>
          <a:xfrm>
            <a:off x="910089" y="1655362"/>
            <a:ext cx="5520799" cy="901016"/>
            <a:chOff x="467544" y="1934588"/>
            <a:chExt cx="4369376" cy="901016"/>
          </a:xfrm>
        </p:grpSpPr>
        <p:sp>
          <p:nvSpPr>
            <p:cNvPr id="736" name="Google Shape;736;p17"/>
            <p:cNvSpPr/>
            <p:nvPr/>
          </p:nvSpPr>
          <p:spPr>
            <a:xfrm>
              <a:off x="806699" y="2312384"/>
              <a:ext cx="4030221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45700" rIns="720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7350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/>
            </a:p>
          </p:txBody>
        </p:sp>
        <p:sp>
          <p:nvSpPr>
            <p:cNvPr id="737" name="Google Shape;737;p17"/>
            <p:cNvSpPr/>
            <p:nvPr/>
          </p:nvSpPr>
          <p:spPr>
            <a:xfrm>
              <a:off x="467544" y="1934588"/>
              <a:ext cx="4369376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rgbClr val="73503F"/>
                  </a:solidFill>
                  <a:latin typeface="Arial"/>
                  <a:ea typeface="Arial"/>
                  <a:cs typeface="Arial"/>
                  <a:sym typeface="Arial"/>
                </a:rPr>
                <a:t>1. Contents Here A</a:t>
              </a:r>
              <a:endParaRPr sz="2400" b="1">
                <a:solidFill>
                  <a:srgbClr val="7350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38" name="Google Shape;738;p17"/>
          <p:cNvGrpSpPr/>
          <p:nvPr/>
        </p:nvGrpSpPr>
        <p:grpSpPr>
          <a:xfrm>
            <a:off x="910089" y="2788746"/>
            <a:ext cx="5520799" cy="901016"/>
            <a:chOff x="467544" y="2816016"/>
            <a:chExt cx="4369376" cy="901016"/>
          </a:xfrm>
        </p:grpSpPr>
        <p:sp>
          <p:nvSpPr>
            <p:cNvPr id="739" name="Google Shape;739;p17"/>
            <p:cNvSpPr/>
            <p:nvPr/>
          </p:nvSpPr>
          <p:spPr>
            <a:xfrm>
              <a:off x="806699" y="3193812"/>
              <a:ext cx="4030221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45700" rIns="720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7350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/>
            </a:p>
          </p:txBody>
        </p:sp>
        <p:sp>
          <p:nvSpPr>
            <p:cNvPr id="740" name="Google Shape;740;p17"/>
            <p:cNvSpPr/>
            <p:nvPr/>
          </p:nvSpPr>
          <p:spPr>
            <a:xfrm>
              <a:off x="467544" y="2816016"/>
              <a:ext cx="4369376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rgbClr val="73503F"/>
                  </a:solidFill>
                  <a:latin typeface="Arial"/>
                  <a:ea typeface="Arial"/>
                  <a:cs typeface="Arial"/>
                  <a:sym typeface="Arial"/>
                </a:rPr>
                <a:t>2. Contents Here B</a:t>
              </a:r>
              <a:endParaRPr sz="2400" b="1">
                <a:solidFill>
                  <a:srgbClr val="7350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41" name="Google Shape;741;p17"/>
          <p:cNvGrpSpPr/>
          <p:nvPr/>
        </p:nvGrpSpPr>
        <p:grpSpPr>
          <a:xfrm>
            <a:off x="910089" y="3922129"/>
            <a:ext cx="5520799" cy="901016"/>
            <a:chOff x="467544" y="3697444"/>
            <a:chExt cx="4369376" cy="901016"/>
          </a:xfrm>
        </p:grpSpPr>
        <p:sp>
          <p:nvSpPr>
            <p:cNvPr id="742" name="Google Shape;742;p17"/>
            <p:cNvSpPr/>
            <p:nvPr/>
          </p:nvSpPr>
          <p:spPr>
            <a:xfrm>
              <a:off x="806699" y="4075240"/>
              <a:ext cx="4030221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45700" rIns="720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7350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/>
            </a:p>
          </p:txBody>
        </p:sp>
        <p:sp>
          <p:nvSpPr>
            <p:cNvPr id="743" name="Google Shape;743;p17"/>
            <p:cNvSpPr/>
            <p:nvPr/>
          </p:nvSpPr>
          <p:spPr>
            <a:xfrm>
              <a:off x="467544" y="3697444"/>
              <a:ext cx="4369376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rgbClr val="73503F"/>
                  </a:solidFill>
                  <a:latin typeface="Arial"/>
                  <a:ea typeface="Arial"/>
                  <a:cs typeface="Arial"/>
                  <a:sym typeface="Arial"/>
                </a:rPr>
                <a:t>3. Contents Here C</a:t>
              </a:r>
              <a:endParaRPr sz="2400" b="1">
                <a:solidFill>
                  <a:srgbClr val="7350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44" name="Google Shape;744;p17"/>
          <p:cNvGrpSpPr/>
          <p:nvPr/>
        </p:nvGrpSpPr>
        <p:grpSpPr>
          <a:xfrm>
            <a:off x="910089" y="5055512"/>
            <a:ext cx="5520799" cy="901016"/>
            <a:chOff x="467544" y="4578872"/>
            <a:chExt cx="4369376" cy="901016"/>
          </a:xfrm>
        </p:grpSpPr>
        <p:sp>
          <p:nvSpPr>
            <p:cNvPr id="745" name="Google Shape;745;p17"/>
            <p:cNvSpPr/>
            <p:nvPr/>
          </p:nvSpPr>
          <p:spPr>
            <a:xfrm>
              <a:off x="806699" y="4956668"/>
              <a:ext cx="4030221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45700" rIns="720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7350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/>
            </a:p>
          </p:txBody>
        </p:sp>
        <p:sp>
          <p:nvSpPr>
            <p:cNvPr id="746" name="Google Shape;746;p17"/>
            <p:cNvSpPr/>
            <p:nvPr/>
          </p:nvSpPr>
          <p:spPr>
            <a:xfrm>
              <a:off x="467544" y="4578872"/>
              <a:ext cx="4369376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rgbClr val="73503F"/>
                  </a:solidFill>
                  <a:latin typeface="Arial"/>
                  <a:ea typeface="Arial"/>
                  <a:cs typeface="Arial"/>
                  <a:sym typeface="Arial"/>
                </a:rPr>
                <a:t>4. Contents Here D</a:t>
              </a:r>
              <a:endParaRPr sz="2400" b="1">
                <a:solidFill>
                  <a:srgbClr val="7350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47" name="Google Shape;747;p17"/>
          <p:cNvGrpSpPr/>
          <p:nvPr/>
        </p:nvGrpSpPr>
        <p:grpSpPr>
          <a:xfrm>
            <a:off x="8200603" y="3068993"/>
            <a:ext cx="2236317" cy="1637533"/>
            <a:chOff x="2433638" y="3848101"/>
            <a:chExt cx="1654175" cy="1211262"/>
          </a:xfrm>
        </p:grpSpPr>
        <p:sp>
          <p:nvSpPr>
            <p:cNvPr id="748" name="Google Shape;748;p17"/>
            <p:cNvSpPr/>
            <p:nvPr/>
          </p:nvSpPr>
          <p:spPr>
            <a:xfrm>
              <a:off x="2894013" y="3848101"/>
              <a:ext cx="1193800" cy="1196975"/>
            </a:xfrm>
            <a:custGeom>
              <a:avLst/>
              <a:gdLst/>
              <a:ahLst/>
              <a:cxnLst/>
              <a:rect l="l" t="t" r="r" b="b"/>
              <a:pathLst>
                <a:path w="316" h="316" extrusionOk="0">
                  <a:moveTo>
                    <a:pt x="174" y="135"/>
                  </a:moveTo>
                  <a:cubicBezTo>
                    <a:pt x="185" y="128"/>
                    <a:pt x="198" y="123"/>
                    <a:pt x="206" y="113"/>
                  </a:cubicBezTo>
                  <a:cubicBezTo>
                    <a:pt x="228" y="86"/>
                    <a:pt x="248" y="56"/>
                    <a:pt x="269" y="27"/>
                  </a:cubicBezTo>
                  <a:cubicBezTo>
                    <a:pt x="277" y="17"/>
                    <a:pt x="283" y="0"/>
                    <a:pt x="300" y="12"/>
                  </a:cubicBezTo>
                  <a:cubicBezTo>
                    <a:pt x="316" y="22"/>
                    <a:pt x="316" y="39"/>
                    <a:pt x="307" y="54"/>
                  </a:cubicBezTo>
                  <a:cubicBezTo>
                    <a:pt x="297" y="71"/>
                    <a:pt x="284" y="87"/>
                    <a:pt x="272" y="103"/>
                  </a:cubicBezTo>
                  <a:cubicBezTo>
                    <a:pt x="267" y="110"/>
                    <a:pt x="263" y="117"/>
                    <a:pt x="257" y="124"/>
                  </a:cubicBezTo>
                  <a:cubicBezTo>
                    <a:pt x="208" y="177"/>
                    <a:pt x="175" y="236"/>
                    <a:pt x="198" y="316"/>
                  </a:cubicBezTo>
                  <a:cubicBezTo>
                    <a:pt x="175" y="316"/>
                    <a:pt x="158" y="316"/>
                    <a:pt x="141" y="316"/>
                  </a:cubicBezTo>
                  <a:cubicBezTo>
                    <a:pt x="123" y="316"/>
                    <a:pt x="106" y="316"/>
                    <a:pt x="83" y="316"/>
                  </a:cubicBezTo>
                  <a:cubicBezTo>
                    <a:pt x="87" y="282"/>
                    <a:pt x="91" y="250"/>
                    <a:pt x="94" y="219"/>
                  </a:cubicBezTo>
                  <a:cubicBezTo>
                    <a:pt x="95" y="198"/>
                    <a:pt x="114" y="200"/>
                    <a:pt x="125" y="194"/>
                  </a:cubicBezTo>
                  <a:cubicBezTo>
                    <a:pt x="140" y="186"/>
                    <a:pt x="144" y="175"/>
                    <a:pt x="139" y="163"/>
                  </a:cubicBezTo>
                  <a:cubicBezTo>
                    <a:pt x="136" y="156"/>
                    <a:pt x="124" y="149"/>
                    <a:pt x="115" y="147"/>
                  </a:cubicBezTo>
                  <a:cubicBezTo>
                    <a:pt x="103" y="144"/>
                    <a:pt x="90" y="144"/>
                    <a:pt x="77" y="146"/>
                  </a:cubicBezTo>
                  <a:cubicBezTo>
                    <a:pt x="48" y="151"/>
                    <a:pt x="28" y="140"/>
                    <a:pt x="16" y="114"/>
                  </a:cubicBezTo>
                  <a:cubicBezTo>
                    <a:pt x="13" y="107"/>
                    <a:pt x="11" y="97"/>
                    <a:pt x="10" y="89"/>
                  </a:cubicBezTo>
                  <a:cubicBezTo>
                    <a:pt x="7" y="64"/>
                    <a:pt x="4" y="38"/>
                    <a:pt x="1" y="17"/>
                  </a:cubicBezTo>
                  <a:cubicBezTo>
                    <a:pt x="0" y="16"/>
                    <a:pt x="4" y="19"/>
                    <a:pt x="8" y="23"/>
                  </a:cubicBezTo>
                  <a:cubicBezTo>
                    <a:pt x="30" y="53"/>
                    <a:pt x="51" y="84"/>
                    <a:pt x="74" y="114"/>
                  </a:cubicBezTo>
                  <a:cubicBezTo>
                    <a:pt x="81" y="123"/>
                    <a:pt x="93" y="128"/>
                    <a:pt x="102" y="134"/>
                  </a:cubicBezTo>
                  <a:cubicBezTo>
                    <a:pt x="99" y="109"/>
                    <a:pt x="93" y="88"/>
                    <a:pt x="93" y="67"/>
                  </a:cubicBezTo>
                  <a:cubicBezTo>
                    <a:pt x="94" y="57"/>
                    <a:pt x="103" y="45"/>
                    <a:pt x="111" y="38"/>
                  </a:cubicBezTo>
                  <a:cubicBezTo>
                    <a:pt x="128" y="23"/>
                    <a:pt x="153" y="25"/>
                    <a:pt x="170" y="40"/>
                  </a:cubicBezTo>
                  <a:cubicBezTo>
                    <a:pt x="192" y="62"/>
                    <a:pt x="193" y="90"/>
                    <a:pt x="170" y="126"/>
                  </a:cubicBezTo>
                  <a:cubicBezTo>
                    <a:pt x="172" y="129"/>
                    <a:pt x="173" y="132"/>
                    <a:pt x="174" y="135"/>
                  </a:cubicBezTo>
                  <a:close/>
                </a:path>
              </a:pathLst>
            </a:custGeom>
            <a:solidFill>
              <a:srgbClr val="EDC7A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17"/>
            <p:cNvSpPr/>
            <p:nvPr/>
          </p:nvSpPr>
          <p:spPr>
            <a:xfrm>
              <a:off x="2433638" y="3897313"/>
              <a:ext cx="931862" cy="1162050"/>
            </a:xfrm>
            <a:custGeom>
              <a:avLst/>
              <a:gdLst/>
              <a:ahLst/>
              <a:cxnLst/>
              <a:rect l="l" t="t" r="r" b="b"/>
              <a:pathLst>
                <a:path w="247" h="307" extrusionOk="0">
                  <a:moveTo>
                    <a:pt x="98" y="207"/>
                  </a:moveTo>
                  <a:cubicBezTo>
                    <a:pt x="120" y="199"/>
                    <a:pt x="136" y="194"/>
                    <a:pt x="153" y="187"/>
                  </a:cubicBezTo>
                  <a:cubicBezTo>
                    <a:pt x="149" y="174"/>
                    <a:pt x="146" y="163"/>
                    <a:pt x="141" y="147"/>
                  </a:cubicBezTo>
                  <a:cubicBezTo>
                    <a:pt x="176" y="147"/>
                    <a:pt x="208" y="147"/>
                    <a:pt x="240" y="148"/>
                  </a:cubicBezTo>
                  <a:cubicBezTo>
                    <a:pt x="242" y="148"/>
                    <a:pt x="247" y="152"/>
                    <a:pt x="247" y="154"/>
                  </a:cubicBezTo>
                  <a:cubicBezTo>
                    <a:pt x="247" y="158"/>
                    <a:pt x="245" y="164"/>
                    <a:pt x="242" y="165"/>
                  </a:cubicBezTo>
                  <a:cubicBezTo>
                    <a:pt x="227" y="170"/>
                    <a:pt x="212" y="174"/>
                    <a:pt x="197" y="178"/>
                  </a:cubicBezTo>
                  <a:cubicBezTo>
                    <a:pt x="209" y="201"/>
                    <a:pt x="207" y="210"/>
                    <a:pt x="180" y="221"/>
                  </a:cubicBezTo>
                  <a:cubicBezTo>
                    <a:pt x="158" y="230"/>
                    <a:pt x="136" y="238"/>
                    <a:pt x="114" y="248"/>
                  </a:cubicBezTo>
                  <a:cubicBezTo>
                    <a:pt x="97" y="256"/>
                    <a:pt x="85" y="253"/>
                    <a:pt x="75" y="236"/>
                  </a:cubicBezTo>
                  <a:cubicBezTo>
                    <a:pt x="64" y="215"/>
                    <a:pt x="51" y="195"/>
                    <a:pt x="38" y="175"/>
                  </a:cubicBezTo>
                  <a:cubicBezTo>
                    <a:pt x="34" y="169"/>
                    <a:pt x="29" y="164"/>
                    <a:pt x="24" y="157"/>
                  </a:cubicBezTo>
                  <a:cubicBezTo>
                    <a:pt x="20" y="163"/>
                    <a:pt x="18" y="165"/>
                    <a:pt x="18" y="166"/>
                  </a:cubicBezTo>
                  <a:cubicBezTo>
                    <a:pt x="41" y="200"/>
                    <a:pt x="63" y="234"/>
                    <a:pt x="85" y="268"/>
                  </a:cubicBezTo>
                  <a:cubicBezTo>
                    <a:pt x="92" y="279"/>
                    <a:pt x="94" y="292"/>
                    <a:pt x="100" y="307"/>
                  </a:cubicBezTo>
                  <a:cubicBezTo>
                    <a:pt x="63" y="307"/>
                    <a:pt x="33" y="307"/>
                    <a:pt x="0" y="307"/>
                  </a:cubicBezTo>
                  <a:cubicBezTo>
                    <a:pt x="0" y="254"/>
                    <a:pt x="0" y="200"/>
                    <a:pt x="0" y="147"/>
                  </a:cubicBezTo>
                  <a:cubicBezTo>
                    <a:pt x="0" y="145"/>
                    <a:pt x="1" y="142"/>
                    <a:pt x="2" y="140"/>
                  </a:cubicBezTo>
                  <a:cubicBezTo>
                    <a:pt x="28" y="111"/>
                    <a:pt x="31" y="77"/>
                    <a:pt x="31" y="39"/>
                  </a:cubicBezTo>
                  <a:cubicBezTo>
                    <a:pt x="31" y="11"/>
                    <a:pt x="47" y="0"/>
                    <a:pt x="72" y="0"/>
                  </a:cubicBezTo>
                  <a:cubicBezTo>
                    <a:pt x="99" y="1"/>
                    <a:pt x="114" y="12"/>
                    <a:pt x="116" y="39"/>
                  </a:cubicBezTo>
                  <a:cubicBezTo>
                    <a:pt x="118" y="59"/>
                    <a:pt x="120" y="84"/>
                    <a:pt x="111" y="100"/>
                  </a:cubicBezTo>
                  <a:cubicBezTo>
                    <a:pt x="91" y="133"/>
                    <a:pt x="104" y="167"/>
                    <a:pt x="98" y="207"/>
                  </a:cubicBezTo>
                  <a:close/>
                </a:path>
              </a:pathLst>
            </a:custGeom>
            <a:solidFill>
              <a:srgbClr val="EDC7A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18"/>
          <p:cNvSpPr txBox="1">
            <a:spLocks noGrp="1"/>
          </p:cNvSpPr>
          <p:nvPr>
            <p:ph type="body" idx="1"/>
          </p:nvPr>
        </p:nvSpPr>
        <p:spPr>
          <a:xfrm>
            <a:off x="619125" y="400050"/>
            <a:ext cx="11572875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Infographic Style</a:t>
            </a:r>
            <a:endParaRPr/>
          </a:p>
        </p:txBody>
      </p:sp>
      <p:sp>
        <p:nvSpPr>
          <p:cNvPr id="755" name="Google Shape;755;p18"/>
          <p:cNvSpPr txBox="1"/>
          <p:nvPr/>
        </p:nvSpPr>
        <p:spPr>
          <a:xfrm>
            <a:off x="6788257" y="2206670"/>
            <a:ext cx="87895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73503F"/>
                </a:solidFill>
                <a:latin typeface="Arial"/>
                <a:ea typeface="Arial"/>
                <a:cs typeface="Arial"/>
                <a:sym typeface="Arial"/>
              </a:rPr>
              <a:t>85</a:t>
            </a:r>
            <a:r>
              <a:rPr lang="en-US" sz="1800" b="1">
                <a:solidFill>
                  <a:srgbClr val="73503F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1800" b="1">
              <a:solidFill>
                <a:srgbClr val="7350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6" name="Google Shape;756;p18"/>
          <p:cNvSpPr txBox="1"/>
          <p:nvPr/>
        </p:nvSpPr>
        <p:spPr>
          <a:xfrm>
            <a:off x="7522482" y="2619060"/>
            <a:ext cx="4226243" cy="466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3503F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7350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</a:t>
            </a:r>
            <a:endParaRPr/>
          </a:p>
        </p:txBody>
      </p:sp>
      <p:sp>
        <p:nvSpPr>
          <p:cNvPr id="757" name="Google Shape;757;p18"/>
          <p:cNvSpPr txBox="1"/>
          <p:nvPr/>
        </p:nvSpPr>
        <p:spPr>
          <a:xfrm>
            <a:off x="6788257" y="3273094"/>
            <a:ext cx="87895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73503F"/>
                </a:solidFill>
                <a:latin typeface="Arial"/>
                <a:ea typeface="Arial"/>
                <a:cs typeface="Arial"/>
                <a:sym typeface="Arial"/>
              </a:rPr>
              <a:t>70</a:t>
            </a:r>
            <a:r>
              <a:rPr lang="en-US" sz="1800" b="1">
                <a:solidFill>
                  <a:srgbClr val="73503F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1800" b="1">
              <a:solidFill>
                <a:srgbClr val="7350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8" name="Google Shape;758;p18"/>
          <p:cNvSpPr txBox="1"/>
          <p:nvPr/>
        </p:nvSpPr>
        <p:spPr>
          <a:xfrm>
            <a:off x="7522482" y="3685484"/>
            <a:ext cx="4226243" cy="466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3503F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7350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</a:t>
            </a:r>
            <a:endParaRPr/>
          </a:p>
        </p:txBody>
      </p:sp>
      <p:sp>
        <p:nvSpPr>
          <p:cNvPr id="759" name="Google Shape;759;p18"/>
          <p:cNvSpPr txBox="1"/>
          <p:nvPr/>
        </p:nvSpPr>
        <p:spPr>
          <a:xfrm>
            <a:off x="6788257" y="4339518"/>
            <a:ext cx="87895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73503F"/>
                </a:solidFill>
                <a:latin typeface="Arial"/>
                <a:ea typeface="Arial"/>
                <a:cs typeface="Arial"/>
                <a:sym typeface="Arial"/>
              </a:rPr>
              <a:t>65</a:t>
            </a:r>
            <a:r>
              <a:rPr lang="en-US" sz="1800" b="1">
                <a:solidFill>
                  <a:srgbClr val="73503F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1800" b="1">
              <a:solidFill>
                <a:srgbClr val="7350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0" name="Google Shape;760;p18"/>
          <p:cNvSpPr txBox="1"/>
          <p:nvPr/>
        </p:nvSpPr>
        <p:spPr>
          <a:xfrm>
            <a:off x="7522482" y="4751908"/>
            <a:ext cx="4226243" cy="466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3503F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7350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</a:t>
            </a:r>
            <a:endParaRPr/>
          </a:p>
        </p:txBody>
      </p:sp>
      <p:sp>
        <p:nvSpPr>
          <p:cNvPr id="761" name="Google Shape;761;p18"/>
          <p:cNvSpPr txBox="1"/>
          <p:nvPr/>
        </p:nvSpPr>
        <p:spPr>
          <a:xfrm>
            <a:off x="6788257" y="5405942"/>
            <a:ext cx="87895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73503F"/>
                </a:solidFill>
                <a:latin typeface="Arial"/>
                <a:ea typeface="Arial"/>
                <a:cs typeface="Arial"/>
                <a:sym typeface="Arial"/>
              </a:rPr>
              <a:t>55</a:t>
            </a:r>
            <a:r>
              <a:rPr lang="en-US" sz="1800" b="1">
                <a:solidFill>
                  <a:srgbClr val="73503F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1800" b="1">
              <a:solidFill>
                <a:srgbClr val="7350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p18"/>
          <p:cNvSpPr txBox="1"/>
          <p:nvPr/>
        </p:nvSpPr>
        <p:spPr>
          <a:xfrm>
            <a:off x="7522482" y="5818332"/>
            <a:ext cx="4226243" cy="466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3503F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7350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</a:t>
            </a:r>
            <a:endParaRPr/>
          </a:p>
        </p:txBody>
      </p:sp>
      <p:grpSp>
        <p:nvGrpSpPr>
          <p:cNvPr id="763" name="Google Shape;763;p18"/>
          <p:cNvGrpSpPr/>
          <p:nvPr/>
        </p:nvGrpSpPr>
        <p:grpSpPr>
          <a:xfrm>
            <a:off x="1625107" y="1815530"/>
            <a:ext cx="4413085" cy="4354292"/>
            <a:chOff x="1782763" y="2233613"/>
            <a:chExt cx="3932238" cy="3879851"/>
          </a:xfrm>
        </p:grpSpPr>
        <p:sp>
          <p:nvSpPr>
            <p:cNvPr id="764" name="Google Shape;764;p18"/>
            <p:cNvSpPr/>
            <p:nvPr/>
          </p:nvSpPr>
          <p:spPr>
            <a:xfrm>
              <a:off x="2451101" y="2233613"/>
              <a:ext cx="3263900" cy="3263900"/>
            </a:xfrm>
            <a:custGeom>
              <a:avLst/>
              <a:gdLst/>
              <a:ahLst/>
              <a:cxnLst/>
              <a:rect l="l" t="t" r="r" b="b"/>
              <a:pathLst>
                <a:path w="249" h="249" extrusionOk="0">
                  <a:moveTo>
                    <a:pt x="63" y="56"/>
                  </a:moveTo>
                  <a:cubicBezTo>
                    <a:pt x="68" y="49"/>
                    <a:pt x="72" y="45"/>
                    <a:pt x="76" y="40"/>
                  </a:cubicBezTo>
                  <a:cubicBezTo>
                    <a:pt x="82" y="32"/>
                    <a:pt x="87" y="33"/>
                    <a:pt x="93" y="40"/>
                  </a:cubicBezTo>
                  <a:cubicBezTo>
                    <a:pt x="126" y="73"/>
                    <a:pt x="160" y="106"/>
                    <a:pt x="193" y="139"/>
                  </a:cubicBezTo>
                  <a:cubicBezTo>
                    <a:pt x="195" y="142"/>
                    <a:pt x="198" y="144"/>
                    <a:pt x="201" y="147"/>
                  </a:cubicBezTo>
                  <a:cubicBezTo>
                    <a:pt x="204" y="144"/>
                    <a:pt x="206" y="141"/>
                    <a:pt x="209" y="140"/>
                  </a:cubicBezTo>
                  <a:cubicBezTo>
                    <a:pt x="212" y="138"/>
                    <a:pt x="216" y="138"/>
                    <a:pt x="220" y="137"/>
                  </a:cubicBezTo>
                  <a:cubicBezTo>
                    <a:pt x="219" y="141"/>
                    <a:pt x="220" y="146"/>
                    <a:pt x="218" y="148"/>
                  </a:cubicBezTo>
                  <a:cubicBezTo>
                    <a:pt x="208" y="159"/>
                    <a:pt x="198" y="168"/>
                    <a:pt x="188" y="177"/>
                  </a:cubicBezTo>
                  <a:cubicBezTo>
                    <a:pt x="200" y="190"/>
                    <a:pt x="211" y="201"/>
                    <a:pt x="224" y="214"/>
                  </a:cubicBezTo>
                  <a:cubicBezTo>
                    <a:pt x="229" y="208"/>
                    <a:pt x="233" y="202"/>
                    <a:pt x="239" y="196"/>
                  </a:cubicBezTo>
                  <a:cubicBezTo>
                    <a:pt x="240" y="195"/>
                    <a:pt x="245" y="196"/>
                    <a:pt x="248" y="195"/>
                  </a:cubicBezTo>
                  <a:cubicBezTo>
                    <a:pt x="248" y="199"/>
                    <a:pt x="249" y="203"/>
                    <a:pt x="247" y="205"/>
                  </a:cubicBezTo>
                  <a:cubicBezTo>
                    <a:pt x="233" y="220"/>
                    <a:pt x="219" y="234"/>
                    <a:pt x="205" y="247"/>
                  </a:cubicBezTo>
                  <a:cubicBezTo>
                    <a:pt x="203" y="249"/>
                    <a:pt x="199" y="249"/>
                    <a:pt x="195" y="249"/>
                  </a:cubicBezTo>
                  <a:cubicBezTo>
                    <a:pt x="196" y="246"/>
                    <a:pt x="195" y="241"/>
                    <a:pt x="196" y="239"/>
                  </a:cubicBezTo>
                  <a:cubicBezTo>
                    <a:pt x="201" y="233"/>
                    <a:pt x="207" y="229"/>
                    <a:pt x="213" y="224"/>
                  </a:cubicBezTo>
                  <a:cubicBezTo>
                    <a:pt x="200" y="212"/>
                    <a:pt x="189" y="202"/>
                    <a:pt x="176" y="189"/>
                  </a:cubicBezTo>
                  <a:cubicBezTo>
                    <a:pt x="168" y="197"/>
                    <a:pt x="160" y="207"/>
                    <a:pt x="151" y="216"/>
                  </a:cubicBezTo>
                  <a:cubicBezTo>
                    <a:pt x="147" y="220"/>
                    <a:pt x="143" y="226"/>
                    <a:pt x="137" y="221"/>
                  </a:cubicBezTo>
                  <a:cubicBezTo>
                    <a:pt x="132" y="215"/>
                    <a:pt x="138" y="211"/>
                    <a:pt x="142" y="207"/>
                  </a:cubicBezTo>
                  <a:cubicBezTo>
                    <a:pt x="143" y="205"/>
                    <a:pt x="144" y="204"/>
                    <a:pt x="147" y="201"/>
                  </a:cubicBezTo>
                  <a:cubicBezTo>
                    <a:pt x="137" y="193"/>
                    <a:pt x="128" y="185"/>
                    <a:pt x="115" y="174"/>
                  </a:cubicBezTo>
                  <a:cubicBezTo>
                    <a:pt x="124" y="166"/>
                    <a:pt x="131" y="162"/>
                    <a:pt x="137" y="156"/>
                  </a:cubicBezTo>
                  <a:cubicBezTo>
                    <a:pt x="139" y="154"/>
                    <a:pt x="139" y="150"/>
                    <a:pt x="140" y="146"/>
                  </a:cubicBezTo>
                  <a:cubicBezTo>
                    <a:pt x="136" y="147"/>
                    <a:pt x="132" y="147"/>
                    <a:pt x="130" y="149"/>
                  </a:cubicBezTo>
                  <a:cubicBezTo>
                    <a:pt x="124" y="155"/>
                    <a:pt x="120" y="161"/>
                    <a:pt x="113" y="169"/>
                  </a:cubicBezTo>
                  <a:cubicBezTo>
                    <a:pt x="108" y="162"/>
                    <a:pt x="105" y="158"/>
                    <a:pt x="100" y="151"/>
                  </a:cubicBezTo>
                  <a:cubicBezTo>
                    <a:pt x="107" y="146"/>
                    <a:pt x="114" y="138"/>
                    <a:pt x="122" y="131"/>
                  </a:cubicBezTo>
                  <a:cubicBezTo>
                    <a:pt x="125" y="129"/>
                    <a:pt x="128" y="127"/>
                    <a:pt x="129" y="124"/>
                  </a:cubicBezTo>
                  <a:cubicBezTo>
                    <a:pt x="131" y="122"/>
                    <a:pt x="130" y="119"/>
                    <a:pt x="131" y="116"/>
                  </a:cubicBezTo>
                  <a:cubicBezTo>
                    <a:pt x="128" y="116"/>
                    <a:pt x="124" y="116"/>
                    <a:pt x="122" y="117"/>
                  </a:cubicBezTo>
                  <a:cubicBezTo>
                    <a:pt x="114" y="125"/>
                    <a:pt x="106" y="133"/>
                    <a:pt x="99" y="140"/>
                  </a:cubicBezTo>
                  <a:cubicBezTo>
                    <a:pt x="97" y="142"/>
                    <a:pt x="95" y="144"/>
                    <a:pt x="92" y="147"/>
                  </a:cubicBezTo>
                  <a:cubicBezTo>
                    <a:pt x="88" y="142"/>
                    <a:pt x="85" y="138"/>
                    <a:pt x="82" y="134"/>
                  </a:cubicBezTo>
                  <a:cubicBezTo>
                    <a:pt x="81" y="133"/>
                    <a:pt x="80" y="133"/>
                    <a:pt x="79" y="132"/>
                  </a:cubicBezTo>
                  <a:cubicBezTo>
                    <a:pt x="85" y="127"/>
                    <a:pt x="92" y="122"/>
                    <a:pt x="98" y="116"/>
                  </a:cubicBezTo>
                  <a:cubicBezTo>
                    <a:pt x="100" y="114"/>
                    <a:pt x="99" y="110"/>
                    <a:pt x="100" y="107"/>
                  </a:cubicBezTo>
                  <a:cubicBezTo>
                    <a:pt x="97" y="108"/>
                    <a:pt x="93" y="107"/>
                    <a:pt x="91" y="109"/>
                  </a:cubicBezTo>
                  <a:cubicBezTo>
                    <a:pt x="85" y="115"/>
                    <a:pt x="80" y="121"/>
                    <a:pt x="73" y="128"/>
                  </a:cubicBezTo>
                  <a:cubicBezTo>
                    <a:pt x="68" y="123"/>
                    <a:pt x="65" y="119"/>
                    <a:pt x="61" y="115"/>
                  </a:cubicBezTo>
                  <a:cubicBezTo>
                    <a:pt x="61" y="114"/>
                    <a:pt x="60" y="114"/>
                    <a:pt x="59" y="113"/>
                  </a:cubicBezTo>
                  <a:cubicBezTo>
                    <a:pt x="69" y="104"/>
                    <a:pt x="79" y="96"/>
                    <a:pt x="88" y="87"/>
                  </a:cubicBezTo>
                  <a:cubicBezTo>
                    <a:pt x="90" y="84"/>
                    <a:pt x="90" y="80"/>
                    <a:pt x="92" y="76"/>
                  </a:cubicBezTo>
                  <a:cubicBezTo>
                    <a:pt x="88" y="77"/>
                    <a:pt x="83" y="77"/>
                    <a:pt x="81" y="80"/>
                  </a:cubicBezTo>
                  <a:cubicBezTo>
                    <a:pt x="72" y="89"/>
                    <a:pt x="63" y="98"/>
                    <a:pt x="53" y="110"/>
                  </a:cubicBezTo>
                  <a:cubicBezTo>
                    <a:pt x="46" y="102"/>
                    <a:pt x="40" y="96"/>
                    <a:pt x="36" y="90"/>
                  </a:cubicBezTo>
                  <a:cubicBezTo>
                    <a:pt x="34" y="87"/>
                    <a:pt x="35" y="81"/>
                    <a:pt x="37" y="79"/>
                  </a:cubicBezTo>
                  <a:cubicBezTo>
                    <a:pt x="42" y="73"/>
                    <a:pt x="48" y="69"/>
                    <a:pt x="55" y="63"/>
                  </a:cubicBezTo>
                  <a:cubicBezTo>
                    <a:pt x="38" y="46"/>
                    <a:pt x="22" y="32"/>
                    <a:pt x="7" y="17"/>
                  </a:cubicBezTo>
                  <a:cubicBezTo>
                    <a:pt x="5" y="15"/>
                    <a:pt x="3" y="13"/>
                    <a:pt x="2" y="11"/>
                  </a:cubicBezTo>
                  <a:cubicBezTo>
                    <a:pt x="0" y="8"/>
                    <a:pt x="0" y="4"/>
                    <a:pt x="0" y="0"/>
                  </a:cubicBezTo>
                  <a:cubicBezTo>
                    <a:pt x="3" y="1"/>
                    <a:pt x="8" y="0"/>
                    <a:pt x="10" y="2"/>
                  </a:cubicBezTo>
                  <a:cubicBezTo>
                    <a:pt x="23" y="14"/>
                    <a:pt x="35" y="27"/>
                    <a:pt x="48" y="39"/>
                  </a:cubicBezTo>
                  <a:cubicBezTo>
                    <a:pt x="52" y="44"/>
                    <a:pt x="56" y="49"/>
                    <a:pt x="63" y="56"/>
                  </a:cubicBezTo>
                  <a:close/>
                </a:path>
              </a:pathLst>
            </a:custGeom>
            <a:solidFill>
              <a:srgbClr val="EDC7A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18"/>
            <p:cNvSpPr/>
            <p:nvPr/>
          </p:nvSpPr>
          <p:spPr>
            <a:xfrm>
              <a:off x="1782763" y="4724401"/>
              <a:ext cx="2568575" cy="1389063"/>
            </a:xfrm>
            <a:custGeom>
              <a:avLst/>
              <a:gdLst/>
              <a:ahLst/>
              <a:cxnLst/>
              <a:rect l="l" t="t" r="r" b="b"/>
              <a:pathLst>
                <a:path w="196" h="106" extrusionOk="0">
                  <a:moveTo>
                    <a:pt x="196" y="106"/>
                  </a:moveTo>
                  <a:cubicBezTo>
                    <a:pt x="131" y="106"/>
                    <a:pt x="67" y="106"/>
                    <a:pt x="0" y="106"/>
                  </a:cubicBezTo>
                  <a:cubicBezTo>
                    <a:pt x="4" y="101"/>
                    <a:pt x="6" y="97"/>
                    <a:pt x="9" y="93"/>
                  </a:cubicBezTo>
                  <a:cubicBezTo>
                    <a:pt x="24" y="73"/>
                    <a:pt x="39" y="52"/>
                    <a:pt x="54" y="32"/>
                  </a:cubicBezTo>
                  <a:cubicBezTo>
                    <a:pt x="78" y="0"/>
                    <a:pt x="121" y="1"/>
                    <a:pt x="144" y="32"/>
                  </a:cubicBezTo>
                  <a:cubicBezTo>
                    <a:pt x="162" y="56"/>
                    <a:pt x="179" y="79"/>
                    <a:pt x="196" y="103"/>
                  </a:cubicBezTo>
                  <a:cubicBezTo>
                    <a:pt x="196" y="103"/>
                    <a:pt x="196" y="104"/>
                    <a:pt x="196" y="106"/>
                  </a:cubicBezTo>
                  <a:close/>
                  <a:moveTo>
                    <a:pt x="60" y="72"/>
                  </a:moveTo>
                  <a:cubicBezTo>
                    <a:pt x="55" y="68"/>
                    <a:pt x="53" y="66"/>
                    <a:pt x="50" y="65"/>
                  </a:cubicBezTo>
                  <a:cubicBezTo>
                    <a:pt x="48" y="65"/>
                    <a:pt x="45" y="69"/>
                    <a:pt x="45" y="71"/>
                  </a:cubicBezTo>
                  <a:cubicBezTo>
                    <a:pt x="45" y="73"/>
                    <a:pt x="48" y="77"/>
                    <a:pt x="50" y="77"/>
                  </a:cubicBezTo>
                  <a:cubicBezTo>
                    <a:pt x="52" y="77"/>
                    <a:pt x="55" y="74"/>
                    <a:pt x="60" y="72"/>
                  </a:cubicBezTo>
                  <a:close/>
                  <a:moveTo>
                    <a:pt x="102" y="91"/>
                  </a:moveTo>
                  <a:cubicBezTo>
                    <a:pt x="98" y="88"/>
                    <a:pt x="95" y="84"/>
                    <a:pt x="93" y="84"/>
                  </a:cubicBezTo>
                  <a:cubicBezTo>
                    <a:pt x="91" y="85"/>
                    <a:pt x="88" y="88"/>
                    <a:pt x="87" y="91"/>
                  </a:cubicBezTo>
                  <a:cubicBezTo>
                    <a:pt x="87" y="92"/>
                    <a:pt x="91" y="96"/>
                    <a:pt x="93" y="96"/>
                  </a:cubicBezTo>
                  <a:cubicBezTo>
                    <a:pt x="95" y="96"/>
                    <a:pt x="98" y="93"/>
                    <a:pt x="102" y="91"/>
                  </a:cubicBezTo>
                  <a:close/>
                  <a:moveTo>
                    <a:pt x="74" y="90"/>
                  </a:moveTo>
                  <a:cubicBezTo>
                    <a:pt x="69" y="87"/>
                    <a:pt x="67" y="84"/>
                    <a:pt x="64" y="84"/>
                  </a:cubicBezTo>
                  <a:cubicBezTo>
                    <a:pt x="62" y="85"/>
                    <a:pt x="59" y="88"/>
                    <a:pt x="59" y="91"/>
                  </a:cubicBezTo>
                  <a:cubicBezTo>
                    <a:pt x="59" y="93"/>
                    <a:pt x="63" y="96"/>
                    <a:pt x="64" y="96"/>
                  </a:cubicBezTo>
                  <a:cubicBezTo>
                    <a:pt x="67" y="96"/>
                    <a:pt x="69" y="93"/>
                    <a:pt x="74" y="90"/>
                  </a:cubicBezTo>
                  <a:close/>
                  <a:moveTo>
                    <a:pt x="74" y="51"/>
                  </a:moveTo>
                  <a:cubicBezTo>
                    <a:pt x="70" y="48"/>
                    <a:pt x="67" y="45"/>
                    <a:pt x="65" y="45"/>
                  </a:cubicBezTo>
                  <a:cubicBezTo>
                    <a:pt x="62" y="45"/>
                    <a:pt x="60" y="49"/>
                    <a:pt x="59" y="51"/>
                  </a:cubicBezTo>
                  <a:cubicBezTo>
                    <a:pt x="59" y="53"/>
                    <a:pt x="62" y="57"/>
                    <a:pt x="64" y="57"/>
                  </a:cubicBezTo>
                  <a:cubicBezTo>
                    <a:pt x="67" y="57"/>
                    <a:pt x="69" y="54"/>
                    <a:pt x="74" y="51"/>
                  </a:cubicBezTo>
                  <a:close/>
                  <a:moveTo>
                    <a:pt x="36" y="81"/>
                  </a:moveTo>
                  <a:cubicBezTo>
                    <a:pt x="33" y="86"/>
                    <a:pt x="30" y="89"/>
                    <a:pt x="30" y="91"/>
                  </a:cubicBezTo>
                  <a:cubicBezTo>
                    <a:pt x="31" y="93"/>
                    <a:pt x="34" y="96"/>
                    <a:pt x="36" y="96"/>
                  </a:cubicBezTo>
                  <a:cubicBezTo>
                    <a:pt x="39" y="96"/>
                    <a:pt x="42" y="93"/>
                    <a:pt x="42" y="91"/>
                  </a:cubicBezTo>
                  <a:cubicBezTo>
                    <a:pt x="42" y="88"/>
                    <a:pt x="39" y="86"/>
                    <a:pt x="36" y="81"/>
                  </a:cubicBezTo>
                  <a:close/>
                  <a:moveTo>
                    <a:pt x="80" y="62"/>
                  </a:moveTo>
                  <a:cubicBezTo>
                    <a:pt x="76" y="66"/>
                    <a:pt x="73" y="69"/>
                    <a:pt x="73" y="70"/>
                  </a:cubicBezTo>
                  <a:cubicBezTo>
                    <a:pt x="74" y="73"/>
                    <a:pt x="76" y="76"/>
                    <a:pt x="79" y="77"/>
                  </a:cubicBezTo>
                  <a:cubicBezTo>
                    <a:pt x="80" y="77"/>
                    <a:pt x="85" y="74"/>
                    <a:pt x="85" y="72"/>
                  </a:cubicBezTo>
                  <a:cubicBezTo>
                    <a:pt x="85" y="69"/>
                    <a:pt x="82" y="67"/>
                    <a:pt x="80" y="62"/>
                  </a:cubicBezTo>
                  <a:close/>
                </a:path>
              </a:pathLst>
            </a:custGeom>
            <a:solidFill>
              <a:srgbClr val="EDC7A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66" name="Google Shape;766;p18"/>
          <p:cNvSpPr txBox="1"/>
          <p:nvPr/>
        </p:nvSpPr>
        <p:spPr>
          <a:xfrm>
            <a:off x="5816314" y="839731"/>
            <a:ext cx="5550624" cy="1160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Crime Free Template</a:t>
            </a:r>
            <a:endParaRPr sz="3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19"/>
          <p:cNvSpPr/>
          <p:nvPr/>
        </p:nvSpPr>
        <p:spPr>
          <a:xfrm>
            <a:off x="3349488" y="1"/>
            <a:ext cx="5476460" cy="6877876"/>
          </a:xfrm>
          <a:prstGeom prst="parallelogram">
            <a:avLst>
              <a:gd name="adj" fmla="val 22645"/>
            </a:avLst>
          </a:prstGeom>
          <a:solidFill>
            <a:srgbClr val="7350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2" name="Google Shape;772;p19"/>
          <p:cNvSpPr txBox="1"/>
          <p:nvPr/>
        </p:nvSpPr>
        <p:spPr>
          <a:xfrm>
            <a:off x="4730805" y="804852"/>
            <a:ext cx="3568440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AWESOME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SLIDE</a:t>
            </a:r>
            <a:endParaRPr sz="4800" b="1" i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19"/>
          <p:cNvSpPr txBox="1"/>
          <p:nvPr/>
        </p:nvSpPr>
        <p:spPr>
          <a:xfrm>
            <a:off x="3757271" y="5673840"/>
            <a:ext cx="2970841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i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LOREM IPSUM DOLOR SIT AMET,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i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CU USU AGAM INTEGRE IMPEDIT.</a:t>
            </a:r>
            <a:endParaRPr sz="1100" i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4" name="Google Shape;774;p19"/>
          <p:cNvSpPr txBox="1"/>
          <p:nvPr/>
        </p:nvSpPr>
        <p:spPr>
          <a:xfrm>
            <a:off x="3976610" y="4913018"/>
            <a:ext cx="297084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LOREM IPSUM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DOLOR SIT AMET</a:t>
            </a:r>
            <a:endParaRPr sz="2400" i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19"/>
          <p:cNvSpPr txBox="1"/>
          <p:nvPr/>
        </p:nvSpPr>
        <p:spPr>
          <a:xfrm>
            <a:off x="4730805" y="3954108"/>
            <a:ext cx="2970841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i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LOREM IPSUM DOLOR SIT AMET,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i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CU USU AGAM INTEGRE IMPEDIT.</a:t>
            </a:r>
            <a:endParaRPr sz="1100" i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6" name="Google Shape;776;p19"/>
          <p:cNvSpPr txBox="1"/>
          <p:nvPr/>
        </p:nvSpPr>
        <p:spPr>
          <a:xfrm>
            <a:off x="4950144" y="3193286"/>
            <a:ext cx="297084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LOREM IPSUM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DOLOR SIT AMET</a:t>
            </a:r>
            <a:endParaRPr sz="2400" i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7" name="Google Shape;777;p19"/>
          <p:cNvSpPr>
            <a:spLocks noGrp="1"/>
          </p:cNvSpPr>
          <p:nvPr>
            <p:ph type="pic" idx="2"/>
          </p:nvPr>
        </p:nvSpPr>
        <p:spPr>
          <a:xfrm>
            <a:off x="0" y="1277783"/>
            <a:ext cx="4204103" cy="432816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78" name="Google Shape;778;p19"/>
          <p:cNvSpPr>
            <a:spLocks noGrp="1"/>
          </p:cNvSpPr>
          <p:nvPr>
            <p:ph type="pic" idx="3"/>
          </p:nvPr>
        </p:nvSpPr>
        <p:spPr>
          <a:xfrm>
            <a:off x="8002512" y="1272138"/>
            <a:ext cx="4194628" cy="433360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pic>
        <p:nvPicPr>
          <p:cNvPr id="779" name="Google Shape;779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50499" y="1772637"/>
            <a:ext cx="911250" cy="120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0" name="Google Shape;780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40528" y="3765324"/>
            <a:ext cx="1035000" cy="111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286" name="Google Shape;286;p2"/>
          <p:cNvSpPr txBox="1"/>
          <p:nvPr/>
        </p:nvSpPr>
        <p:spPr>
          <a:xfrm>
            <a:off x="605481" y="5827935"/>
            <a:ext cx="5682400" cy="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 lnSpcReduction="1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Here is where your presentation begins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2"/>
          <p:cNvSpPr/>
          <p:nvPr/>
        </p:nvSpPr>
        <p:spPr>
          <a:xfrm>
            <a:off x="377758" y="4636430"/>
            <a:ext cx="6137849" cy="1323439"/>
          </a:xfrm>
          <a:prstGeom prst="rect">
            <a:avLst/>
          </a:prstGeom>
          <a:solidFill>
            <a:srgbClr val="EDC7A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Break Out</a:t>
            </a:r>
            <a:endParaRPr sz="8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8" name="Google Shape;288;p2"/>
          <p:cNvGrpSpPr/>
          <p:nvPr/>
        </p:nvGrpSpPr>
        <p:grpSpPr>
          <a:xfrm>
            <a:off x="7199539" y="2249714"/>
            <a:ext cx="4029090" cy="3961449"/>
            <a:chOff x="6981825" y="920750"/>
            <a:chExt cx="5011738" cy="4927600"/>
          </a:xfrm>
        </p:grpSpPr>
        <p:sp>
          <p:nvSpPr>
            <p:cNvPr id="289" name="Google Shape;289;p2"/>
            <p:cNvSpPr/>
            <p:nvPr/>
          </p:nvSpPr>
          <p:spPr>
            <a:xfrm>
              <a:off x="9623425" y="3279775"/>
              <a:ext cx="2370138" cy="204788"/>
            </a:xfrm>
            <a:custGeom>
              <a:avLst/>
              <a:gdLst/>
              <a:ahLst/>
              <a:cxnLst/>
              <a:rect l="l" t="t" r="r" b="b"/>
              <a:pathLst>
                <a:path w="452" h="39" extrusionOk="0">
                  <a:moveTo>
                    <a:pt x="452" y="23"/>
                  </a:moveTo>
                  <a:cubicBezTo>
                    <a:pt x="447" y="35"/>
                    <a:pt x="442" y="39"/>
                    <a:pt x="428" y="39"/>
                  </a:cubicBezTo>
                  <a:cubicBezTo>
                    <a:pt x="295" y="39"/>
                    <a:pt x="161" y="39"/>
                    <a:pt x="27" y="39"/>
                  </a:cubicBezTo>
                  <a:cubicBezTo>
                    <a:pt x="18" y="39"/>
                    <a:pt x="11" y="36"/>
                    <a:pt x="7" y="28"/>
                  </a:cubicBezTo>
                  <a:cubicBezTo>
                    <a:pt x="0" y="15"/>
                    <a:pt x="9" y="0"/>
                    <a:pt x="24" y="0"/>
                  </a:cubicBezTo>
                  <a:cubicBezTo>
                    <a:pt x="44" y="0"/>
                    <a:pt x="64" y="0"/>
                    <a:pt x="84" y="0"/>
                  </a:cubicBezTo>
                  <a:cubicBezTo>
                    <a:pt x="198" y="0"/>
                    <a:pt x="313" y="0"/>
                    <a:pt x="427" y="0"/>
                  </a:cubicBezTo>
                  <a:cubicBezTo>
                    <a:pt x="439" y="0"/>
                    <a:pt x="448" y="3"/>
                    <a:pt x="452" y="15"/>
                  </a:cubicBezTo>
                  <a:cubicBezTo>
                    <a:pt x="452" y="18"/>
                    <a:pt x="452" y="20"/>
                    <a:pt x="452" y="23"/>
                  </a:cubicBezTo>
                  <a:close/>
                </a:path>
              </a:pathLst>
            </a:custGeom>
            <a:solidFill>
              <a:srgbClr val="EDC7A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7350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6981825" y="2257425"/>
              <a:ext cx="2563813" cy="3590925"/>
            </a:xfrm>
            <a:custGeom>
              <a:avLst/>
              <a:gdLst/>
              <a:ahLst/>
              <a:cxnLst/>
              <a:rect l="l" t="t" r="r" b="b"/>
              <a:pathLst>
                <a:path w="489" h="685" extrusionOk="0">
                  <a:moveTo>
                    <a:pt x="139" y="455"/>
                  </a:moveTo>
                  <a:cubicBezTo>
                    <a:pt x="122" y="513"/>
                    <a:pt x="104" y="570"/>
                    <a:pt x="87" y="627"/>
                  </a:cubicBezTo>
                  <a:cubicBezTo>
                    <a:pt x="84" y="635"/>
                    <a:pt x="82" y="644"/>
                    <a:pt x="79" y="652"/>
                  </a:cubicBezTo>
                  <a:cubicBezTo>
                    <a:pt x="73" y="672"/>
                    <a:pt x="53" y="685"/>
                    <a:pt x="35" y="681"/>
                  </a:cubicBezTo>
                  <a:cubicBezTo>
                    <a:pt x="13" y="677"/>
                    <a:pt x="0" y="656"/>
                    <a:pt x="4" y="635"/>
                  </a:cubicBezTo>
                  <a:cubicBezTo>
                    <a:pt x="15" y="586"/>
                    <a:pt x="26" y="537"/>
                    <a:pt x="37" y="487"/>
                  </a:cubicBezTo>
                  <a:cubicBezTo>
                    <a:pt x="52" y="420"/>
                    <a:pt x="67" y="353"/>
                    <a:pt x="81" y="286"/>
                  </a:cubicBezTo>
                  <a:cubicBezTo>
                    <a:pt x="90" y="242"/>
                    <a:pt x="98" y="197"/>
                    <a:pt x="106" y="153"/>
                  </a:cubicBezTo>
                  <a:cubicBezTo>
                    <a:pt x="112" y="122"/>
                    <a:pt x="119" y="91"/>
                    <a:pt x="125" y="60"/>
                  </a:cubicBezTo>
                  <a:cubicBezTo>
                    <a:pt x="132" y="24"/>
                    <a:pt x="161" y="0"/>
                    <a:pt x="197" y="0"/>
                  </a:cubicBezTo>
                  <a:cubicBezTo>
                    <a:pt x="212" y="0"/>
                    <a:pt x="225" y="1"/>
                    <a:pt x="237" y="9"/>
                  </a:cubicBezTo>
                  <a:cubicBezTo>
                    <a:pt x="262" y="24"/>
                    <a:pt x="272" y="47"/>
                    <a:pt x="270" y="76"/>
                  </a:cubicBezTo>
                  <a:cubicBezTo>
                    <a:pt x="268" y="105"/>
                    <a:pt x="256" y="132"/>
                    <a:pt x="244" y="159"/>
                  </a:cubicBezTo>
                  <a:cubicBezTo>
                    <a:pt x="242" y="164"/>
                    <a:pt x="239" y="169"/>
                    <a:pt x="236" y="175"/>
                  </a:cubicBezTo>
                  <a:cubicBezTo>
                    <a:pt x="241" y="175"/>
                    <a:pt x="244" y="175"/>
                    <a:pt x="248" y="175"/>
                  </a:cubicBezTo>
                  <a:cubicBezTo>
                    <a:pt x="280" y="175"/>
                    <a:pt x="313" y="175"/>
                    <a:pt x="345" y="175"/>
                  </a:cubicBezTo>
                  <a:cubicBezTo>
                    <a:pt x="349" y="175"/>
                    <a:pt x="351" y="174"/>
                    <a:pt x="352" y="170"/>
                  </a:cubicBezTo>
                  <a:cubicBezTo>
                    <a:pt x="357" y="152"/>
                    <a:pt x="363" y="135"/>
                    <a:pt x="368" y="117"/>
                  </a:cubicBezTo>
                  <a:cubicBezTo>
                    <a:pt x="409" y="117"/>
                    <a:pt x="449" y="117"/>
                    <a:pt x="489" y="117"/>
                  </a:cubicBezTo>
                  <a:cubicBezTo>
                    <a:pt x="489" y="130"/>
                    <a:pt x="489" y="143"/>
                    <a:pt x="489" y="156"/>
                  </a:cubicBezTo>
                  <a:cubicBezTo>
                    <a:pt x="477" y="156"/>
                    <a:pt x="466" y="156"/>
                    <a:pt x="454" y="156"/>
                  </a:cubicBezTo>
                  <a:cubicBezTo>
                    <a:pt x="444" y="156"/>
                    <a:pt x="433" y="156"/>
                    <a:pt x="423" y="156"/>
                  </a:cubicBezTo>
                  <a:cubicBezTo>
                    <a:pt x="419" y="156"/>
                    <a:pt x="418" y="157"/>
                    <a:pt x="417" y="160"/>
                  </a:cubicBezTo>
                  <a:cubicBezTo>
                    <a:pt x="415" y="166"/>
                    <a:pt x="413" y="172"/>
                    <a:pt x="411" y="179"/>
                  </a:cubicBezTo>
                  <a:cubicBezTo>
                    <a:pt x="421" y="186"/>
                    <a:pt x="428" y="195"/>
                    <a:pt x="430" y="207"/>
                  </a:cubicBezTo>
                  <a:cubicBezTo>
                    <a:pt x="435" y="231"/>
                    <a:pt x="417" y="253"/>
                    <a:pt x="393" y="253"/>
                  </a:cubicBezTo>
                  <a:cubicBezTo>
                    <a:pt x="332" y="253"/>
                    <a:pt x="270" y="253"/>
                    <a:pt x="209" y="253"/>
                  </a:cubicBezTo>
                  <a:cubicBezTo>
                    <a:pt x="183" y="253"/>
                    <a:pt x="159" y="236"/>
                    <a:pt x="150" y="211"/>
                  </a:cubicBezTo>
                  <a:cubicBezTo>
                    <a:pt x="147" y="202"/>
                    <a:pt x="144" y="193"/>
                    <a:pt x="141" y="185"/>
                  </a:cubicBezTo>
                  <a:cubicBezTo>
                    <a:pt x="138" y="178"/>
                    <a:pt x="134" y="175"/>
                    <a:pt x="128" y="177"/>
                  </a:cubicBezTo>
                  <a:cubicBezTo>
                    <a:pt x="122" y="178"/>
                    <a:pt x="120" y="184"/>
                    <a:pt x="123" y="191"/>
                  </a:cubicBezTo>
                  <a:cubicBezTo>
                    <a:pt x="127" y="202"/>
                    <a:pt x="130" y="214"/>
                    <a:pt x="135" y="225"/>
                  </a:cubicBezTo>
                  <a:cubicBezTo>
                    <a:pt x="148" y="253"/>
                    <a:pt x="171" y="268"/>
                    <a:pt x="202" y="272"/>
                  </a:cubicBezTo>
                  <a:cubicBezTo>
                    <a:pt x="203" y="272"/>
                    <a:pt x="205" y="272"/>
                    <a:pt x="207" y="273"/>
                  </a:cubicBezTo>
                  <a:cubicBezTo>
                    <a:pt x="202" y="291"/>
                    <a:pt x="197" y="309"/>
                    <a:pt x="191" y="326"/>
                  </a:cubicBezTo>
                  <a:cubicBezTo>
                    <a:pt x="190" y="331"/>
                    <a:pt x="190" y="335"/>
                    <a:pt x="192" y="339"/>
                  </a:cubicBezTo>
                  <a:cubicBezTo>
                    <a:pt x="230" y="425"/>
                    <a:pt x="268" y="510"/>
                    <a:pt x="306" y="596"/>
                  </a:cubicBezTo>
                  <a:cubicBezTo>
                    <a:pt x="311" y="606"/>
                    <a:pt x="315" y="616"/>
                    <a:pt x="319" y="626"/>
                  </a:cubicBezTo>
                  <a:cubicBezTo>
                    <a:pt x="329" y="648"/>
                    <a:pt x="317" y="673"/>
                    <a:pt x="293" y="679"/>
                  </a:cubicBezTo>
                  <a:cubicBezTo>
                    <a:pt x="277" y="682"/>
                    <a:pt x="260" y="675"/>
                    <a:pt x="252" y="660"/>
                  </a:cubicBezTo>
                  <a:cubicBezTo>
                    <a:pt x="234" y="628"/>
                    <a:pt x="217" y="596"/>
                    <a:pt x="199" y="564"/>
                  </a:cubicBezTo>
                  <a:cubicBezTo>
                    <a:pt x="180" y="529"/>
                    <a:pt x="161" y="494"/>
                    <a:pt x="142" y="459"/>
                  </a:cubicBezTo>
                  <a:cubicBezTo>
                    <a:pt x="141" y="458"/>
                    <a:pt x="140" y="457"/>
                    <a:pt x="139" y="455"/>
                  </a:cubicBezTo>
                  <a:close/>
                </a:path>
              </a:pathLst>
            </a:custGeom>
            <a:solidFill>
              <a:srgbClr val="EDC7A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7350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9398000" y="920750"/>
              <a:ext cx="2484438" cy="2254250"/>
            </a:xfrm>
            <a:custGeom>
              <a:avLst/>
              <a:gdLst/>
              <a:ahLst/>
              <a:cxnLst/>
              <a:rect l="l" t="t" r="r" b="b"/>
              <a:pathLst>
                <a:path w="474" h="430" extrusionOk="0">
                  <a:moveTo>
                    <a:pt x="373" y="430"/>
                  </a:moveTo>
                  <a:cubicBezTo>
                    <a:pt x="297" y="430"/>
                    <a:pt x="221" y="430"/>
                    <a:pt x="144" y="430"/>
                  </a:cubicBezTo>
                  <a:cubicBezTo>
                    <a:pt x="143" y="420"/>
                    <a:pt x="143" y="410"/>
                    <a:pt x="142" y="400"/>
                  </a:cubicBezTo>
                  <a:cubicBezTo>
                    <a:pt x="140" y="382"/>
                    <a:pt x="139" y="364"/>
                    <a:pt x="137" y="345"/>
                  </a:cubicBezTo>
                  <a:cubicBezTo>
                    <a:pt x="137" y="343"/>
                    <a:pt x="135" y="341"/>
                    <a:pt x="134" y="339"/>
                  </a:cubicBezTo>
                  <a:cubicBezTo>
                    <a:pt x="106" y="305"/>
                    <a:pt x="78" y="271"/>
                    <a:pt x="50" y="237"/>
                  </a:cubicBezTo>
                  <a:cubicBezTo>
                    <a:pt x="37" y="221"/>
                    <a:pt x="29" y="203"/>
                    <a:pt x="26" y="182"/>
                  </a:cubicBezTo>
                  <a:cubicBezTo>
                    <a:pt x="21" y="148"/>
                    <a:pt x="15" y="114"/>
                    <a:pt x="9" y="81"/>
                  </a:cubicBezTo>
                  <a:cubicBezTo>
                    <a:pt x="7" y="67"/>
                    <a:pt x="4" y="53"/>
                    <a:pt x="2" y="38"/>
                  </a:cubicBezTo>
                  <a:cubicBezTo>
                    <a:pt x="0" y="21"/>
                    <a:pt x="11" y="6"/>
                    <a:pt x="29" y="3"/>
                  </a:cubicBezTo>
                  <a:cubicBezTo>
                    <a:pt x="46" y="0"/>
                    <a:pt x="61" y="2"/>
                    <a:pt x="72" y="18"/>
                  </a:cubicBezTo>
                  <a:cubicBezTo>
                    <a:pt x="75" y="23"/>
                    <a:pt x="76" y="29"/>
                    <a:pt x="78" y="34"/>
                  </a:cubicBezTo>
                  <a:cubicBezTo>
                    <a:pt x="86" y="79"/>
                    <a:pt x="95" y="123"/>
                    <a:pt x="103" y="167"/>
                  </a:cubicBezTo>
                  <a:cubicBezTo>
                    <a:pt x="104" y="171"/>
                    <a:pt x="105" y="175"/>
                    <a:pt x="108" y="178"/>
                  </a:cubicBezTo>
                  <a:cubicBezTo>
                    <a:pt x="131" y="202"/>
                    <a:pt x="153" y="226"/>
                    <a:pt x="175" y="250"/>
                  </a:cubicBezTo>
                  <a:cubicBezTo>
                    <a:pt x="177" y="252"/>
                    <a:pt x="180" y="253"/>
                    <a:pt x="182" y="253"/>
                  </a:cubicBezTo>
                  <a:cubicBezTo>
                    <a:pt x="229" y="253"/>
                    <a:pt x="275" y="253"/>
                    <a:pt x="322" y="253"/>
                  </a:cubicBezTo>
                  <a:cubicBezTo>
                    <a:pt x="324" y="253"/>
                    <a:pt x="327" y="252"/>
                    <a:pt x="328" y="250"/>
                  </a:cubicBezTo>
                  <a:cubicBezTo>
                    <a:pt x="349" y="225"/>
                    <a:pt x="370" y="199"/>
                    <a:pt x="391" y="173"/>
                  </a:cubicBezTo>
                  <a:cubicBezTo>
                    <a:pt x="393" y="171"/>
                    <a:pt x="394" y="167"/>
                    <a:pt x="394" y="165"/>
                  </a:cubicBezTo>
                  <a:cubicBezTo>
                    <a:pt x="397" y="130"/>
                    <a:pt x="398" y="96"/>
                    <a:pt x="400" y="62"/>
                  </a:cubicBezTo>
                  <a:cubicBezTo>
                    <a:pt x="401" y="51"/>
                    <a:pt x="401" y="40"/>
                    <a:pt x="402" y="29"/>
                  </a:cubicBezTo>
                  <a:cubicBezTo>
                    <a:pt x="404" y="13"/>
                    <a:pt x="416" y="3"/>
                    <a:pt x="432" y="2"/>
                  </a:cubicBezTo>
                  <a:cubicBezTo>
                    <a:pt x="442" y="2"/>
                    <a:pt x="452" y="3"/>
                    <a:pt x="460" y="9"/>
                  </a:cubicBezTo>
                  <a:cubicBezTo>
                    <a:pt x="469" y="16"/>
                    <a:pt x="474" y="25"/>
                    <a:pt x="474" y="37"/>
                  </a:cubicBezTo>
                  <a:cubicBezTo>
                    <a:pt x="474" y="51"/>
                    <a:pt x="473" y="65"/>
                    <a:pt x="472" y="80"/>
                  </a:cubicBezTo>
                  <a:cubicBezTo>
                    <a:pt x="471" y="103"/>
                    <a:pt x="470" y="126"/>
                    <a:pt x="469" y="149"/>
                  </a:cubicBezTo>
                  <a:cubicBezTo>
                    <a:pt x="469" y="161"/>
                    <a:pt x="469" y="173"/>
                    <a:pt x="468" y="185"/>
                  </a:cubicBezTo>
                  <a:cubicBezTo>
                    <a:pt x="467" y="199"/>
                    <a:pt x="459" y="212"/>
                    <a:pt x="451" y="224"/>
                  </a:cubicBezTo>
                  <a:cubicBezTo>
                    <a:pt x="428" y="262"/>
                    <a:pt x="404" y="300"/>
                    <a:pt x="381" y="338"/>
                  </a:cubicBezTo>
                  <a:cubicBezTo>
                    <a:pt x="378" y="342"/>
                    <a:pt x="378" y="348"/>
                    <a:pt x="378" y="354"/>
                  </a:cubicBezTo>
                  <a:cubicBezTo>
                    <a:pt x="376" y="379"/>
                    <a:pt x="375" y="404"/>
                    <a:pt x="373" y="430"/>
                  </a:cubicBezTo>
                  <a:close/>
                </a:path>
              </a:pathLst>
            </a:custGeom>
            <a:solidFill>
              <a:srgbClr val="EDC7A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7350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10258425" y="1036638"/>
              <a:ext cx="922338" cy="917575"/>
            </a:xfrm>
            <a:custGeom>
              <a:avLst/>
              <a:gdLst/>
              <a:ahLst/>
              <a:cxnLst/>
              <a:rect l="l" t="t" r="r" b="b"/>
              <a:pathLst>
                <a:path w="176" h="175" extrusionOk="0">
                  <a:moveTo>
                    <a:pt x="176" y="87"/>
                  </a:moveTo>
                  <a:cubicBezTo>
                    <a:pt x="176" y="136"/>
                    <a:pt x="136" y="175"/>
                    <a:pt x="88" y="175"/>
                  </a:cubicBezTo>
                  <a:cubicBezTo>
                    <a:pt x="39" y="175"/>
                    <a:pt x="0" y="135"/>
                    <a:pt x="0" y="87"/>
                  </a:cubicBezTo>
                  <a:cubicBezTo>
                    <a:pt x="1" y="38"/>
                    <a:pt x="40" y="0"/>
                    <a:pt x="88" y="0"/>
                  </a:cubicBezTo>
                  <a:cubicBezTo>
                    <a:pt x="137" y="0"/>
                    <a:pt x="176" y="39"/>
                    <a:pt x="176" y="87"/>
                  </a:cubicBezTo>
                  <a:close/>
                </a:path>
              </a:pathLst>
            </a:custGeom>
            <a:solidFill>
              <a:srgbClr val="EDC7A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7350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7810500" y="1135063"/>
              <a:ext cx="922338" cy="917575"/>
            </a:xfrm>
            <a:custGeom>
              <a:avLst/>
              <a:gdLst/>
              <a:ahLst/>
              <a:cxnLst/>
              <a:rect l="l" t="t" r="r" b="b"/>
              <a:pathLst>
                <a:path w="176" h="175" extrusionOk="0">
                  <a:moveTo>
                    <a:pt x="176" y="88"/>
                  </a:moveTo>
                  <a:cubicBezTo>
                    <a:pt x="175" y="137"/>
                    <a:pt x="136" y="175"/>
                    <a:pt x="88" y="175"/>
                  </a:cubicBezTo>
                  <a:cubicBezTo>
                    <a:pt x="39" y="175"/>
                    <a:pt x="0" y="136"/>
                    <a:pt x="0" y="88"/>
                  </a:cubicBezTo>
                  <a:cubicBezTo>
                    <a:pt x="0" y="39"/>
                    <a:pt x="40" y="0"/>
                    <a:pt x="89" y="0"/>
                  </a:cubicBezTo>
                  <a:cubicBezTo>
                    <a:pt x="137" y="0"/>
                    <a:pt x="176" y="40"/>
                    <a:pt x="176" y="88"/>
                  </a:cubicBezTo>
                  <a:close/>
                </a:path>
              </a:pathLst>
            </a:custGeom>
            <a:solidFill>
              <a:srgbClr val="EDC7A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7350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20"/>
          <p:cNvSpPr txBox="1">
            <a:spLocks noGrp="1"/>
          </p:cNvSpPr>
          <p:nvPr>
            <p:ph type="body" idx="1"/>
          </p:nvPr>
        </p:nvSpPr>
        <p:spPr>
          <a:xfrm>
            <a:off x="619125" y="400050"/>
            <a:ext cx="11572875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Infographic Style</a:t>
            </a:r>
            <a:endParaRPr/>
          </a:p>
        </p:txBody>
      </p:sp>
      <p:sp>
        <p:nvSpPr>
          <p:cNvPr id="786" name="Google Shape;786;p20"/>
          <p:cNvSpPr/>
          <p:nvPr/>
        </p:nvSpPr>
        <p:spPr>
          <a:xfrm rot="1882940">
            <a:off x="8942747" y="1959776"/>
            <a:ext cx="1767671" cy="1767475"/>
          </a:xfrm>
          <a:prstGeom prst="wedgeEllipseCallout">
            <a:avLst>
              <a:gd name="adj1" fmla="val -53426"/>
              <a:gd name="adj2" fmla="val 78762"/>
            </a:avLst>
          </a:prstGeom>
          <a:solidFill>
            <a:srgbClr val="7350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7" name="Google Shape;787;p20"/>
          <p:cNvSpPr/>
          <p:nvPr/>
        </p:nvSpPr>
        <p:spPr>
          <a:xfrm rot="1882940">
            <a:off x="1481584" y="2018064"/>
            <a:ext cx="1767671" cy="1767475"/>
          </a:xfrm>
          <a:prstGeom prst="wedgeEllipseCallout">
            <a:avLst>
              <a:gd name="adj1" fmla="val 100855"/>
              <a:gd name="adj2" fmla="val -17917"/>
            </a:avLst>
          </a:prstGeom>
          <a:solidFill>
            <a:srgbClr val="7350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8" name="Google Shape;788;p20"/>
          <p:cNvSpPr/>
          <p:nvPr/>
        </p:nvSpPr>
        <p:spPr>
          <a:xfrm>
            <a:off x="1645000" y="3004580"/>
            <a:ext cx="147877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Add Text</a:t>
            </a:r>
            <a:endParaRPr sz="2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89" name="Google Shape;789;p20"/>
          <p:cNvGrpSpPr/>
          <p:nvPr/>
        </p:nvGrpSpPr>
        <p:grpSpPr>
          <a:xfrm>
            <a:off x="1273522" y="4058224"/>
            <a:ext cx="2617901" cy="884485"/>
            <a:chOff x="2010671" y="4058224"/>
            <a:chExt cx="2007493" cy="884485"/>
          </a:xfrm>
        </p:grpSpPr>
        <p:sp>
          <p:nvSpPr>
            <p:cNvPr id="790" name="Google Shape;790;p20"/>
            <p:cNvSpPr/>
            <p:nvPr/>
          </p:nvSpPr>
          <p:spPr>
            <a:xfrm>
              <a:off x="2011465" y="4058224"/>
              <a:ext cx="2006699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Here</a:t>
              </a:r>
              <a:endParaRPr sz="20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20"/>
            <p:cNvSpPr/>
            <p:nvPr/>
          </p:nvSpPr>
          <p:spPr>
            <a:xfrm>
              <a:off x="2010671" y="4419489"/>
              <a:ext cx="2006699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</a:t>
              </a:r>
              <a:endParaRPr/>
            </a:p>
          </p:txBody>
        </p:sp>
      </p:grpSp>
      <p:grpSp>
        <p:nvGrpSpPr>
          <p:cNvPr id="792" name="Google Shape;792;p20"/>
          <p:cNvGrpSpPr/>
          <p:nvPr/>
        </p:nvGrpSpPr>
        <p:grpSpPr>
          <a:xfrm>
            <a:off x="8284241" y="4058224"/>
            <a:ext cx="2634239" cy="884485"/>
            <a:chOff x="8157498" y="4058224"/>
            <a:chExt cx="2006699" cy="884485"/>
          </a:xfrm>
        </p:grpSpPr>
        <p:sp>
          <p:nvSpPr>
            <p:cNvPr id="793" name="Google Shape;793;p20"/>
            <p:cNvSpPr/>
            <p:nvPr/>
          </p:nvSpPr>
          <p:spPr>
            <a:xfrm>
              <a:off x="8157498" y="4058224"/>
              <a:ext cx="2006699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Here</a:t>
              </a:r>
              <a:endParaRPr sz="20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20"/>
            <p:cNvSpPr/>
            <p:nvPr/>
          </p:nvSpPr>
          <p:spPr>
            <a:xfrm>
              <a:off x="8157498" y="4419489"/>
              <a:ext cx="2006699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</a:t>
              </a:r>
              <a:endParaRPr/>
            </a:p>
          </p:txBody>
        </p:sp>
      </p:grpSp>
      <p:sp>
        <p:nvSpPr>
          <p:cNvPr id="795" name="Google Shape;795;p20"/>
          <p:cNvSpPr/>
          <p:nvPr/>
        </p:nvSpPr>
        <p:spPr>
          <a:xfrm>
            <a:off x="9083140" y="3004580"/>
            <a:ext cx="147877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Add Text</a:t>
            </a:r>
            <a:endParaRPr sz="2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6" name="Google Shape;796;p20"/>
          <p:cNvSpPr/>
          <p:nvPr/>
        </p:nvSpPr>
        <p:spPr>
          <a:xfrm>
            <a:off x="9655279" y="2351886"/>
            <a:ext cx="394013" cy="500412"/>
          </a:xfrm>
          <a:custGeom>
            <a:avLst/>
            <a:gdLst/>
            <a:ahLst/>
            <a:cxnLst/>
            <a:rect l="l" t="t" r="r" b="b"/>
            <a:pathLst>
              <a:path w="3061657" h="3888432" extrusionOk="0">
                <a:moveTo>
                  <a:pt x="414828" y="3226712"/>
                </a:moveTo>
                <a:lnTo>
                  <a:pt x="2646828" y="3226712"/>
                </a:lnTo>
                <a:lnTo>
                  <a:pt x="2646828" y="3406712"/>
                </a:lnTo>
                <a:lnTo>
                  <a:pt x="414828" y="3406712"/>
                </a:lnTo>
                <a:close/>
                <a:moveTo>
                  <a:pt x="2247150" y="1785874"/>
                </a:moveTo>
                <a:lnTo>
                  <a:pt x="2535180" y="1785874"/>
                </a:lnTo>
                <a:cubicBezTo>
                  <a:pt x="2574949" y="1785874"/>
                  <a:pt x="2607189" y="1818114"/>
                  <a:pt x="2607189" y="1857883"/>
                </a:cubicBezTo>
                <a:lnTo>
                  <a:pt x="2607189" y="2145913"/>
                </a:lnTo>
                <a:cubicBezTo>
                  <a:pt x="2607189" y="2185682"/>
                  <a:pt x="2574949" y="2217922"/>
                  <a:pt x="2535180" y="2217922"/>
                </a:cubicBezTo>
                <a:lnTo>
                  <a:pt x="2247150" y="2217922"/>
                </a:lnTo>
                <a:cubicBezTo>
                  <a:pt x="2207381" y="2217922"/>
                  <a:pt x="2175141" y="2185682"/>
                  <a:pt x="2175141" y="2145913"/>
                </a:cubicBezTo>
                <a:lnTo>
                  <a:pt x="2175141" y="1857883"/>
                </a:lnTo>
                <a:cubicBezTo>
                  <a:pt x="2175141" y="1818114"/>
                  <a:pt x="2207381" y="1785874"/>
                  <a:pt x="2247150" y="1785874"/>
                </a:cubicBezTo>
                <a:close/>
                <a:moveTo>
                  <a:pt x="1693748" y="1785874"/>
                </a:moveTo>
                <a:lnTo>
                  <a:pt x="1981778" y="1785874"/>
                </a:lnTo>
                <a:cubicBezTo>
                  <a:pt x="2021547" y="1785874"/>
                  <a:pt x="2053787" y="1818114"/>
                  <a:pt x="2053787" y="1857883"/>
                </a:cubicBezTo>
                <a:lnTo>
                  <a:pt x="2053787" y="2145913"/>
                </a:lnTo>
                <a:cubicBezTo>
                  <a:pt x="2053787" y="2185682"/>
                  <a:pt x="2021547" y="2217922"/>
                  <a:pt x="1981778" y="2217922"/>
                </a:cubicBezTo>
                <a:lnTo>
                  <a:pt x="1693748" y="2217922"/>
                </a:lnTo>
                <a:cubicBezTo>
                  <a:pt x="1653979" y="2217922"/>
                  <a:pt x="1621739" y="2185682"/>
                  <a:pt x="1621739" y="2145913"/>
                </a:cubicBezTo>
                <a:lnTo>
                  <a:pt x="1621739" y="1857883"/>
                </a:lnTo>
                <a:cubicBezTo>
                  <a:pt x="1621739" y="1818114"/>
                  <a:pt x="1653979" y="1785874"/>
                  <a:pt x="1693748" y="1785874"/>
                </a:cubicBezTo>
                <a:close/>
                <a:moveTo>
                  <a:pt x="1140346" y="1785874"/>
                </a:moveTo>
                <a:lnTo>
                  <a:pt x="1428376" y="1785874"/>
                </a:lnTo>
                <a:cubicBezTo>
                  <a:pt x="1468145" y="1785874"/>
                  <a:pt x="1500385" y="1818114"/>
                  <a:pt x="1500385" y="1857883"/>
                </a:cubicBezTo>
                <a:lnTo>
                  <a:pt x="1500385" y="2145913"/>
                </a:lnTo>
                <a:cubicBezTo>
                  <a:pt x="1500385" y="2185682"/>
                  <a:pt x="1468145" y="2217922"/>
                  <a:pt x="1428376" y="2217922"/>
                </a:cubicBezTo>
                <a:lnTo>
                  <a:pt x="1140346" y="2217922"/>
                </a:lnTo>
                <a:cubicBezTo>
                  <a:pt x="1100577" y="2217922"/>
                  <a:pt x="1068337" y="2185682"/>
                  <a:pt x="1068337" y="2145913"/>
                </a:cubicBezTo>
                <a:lnTo>
                  <a:pt x="1068337" y="1857883"/>
                </a:lnTo>
                <a:cubicBezTo>
                  <a:pt x="1068337" y="1818114"/>
                  <a:pt x="1100577" y="1785874"/>
                  <a:pt x="1140346" y="1785874"/>
                </a:cubicBezTo>
                <a:close/>
                <a:moveTo>
                  <a:pt x="586944" y="1785874"/>
                </a:moveTo>
                <a:lnTo>
                  <a:pt x="874974" y="1785874"/>
                </a:lnTo>
                <a:cubicBezTo>
                  <a:pt x="914743" y="1785874"/>
                  <a:pt x="946983" y="1818114"/>
                  <a:pt x="946983" y="1857883"/>
                </a:cubicBezTo>
                <a:lnTo>
                  <a:pt x="946983" y="2145913"/>
                </a:lnTo>
                <a:cubicBezTo>
                  <a:pt x="946983" y="2185682"/>
                  <a:pt x="914743" y="2217922"/>
                  <a:pt x="874974" y="2217922"/>
                </a:cubicBezTo>
                <a:lnTo>
                  <a:pt x="586944" y="2217922"/>
                </a:lnTo>
                <a:cubicBezTo>
                  <a:pt x="547175" y="2217922"/>
                  <a:pt x="514935" y="2185682"/>
                  <a:pt x="514935" y="2145913"/>
                </a:cubicBezTo>
                <a:lnTo>
                  <a:pt x="514935" y="1857883"/>
                </a:lnTo>
                <a:cubicBezTo>
                  <a:pt x="514935" y="1818114"/>
                  <a:pt x="547175" y="1785874"/>
                  <a:pt x="586944" y="1785874"/>
                </a:cubicBezTo>
                <a:close/>
                <a:moveTo>
                  <a:pt x="2243400" y="1201426"/>
                </a:moveTo>
                <a:lnTo>
                  <a:pt x="2531430" y="1201426"/>
                </a:lnTo>
                <a:cubicBezTo>
                  <a:pt x="2571199" y="1201426"/>
                  <a:pt x="2603439" y="1233666"/>
                  <a:pt x="2603439" y="1273435"/>
                </a:cubicBezTo>
                <a:lnTo>
                  <a:pt x="2603439" y="1561465"/>
                </a:lnTo>
                <a:cubicBezTo>
                  <a:pt x="2603439" y="1601234"/>
                  <a:pt x="2571199" y="1633474"/>
                  <a:pt x="2531430" y="1633474"/>
                </a:cubicBezTo>
                <a:lnTo>
                  <a:pt x="2243400" y="1633474"/>
                </a:lnTo>
                <a:cubicBezTo>
                  <a:pt x="2203631" y="1633474"/>
                  <a:pt x="2171391" y="1601234"/>
                  <a:pt x="2171391" y="1561465"/>
                </a:cubicBezTo>
                <a:lnTo>
                  <a:pt x="2171391" y="1273435"/>
                </a:lnTo>
                <a:cubicBezTo>
                  <a:pt x="2171391" y="1233666"/>
                  <a:pt x="2203631" y="1201426"/>
                  <a:pt x="2243400" y="1201426"/>
                </a:cubicBezTo>
                <a:close/>
                <a:moveTo>
                  <a:pt x="1689998" y="1201426"/>
                </a:moveTo>
                <a:lnTo>
                  <a:pt x="1978028" y="1201426"/>
                </a:lnTo>
                <a:cubicBezTo>
                  <a:pt x="2017797" y="1201426"/>
                  <a:pt x="2050037" y="1233666"/>
                  <a:pt x="2050037" y="1273435"/>
                </a:cubicBezTo>
                <a:lnTo>
                  <a:pt x="2050037" y="1561465"/>
                </a:lnTo>
                <a:cubicBezTo>
                  <a:pt x="2050037" y="1601234"/>
                  <a:pt x="2017797" y="1633474"/>
                  <a:pt x="1978028" y="1633474"/>
                </a:cubicBezTo>
                <a:lnTo>
                  <a:pt x="1689998" y="1633474"/>
                </a:lnTo>
                <a:cubicBezTo>
                  <a:pt x="1650229" y="1633474"/>
                  <a:pt x="1617989" y="1601234"/>
                  <a:pt x="1617989" y="1561465"/>
                </a:cubicBezTo>
                <a:lnTo>
                  <a:pt x="1617989" y="1273435"/>
                </a:lnTo>
                <a:cubicBezTo>
                  <a:pt x="1617989" y="1233666"/>
                  <a:pt x="1650229" y="1201426"/>
                  <a:pt x="1689998" y="1201426"/>
                </a:cubicBezTo>
                <a:close/>
                <a:moveTo>
                  <a:pt x="1136596" y="1201426"/>
                </a:moveTo>
                <a:lnTo>
                  <a:pt x="1424626" y="1201426"/>
                </a:lnTo>
                <a:cubicBezTo>
                  <a:pt x="1464395" y="1201426"/>
                  <a:pt x="1496635" y="1233666"/>
                  <a:pt x="1496635" y="1273435"/>
                </a:cubicBezTo>
                <a:lnTo>
                  <a:pt x="1496635" y="1561465"/>
                </a:lnTo>
                <a:cubicBezTo>
                  <a:pt x="1496635" y="1601234"/>
                  <a:pt x="1464395" y="1633474"/>
                  <a:pt x="1424626" y="1633474"/>
                </a:cubicBezTo>
                <a:lnTo>
                  <a:pt x="1136596" y="1633474"/>
                </a:lnTo>
                <a:cubicBezTo>
                  <a:pt x="1096827" y="1633474"/>
                  <a:pt x="1064587" y="1601234"/>
                  <a:pt x="1064587" y="1561465"/>
                </a:cubicBezTo>
                <a:lnTo>
                  <a:pt x="1064587" y="1273435"/>
                </a:lnTo>
                <a:cubicBezTo>
                  <a:pt x="1064587" y="1233666"/>
                  <a:pt x="1096827" y="1201426"/>
                  <a:pt x="1136596" y="1201426"/>
                </a:cubicBezTo>
                <a:close/>
                <a:moveTo>
                  <a:pt x="583194" y="1201426"/>
                </a:moveTo>
                <a:lnTo>
                  <a:pt x="871224" y="1201426"/>
                </a:lnTo>
                <a:cubicBezTo>
                  <a:pt x="910993" y="1201426"/>
                  <a:pt x="943233" y="1233666"/>
                  <a:pt x="943233" y="1273435"/>
                </a:cubicBezTo>
                <a:lnTo>
                  <a:pt x="943233" y="1561465"/>
                </a:lnTo>
                <a:cubicBezTo>
                  <a:pt x="943233" y="1601234"/>
                  <a:pt x="910993" y="1633474"/>
                  <a:pt x="871224" y="1633474"/>
                </a:cubicBezTo>
                <a:lnTo>
                  <a:pt x="583194" y="1633474"/>
                </a:lnTo>
                <a:cubicBezTo>
                  <a:pt x="543425" y="1633474"/>
                  <a:pt x="511185" y="1601234"/>
                  <a:pt x="511185" y="1561465"/>
                </a:cubicBezTo>
                <a:lnTo>
                  <a:pt x="511185" y="1273435"/>
                </a:lnTo>
                <a:cubicBezTo>
                  <a:pt x="511185" y="1233666"/>
                  <a:pt x="543425" y="1201426"/>
                  <a:pt x="583194" y="1201426"/>
                </a:cubicBezTo>
                <a:close/>
                <a:moveTo>
                  <a:pt x="2226002" y="616978"/>
                </a:moveTo>
                <a:lnTo>
                  <a:pt x="2514032" y="616978"/>
                </a:lnTo>
                <a:cubicBezTo>
                  <a:pt x="2553801" y="616978"/>
                  <a:pt x="2586041" y="649218"/>
                  <a:pt x="2586041" y="688987"/>
                </a:cubicBezTo>
                <a:lnTo>
                  <a:pt x="2586041" y="977017"/>
                </a:lnTo>
                <a:cubicBezTo>
                  <a:pt x="2586041" y="1016786"/>
                  <a:pt x="2553801" y="1049026"/>
                  <a:pt x="2514032" y="1049026"/>
                </a:cubicBezTo>
                <a:lnTo>
                  <a:pt x="2226002" y="1049026"/>
                </a:lnTo>
                <a:cubicBezTo>
                  <a:pt x="2186233" y="1049026"/>
                  <a:pt x="2153993" y="1016786"/>
                  <a:pt x="2153993" y="977017"/>
                </a:cubicBezTo>
                <a:lnTo>
                  <a:pt x="2153993" y="688987"/>
                </a:lnTo>
                <a:cubicBezTo>
                  <a:pt x="2153993" y="649218"/>
                  <a:pt x="2186233" y="616978"/>
                  <a:pt x="2226002" y="616978"/>
                </a:cubicBezTo>
                <a:close/>
                <a:moveTo>
                  <a:pt x="1672600" y="616978"/>
                </a:moveTo>
                <a:lnTo>
                  <a:pt x="1960630" y="616978"/>
                </a:lnTo>
                <a:cubicBezTo>
                  <a:pt x="2000399" y="616978"/>
                  <a:pt x="2032639" y="649218"/>
                  <a:pt x="2032639" y="688987"/>
                </a:cubicBezTo>
                <a:lnTo>
                  <a:pt x="2032639" y="977017"/>
                </a:lnTo>
                <a:cubicBezTo>
                  <a:pt x="2032639" y="1016786"/>
                  <a:pt x="2000399" y="1049026"/>
                  <a:pt x="1960630" y="1049026"/>
                </a:cubicBezTo>
                <a:lnTo>
                  <a:pt x="1672600" y="1049026"/>
                </a:lnTo>
                <a:cubicBezTo>
                  <a:pt x="1632831" y="1049026"/>
                  <a:pt x="1600591" y="1016786"/>
                  <a:pt x="1600591" y="977017"/>
                </a:cubicBezTo>
                <a:lnTo>
                  <a:pt x="1600591" y="688987"/>
                </a:lnTo>
                <a:cubicBezTo>
                  <a:pt x="1600591" y="649218"/>
                  <a:pt x="1632831" y="616978"/>
                  <a:pt x="1672600" y="616978"/>
                </a:cubicBezTo>
                <a:close/>
                <a:moveTo>
                  <a:pt x="1119198" y="616978"/>
                </a:moveTo>
                <a:lnTo>
                  <a:pt x="1407228" y="616978"/>
                </a:lnTo>
                <a:cubicBezTo>
                  <a:pt x="1446997" y="616978"/>
                  <a:pt x="1479237" y="649218"/>
                  <a:pt x="1479237" y="688987"/>
                </a:cubicBezTo>
                <a:lnTo>
                  <a:pt x="1479237" y="977017"/>
                </a:lnTo>
                <a:cubicBezTo>
                  <a:pt x="1479237" y="1016786"/>
                  <a:pt x="1446997" y="1049026"/>
                  <a:pt x="1407228" y="1049026"/>
                </a:cubicBezTo>
                <a:lnTo>
                  <a:pt x="1119198" y="1049026"/>
                </a:lnTo>
                <a:cubicBezTo>
                  <a:pt x="1079429" y="1049026"/>
                  <a:pt x="1047189" y="1016786"/>
                  <a:pt x="1047189" y="977017"/>
                </a:cubicBezTo>
                <a:lnTo>
                  <a:pt x="1047189" y="688987"/>
                </a:lnTo>
                <a:cubicBezTo>
                  <a:pt x="1047189" y="649218"/>
                  <a:pt x="1079429" y="616978"/>
                  <a:pt x="1119198" y="616978"/>
                </a:cubicBezTo>
                <a:close/>
                <a:moveTo>
                  <a:pt x="565796" y="616978"/>
                </a:moveTo>
                <a:lnTo>
                  <a:pt x="853826" y="616978"/>
                </a:lnTo>
                <a:cubicBezTo>
                  <a:pt x="893595" y="616978"/>
                  <a:pt x="925835" y="649218"/>
                  <a:pt x="925835" y="688987"/>
                </a:cubicBezTo>
                <a:lnTo>
                  <a:pt x="925835" y="977017"/>
                </a:lnTo>
                <a:cubicBezTo>
                  <a:pt x="925835" y="1016786"/>
                  <a:pt x="893595" y="1049026"/>
                  <a:pt x="853826" y="1049026"/>
                </a:cubicBezTo>
                <a:lnTo>
                  <a:pt x="565796" y="1049026"/>
                </a:lnTo>
                <a:cubicBezTo>
                  <a:pt x="526027" y="1049026"/>
                  <a:pt x="493787" y="1016786"/>
                  <a:pt x="493787" y="977017"/>
                </a:cubicBezTo>
                <a:lnTo>
                  <a:pt x="493787" y="688987"/>
                </a:lnTo>
                <a:cubicBezTo>
                  <a:pt x="493787" y="649218"/>
                  <a:pt x="526027" y="616978"/>
                  <a:pt x="565796" y="616978"/>
                </a:cubicBezTo>
                <a:close/>
                <a:moveTo>
                  <a:pt x="306692" y="360040"/>
                </a:moveTo>
                <a:lnTo>
                  <a:pt x="306692" y="3528392"/>
                </a:lnTo>
                <a:lnTo>
                  <a:pt x="2754964" y="3528392"/>
                </a:lnTo>
                <a:lnTo>
                  <a:pt x="2754964" y="360040"/>
                </a:lnTo>
                <a:close/>
                <a:moveTo>
                  <a:pt x="223685" y="0"/>
                </a:moveTo>
                <a:lnTo>
                  <a:pt x="2837972" y="0"/>
                </a:lnTo>
                <a:cubicBezTo>
                  <a:pt x="2961510" y="0"/>
                  <a:pt x="3061657" y="100147"/>
                  <a:pt x="3061657" y="223685"/>
                </a:cubicBezTo>
                <a:lnTo>
                  <a:pt x="3061657" y="3664747"/>
                </a:lnTo>
                <a:cubicBezTo>
                  <a:pt x="3061657" y="3788285"/>
                  <a:pt x="2961510" y="3888432"/>
                  <a:pt x="2837972" y="3888432"/>
                </a:cubicBezTo>
                <a:lnTo>
                  <a:pt x="223685" y="3888432"/>
                </a:lnTo>
                <a:cubicBezTo>
                  <a:pt x="100147" y="3888432"/>
                  <a:pt x="0" y="3788285"/>
                  <a:pt x="0" y="3664747"/>
                </a:cubicBezTo>
                <a:lnTo>
                  <a:pt x="0" y="223685"/>
                </a:lnTo>
                <a:cubicBezTo>
                  <a:pt x="0" y="100147"/>
                  <a:pt x="100147" y="0"/>
                  <a:pt x="22368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7" name="Google Shape;797;p20"/>
          <p:cNvSpPr/>
          <p:nvPr/>
        </p:nvSpPr>
        <p:spPr>
          <a:xfrm>
            <a:off x="2235426" y="2406166"/>
            <a:ext cx="278562" cy="512517"/>
          </a:xfrm>
          <a:custGeom>
            <a:avLst/>
            <a:gdLst/>
            <a:ahLst/>
            <a:cxnLst/>
            <a:rect l="l" t="t" r="r" b="b"/>
            <a:pathLst>
              <a:path w="2160240" h="3880673" extrusionOk="0">
                <a:moveTo>
                  <a:pt x="816120" y="3545649"/>
                </a:moveTo>
                <a:cubicBezTo>
                  <a:pt x="802865" y="3545649"/>
                  <a:pt x="792120" y="3556394"/>
                  <a:pt x="792120" y="3569649"/>
                </a:cubicBezTo>
                <a:lnTo>
                  <a:pt x="792120" y="3665649"/>
                </a:lnTo>
                <a:cubicBezTo>
                  <a:pt x="792120" y="3678904"/>
                  <a:pt x="802865" y="3689649"/>
                  <a:pt x="816120" y="3689649"/>
                </a:cubicBezTo>
                <a:lnTo>
                  <a:pt x="1344120" y="3689649"/>
                </a:lnTo>
                <a:cubicBezTo>
                  <a:pt x="1357375" y="3689649"/>
                  <a:pt x="1368120" y="3678904"/>
                  <a:pt x="1368120" y="3665649"/>
                </a:cubicBezTo>
                <a:lnTo>
                  <a:pt x="1368120" y="3569649"/>
                </a:lnTo>
                <a:cubicBezTo>
                  <a:pt x="1368120" y="3556394"/>
                  <a:pt x="1357375" y="3545649"/>
                  <a:pt x="1344120" y="3545649"/>
                </a:cubicBezTo>
                <a:close/>
                <a:moveTo>
                  <a:pt x="1458489" y="1982610"/>
                </a:moveTo>
                <a:lnTo>
                  <a:pt x="1698487" y="1982610"/>
                </a:lnTo>
                <a:cubicBezTo>
                  <a:pt x="1731625" y="1982610"/>
                  <a:pt x="1758488" y="2009473"/>
                  <a:pt x="1758488" y="2042611"/>
                </a:cubicBezTo>
                <a:lnTo>
                  <a:pt x="1758488" y="2282649"/>
                </a:lnTo>
                <a:cubicBezTo>
                  <a:pt x="1758488" y="2315787"/>
                  <a:pt x="1731625" y="2342650"/>
                  <a:pt x="1698487" y="2342650"/>
                </a:cubicBezTo>
                <a:lnTo>
                  <a:pt x="1458489" y="2342650"/>
                </a:lnTo>
                <a:cubicBezTo>
                  <a:pt x="1425351" y="2342650"/>
                  <a:pt x="1398488" y="2315787"/>
                  <a:pt x="1398488" y="2282649"/>
                </a:cubicBezTo>
                <a:lnTo>
                  <a:pt x="1398488" y="2042611"/>
                </a:lnTo>
                <a:cubicBezTo>
                  <a:pt x="1398488" y="2009473"/>
                  <a:pt x="1425351" y="1982610"/>
                  <a:pt x="1458489" y="1982610"/>
                </a:cubicBezTo>
                <a:close/>
                <a:moveTo>
                  <a:pt x="946089" y="1982610"/>
                </a:moveTo>
                <a:lnTo>
                  <a:pt x="1186087" y="1982610"/>
                </a:lnTo>
                <a:cubicBezTo>
                  <a:pt x="1219225" y="1982610"/>
                  <a:pt x="1246088" y="2009473"/>
                  <a:pt x="1246088" y="2042611"/>
                </a:cubicBezTo>
                <a:lnTo>
                  <a:pt x="1246088" y="2282649"/>
                </a:lnTo>
                <a:cubicBezTo>
                  <a:pt x="1246088" y="2315787"/>
                  <a:pt x="1219225" y="2342650"/>
                  <a:pt x="1186087" y="2342650"/>
                </a:cubicBezTo>
                <a:lnTo>
                  <a:pt x="946089" y="2342650"/>
                </a:lnTo>
                <a:cubicBezTo>
                  <a:pt x="912951" y="2342650"/>
                  <a:pt x="886088" y="2315787"/>
                  <a:pt x="886088" y="2282649"/>
                </a:cubicBezTo>
                <a:lnTo>
                  <a:pt x="886088" y="2042611"/>
                </a:lnTo>
                <a:cubicBezTo>
                  <a:pt x="886088" y="2009473"/>
                  <a:pt x="912951" y="1982610"/>
                  <a:pt x="946089" y="1982610"/>
                </a:cubicBezTo>
                <a:close/>
                <a:moveTo>
                  <a:pt x="434129" y="1982610"/>
                </a:moveTo>
                <a:lnTo>
                  <a:pt x="674127" y="1982610"/>
                </a:lnTo>
                <a:cubicBezTo>
                  <a:pt x="707265" y="1982610"/>
                  <a:pt x="734128" y="2009473"/>
                  <a:pt x="734128" y="2042611"/>
                </a:cubicBezTo>
                <a:lnTo>
                  <a:pt x="734128" y="2282649"/>
                </a:lnTo>
                <a:cubicBezTo>
                  <a:pt x="734128" y="2315787"/>
                  <a:pt x="707265" y="2342650"/>
                  <a:pt x="674127" y="2342650"/>
                </a:cubicBezTo>
                <a:lnTo>
                  <a:pt x="434129" y="2342650"/>
                </a:lnTo>
                <a:cubicBezTo>
                  <a:pt x="400991" y="2342650"/>
                  <a:pt x="374128" y="2315787"/>
                  <a:pt x="374128" y="2282649"/>
                </a:cubicBezTo>
                <a:lnTo>
                  <a:pt x="374128" y="2042611"/>
                </a:lnTo>
                <a:cubicBezTo>
                  <a:pt x="374128" y="2009473"/>
                  <a:pt x="400991" y="1982610"/>
                  <a:pt x="434129" y="1982610"/>
                </a:cubicBezTo>
                <a:close/>
                <a:moveTo>
                  <a:pt x="1458489" y="1434014"/>
                </a:moveTo>
                <a:lnTo>
                  <a:pt x="1698487" y="1434014"/>
                </a:lnTo>
                <a:cubicBezTo>
                  <a:pt x="1731625" y="1434014"/>
                  <a:pt x="1758488" y="1460877"/>
                  <a:pt x="1758488" y="1494015"/>
                </a:cubicBezTo>
                <a:lnTo>
                  <a:pt x="1758488" y="1734053"/>
                </a:lnTo>
                <a:cubicBezTo>
                  <a:pt x="1758488" y="1767191"/>
                  <a:pt x="1731625" y="1794054"/>
                  <a:pt x="1698487" y="1794054"/>
                </a:cubicBezTo>
                <a:lnTo>
                  <a:pt x="1458489" y="1794054"/>
                </a:lnTo>
                <a:cubicBezTo>
                  <a:pt x="1425351" y="1794054"/>
                  <a:pt x="1398488" y="1767191"/>
                  <a:pt x="1398488" y="1734053"/>
                </a:cubicBezTo>
                <a:lnTo>
                  <a:pt x="1398488" y="1494015"/>
                </a:lnTo>
                <a:cubicBezTo>
                  <a:pt x="1398488" y="1460877"/>
                  <a:pt x="1425351" y="1434014"/>
                  <a:pt x="1458489" y="1434014"/>
                </a:cubicBezTo>
                <a:close/>
                <a:moveTo>
                  <a:pt x="946089" y="1434014"/>
                </a:moveTo>
                <a:lnTo>
                  <a:pt x="1186087" y="1434014"/>
                </a:lnTo>
                <a:cubicBezTo>
                  <a:pt x="1219225" y="1434014"/>
                  <a:pt x="1246088" y="1460877"/>
                  <a:pt x="1246088" y="1494015"/>
                </a:cubicBezTo>
                <a:lnTo>
                  <a:pt x="1246088" y="1734053"/>
                </a:lnTo>
                <a:cubicBezTo>
                  <a:pt x="1246088" y="1767191"/>
                  <a:pt x="1219225" y="1794054"/>
                  <a:pt x="1186087" y="1794054"/>
                </a:cubicBezTo>
                <a:lnTo>
                  <a:pt x="946089" y="1794054"/>
                </a:lnTo>
                <a:cubicBezTo>
                  <a:pt x="912951" y="1794054"/>
                  <a:pt x="886088" y="1767191"/>
                  <a:pt x="886088" y="1734053"/>
                </a:cubicBezTo>
                <a:lnTo>
                  <a:pt x="886088" y="1494015"/>
                </a:lnTo>
                <a:cubicBezTo>
                  <a:pt x="886088" y="1460877"/>
                  <a:pt x="912951" y="1434014"/>
                  <a:pt x="946089" y="1434014"/>
                </a:cubicBezTo>
                <a:close/>
                <a:moveTo>
                  <a:pt x="434129" y="1434014"/>
                </a:moveTo>
                <a:lnTo>
                  <a:pt x="674127" y="1434014"/>
                </a:lnTo>
                <a:cubicBezTo>
                  <a:pt x="707265" y="1434014"/>
                  <a:pt x="734128" y="1460877"/>
                  <a:pt x="734128" y="1494015"/>
                </a:cubicBezTo>
                <a:lnTo>
                  <a:pt x="734128" y="1734053"/>
                </a:lnTo>
                <a:cubicBezTo>
                  <a:pt x="734128" y="1767191"/>
                  <a:pt x="707265" y="1794054"/>
                  <a:pt x="674127" y="1794054"/>
                </a:cubicBezTo>
                <a:lnTo>
                  <a:pt x="434129" y="1794054"/>
                </a:lnTo>
                <a:cubicBezTo>
                  <a:pt x="400991" y="1794054"/>
                  <a:pt x="374128" y="1767191"/>
                  <a:pt x="374128" y="1734053"/>
                </a:cubicBezTo>
                <a:lnTo>
                  <a:pt x="374128" y="1494015"/>
                </a:lnTo>
                <a:cubicBezTo>
                  <a:pt x="374128" y="1460877"/>
                  <a:pt x="400991" y="1434014"/>
                  <a:pt x="434129" y="1434014"/>
                </a:cubicBezTo>
                <a:close/>
                <a:moveTo>
                  <a:pt x="1458489" y="885417"/>
                </a:moveTo>
                <a:lnTo>
                  <a:pt x="1698487" y="885417"/>
                </a:lnTo>
                <a:cubicBezTo>
                  <a:pt x="1731625" y="885417"/>
                  <a:pt x="1758488" y="912280"/>
                  <a:pt x="1758488" y="945418"/>
                </a:cubicBezTo>
                <a:lnTo>
                  <a:pt x="1758488" y="1185456"/>
                </a:lnTo>
                <a:cubicBezTo>
                  <a:pt x="1758488" y="1218594"/>
                  <a:pt x="1731625" y="1245457"/>
                  <a:pt x="1698487" y="1245457"/>
                </a:cubicBezTo>
                <a:lnTo>
                  <a:pt x="1458489" y="1245457"/>
                </a:lnTo>
                <a:cubicBezTo>
                  <a:pt x="1425351" y="1245457"/>
                  <a:pt x="1398488" y="1218594"/>
                  <a:pt x="1398488" y="1185456"/>
                </a:cubicBezTo>
                <a:lnTo>
                  <a:pt x="1398488" y="945418"/>
                </a:lnTo>
                <a:cubicBezTo>
                  <a:pt x="1398488" y="912280"/>
                  <a:pt x="1425351" y="885417"/>
                  <a:pt x="1458489" y="885417"/>
                </a:cubicBezTo>
                <a:close/>
                <a:moveTo>
                  <a:pt x="946089" y="885417"/>
                </a:moveTo>
                <a:lnTo>
                  <a:pt x="1186087" y="885417"/>
                </a:lnTo>
                <a:cubicBezTo>
                  <a:pt x="1219225" y="885417"/>
                  <a:pt x="1246088" y="912280"/>
                  <a:pt x="1246088" y="945418"/>
                </a:cubicBezTo>
                <a:lnTo>
                  <a:pt x="1246088" y="1185456"/>
                </a:lnTo>
                <a:cubicBezTo>
                  <a:pt x="1246088" y="1218594"/>
                  <a:pt x="1219225" y="1245457"/>
                  <a:pt x="1186087" y="1245457"/>
                </a:cubicBezTo>
                <a:lnTo>
                  <a:pt x="946089" y="1245457"/>
                </a:lnTo>
                <a:cubicBezTo>
                  <a:pt x="912951" y="1245457"/>
                  <a:pt x="886088" y="1218594"/>
                  <a:pt x="886088" y="1185456"/>
                </a:cubicBezTo>
                <a:lnTo>
                  <a:pt x="886088" y="945418"/>
                </a:lnTo>
                <a:cubicBezTo>
                  <a:pt x="886088" y="912280"/>
                  <a:pt x="912951" y="885417"/>
                  <a:pt x="946089" y="885417"/>
                </a:cubicBezTo>
                <a:close/>
                <a:moveTo>
                  <a:pt x="434129" y="885417"/>
                </a:moveTo>
                <a:lnTo>
                  <a:pt x="674127" y="885417"/>
                </a:lnTo>
                <a:cubicBezTo>
                  <a:pt x="707265" y="885417"/>
                  <a:pt x="734128" y="912280"/>
                  <a:pt x="734128" y="945418"/>
                </a:cubicBezTo>
                <a:lnTo>
                  <a:pt x="734128" y="1185456"/>
                </a:lnTo>
                <a:cubicBezTo>
                  <a:pt x="734128" y="1218594"/>
                  <a:pt x="707265" y="1245457"/>
                  <a:pt x="674127" y="1245457"/>
                </a:cubicBezTo>
                <a:lnTo>
                  <a:pt x="434129" y="1245457"/>
                </a:lnTo>
                <a:cubicBezTo>
                  <a:pt x="400991" y="1245457"/>
                  <a:pt x="374128" y="1218594"/>
                  <a:pt x="374128" y="1185456"/>
                </a:cubicBezTo>
                <a:lnTo>
                  <a:pt x="374128" y="945418"/>
                </a:lnTo>
                <a:cubicBezTo>
                  <a:pt x="374128" y="912280"/>
                  <a:pt x="400991" y="885417"/>
                  <a:pt x="434129" y="885417"/>
                </a:cubicBezTo>
                <a:close/>
                <a:moveTo>
                  <a:pt x="216024" y="608188"/>
                </a:moveTo>
                <a:lnTo>
                  <a:pt x="216024" y="3272484"/>
                </a:lnTo>
                <a:lnTo>
                  <a:pt x="1944216" y="3272484"/>
                </a:lnTo>
                <a:lnTo>
                  <a:pt x="1944216" y="608188"/>
                </a:lnTo>
                <a:close/>
                <a:moveTo>
                  <a:pt x="912102" y="305289"/>
                </a:moveTo>
                <a:cubicBezTo>
                  <a:pt x="905473" y="305289"/>
                  <a:pt x="900100" y="310662"/>
                  <a:pt x="900100" y="317291"/>
                </a:cubicBezTo>
                <a:lnTo>
                  <a:pt x="900100" y="365295"/>
                </a:lnTo>
                <a:cubicBezTo>
                  <a:pt x="900100" y="371924"/>
                  <a:pt x="905473" y="377297"/>
                  <a:pt x="912102" y="377297"/>
                </a:cubicBezTo>
                <a:lnTo>
                  <a:pt x="1248138" y="377297"/>
                </a:lnTo>
                <a:cubicBezTo>
                  <a:pt x="1254767" y="377297"/>
                  <a:pt x="1260140" y="371924"/>
                  <a:pt x="1260140" y="365295"/>
                </a:cubicBezTo>
                <a:lnTo>
                  <a:pt x="1260140" y="317291"/>
                </a:lnTo>
                <a:cubicBezTo>
                  <a:pt x="1260140" y="310662"/>
                  <a:pt x="1254767" y="305289"/>
                  <a:pt x="1248138" y="305289"/>
                </a:cubicBezTo>
                <a:close/>
                <a:moveTo>
                  <a:pt x="278153" y="0"/>
                </a:moveTo>
                <a:lnTo>
                  <a:pt x="1882087" y="0"/>
                </a:lnTo>
                <a:cubicBezTo>
                  <a:pt x="2035707" y="0"/>
                  <a:pt x="2160240" y="124533"/>
                  <a:pt x="2160240" y="278153"/>
                </a:cubicBezTo>
                <a:lnTo>
                  <a:pt x="2160240" y="3602520"/>
                </a:lnTo>
                <a:cubicBezTo>
                  <a:pt x="2160240" y="3756140"/>
                  <a:pt x="2035707" y="3880673"/>
                  <a:pt x="1882087" y="3880673"/>
                </a:cubicBezTo>
                <a:lnTo>
                  <a:pt x="278153" y="3880673"/>
                </a:lnTo>
                <a:cubicBezTo>
                  <a:pt x="124533" y="3880673"/>
                  <a:pt x="0" y="3756140"/>
                  <a:pt x="0" y="3602520"/>
                </a:cubicBezTo>
                <a:lnTo>
                  <a:pt x="0" y="278153"/>
                </a:lnTo>
                <a:cubicBezTo>
                  <a:pt x="0" y="124533"/>
                  <a:pt x="124533" y="0"/>
                  <a:pt x="27815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98" name="Google Shape;798;p20"/>
          <p:cNvGrpSpPr/>
          <p:nvPr/>
        </p:nvGrpSpPr>
        <p:grpSpPr>
          <a:xfrm>
            <a:off x="8069991" y="5293621"/>
            <a:ext cx="1761331" cy="758741"/>
            <a:chOff x="203895" y="3409836"/>
            <a:chExt cx="1761331" cy="758741"/>
          </a:xfrm>
        </p:grpSpPr>
        <p:sp>
          <p:nvSpPr>
            <p:cNvPr id="799" name="Google Shape;799;p20"/>
            <p:cNvSpPr txBox="1"/>
            <p:nvPr/>
          </p:nvSpPr>
          <p:spPr>
            <a:xfrm>
              <a:off x="203895" y="3409836"/>
              <a:ext cx="1761331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rgbClr val="73503F"/>
                  </a:solidFill>
                  <a:latin typeface="Arial"/>
                  <a:ea typeface="Arial"/>
                  <a:cs typeface="Arial"/>
                  <a:sym typeface="Arial"/>
                </a:rPr>
                <a:t>$34,090</a:t>
              </a:r>
              <a:endParaRPr sz="2800" b="1">
                <a:solidFill>
                  <a:srgbClr val="7350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20"/>
            <p:cNvSpPr txBox="1"/>
            <p:nvPr/>
          </p:nvSpPr>
          <p:spPr>
            <a:xfrm>
              <a:off x="203895" y="3860800"/>
              <a:ext cx="1761331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73503F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sz="1400" b="1">
                <a:solidFill>
                  <a:srgbClr val="7350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01" name="Google Shape;801;p20"/>
          <p:cNvGrpSpPr/>
          <p:nvPr/>
        </p:nvGrpSpPr>
        <p:grpSpPr>
          <a:xfrm>
            <a:off x="9734298" y="5293621"/>
            <a:ext cx="1761331" cy="758741"/>
            <a:chOff x="203895" y="3409836"/>
            <a:chExt cx="1761331" cy="758741"/>
          </a:xfrm>
        </p:grpSpPr>
        <p:sp>
          <p:nvSpPr>
            <p:cNvPr id="802" name="Google Shape;802;p20"/>
            <p:cNvSpPr txBox="1"/>
            <p:nvPr/>
          </p:nvSpPr>
          <p:spPr>
            <a:xfrm>
              <a:off x="203895" y="3409836"/>
              <a:ext cx="1761331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rgbClr val="73503F"/>
                  </a:solidFill>
                  <a:latin typeface="Arial"/>
                  <a:ea typeface="Arial"/>
                  <a:cs typeface="Arial"/>
                  <a:sym typeface="Arial"/>
                </a:rPr>
                <a:t>$15,090</a:t>
              </a:r>
              <a:endParaRPr sz="2800" b="1">
                <a:solidFill>
                  <a:srgbClr val="7350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20"/>
            <p:cNvSpPr txBox="1"/>
            <p:nvPr/>
          </p:nvSpPr>
          <p:spPr>
            <a:xfrm>
              <a:off x="203895" y="3860800"/>
              <a:ext cx="1761331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73503F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sz="1400" b="1">
                <a:solidFill>
                  <a:srgbClr val="7350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04" name="Google Shape;804;p20"/>
          <p:cNvGrpSpPr/>
          <p:nvPr/>
        </p:nvGrpSpPr>
        <p:grpSpPr>
          <a:xfrm>
            <a:off x="663959" y="5289883"/>
            <a:ext cx="1761331" cy="758741"/>
            <a:chOff x="203895" y="3409836"/>
            <a:chExt cx="1761331" cy="758741"/>
          </a:xfrm>
        </p:grpSpPr>
        <p:sp>
          <p:nvSpPr>
            <p:cNvPr id="805" name="Google Shape;805;p20"/>
            <p:cNvSpPr txBox="1"/>
            <p:nvPr/>
          </p:nvSpPr>
          <p:spPr>
            <a:xfrm>
              <a:off x="203895" y="3409836"/>
              <a:ext cx="1761331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rgbClr val="73503F"/>
                  </a:solidFill>
                  <a:latin typeface="Arial"/>
                  <a:ea typeface="Arial"/>
                  <a:cs typeface="Arial"/>
                  <a:sym typeface="Arial"/>
                </a:rPr>
                <a:t>$25,070</a:t>
              </a:r>
              <a:endParaRPr sz="2800" b="1">
                <a:solidFill>
                  <a:srgbClr val="7350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20"/>
            <p:cNvSpPr txBox="1"/>
            <p:nvPr/>
          </p:nvSpPr>
          <p:spPr>
            <a:xfrm>
              <a:off x="203895" y="3860800"/>
              <a:ext cx="1761331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73503F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sz="1400" b="1">
                <a:solidFill>
                  <a:srgbClr val="7350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07" name="Google Shape;807;p20"/>
          <p:cNvGrpSpPr/>
          <p:nvPr/>
        </p:nvGrpSpPr>
        <p:grpSpPr>
          <a:xfrm>
            <a:off x="2328266" y="5289883"/>
            <a:ext cx="1761331" cy="758741"/>
            <a:chOff x="203895" y="3409836"/>
            <a:chExt cx="1761331" cy="758741"/>
          </a:xfrm>
        </p:grpSpPr>
        <p:sp>
          <p:nvSpPr>
            <p:cNvPr id="808" name="Google Shape;808;p20"/>
            <p:cNvSpPr txBox="1"/>
            <p:nvPr/>
          </p:nvSpPr>
          <p:spPr>
            <a:xfrm>
              <a:off x="203895" y="3409836"/>
              <a:ext cx="1761331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rgbClr val="73503F"/>
                  </a:solidFill>
                  <a:latin typeface="Arial"/>
                  <a:ea typeface="Arial"/>
                  <a:cs typeface="Arial"/>
                  <a:sym typeface="Arial"/>
                </a:rPr>
                <a:t>$18,000</a:t>
              </a:r>
              <a:endParaRPr sz="2800" b="1">
                <a:solidFill>
                  <a:srgbClr val="7350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20"/>
            <p:cNvSpPr txBox="1"/>
            <p:nvPr/>
          </p:nvSpPr>
          <p:spPr>
            <a:xfrm>
              <a:off x="203895" y="3860800"/>
              <a:ext cx="1761331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73503F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sz="1400" b="1">
                <a:solidFill>
                  <a:srgbClr val="7350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810" name="Google Shape;810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94299" y="2297993"/>
            <a:ext cx="3656687" cy="39205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21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sp>
        <p:nvSpPr>
          <p:cNvPr id="816" name="Google Shape;816;p21"/>
          <p:cNvSpPr txBox="1">
            <a:spLocks noGrp="1"/>
          </p:cNvSpPr>
          <p:nvPr>
            <p:ph type="title"/>
          </p:nvPr>
        </p:nvSpPr>
        <p:spPr>
          <a:xfrm>
            <a:off x="284136" y="0"/>
            <a:ext cx="85407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also split your content</a:t>
            </a:r>
            <a:endParaRPr sz="4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17" name="Google Shape;817;p21"/>
          <p:cNvGrpSpPr/>
          <p:nvPr/>
        </p:nvGrpSpPr>
        <p:grpSpPr>
          <a:xfrm>
            <a:off x="1014177" y="3894018"/>
            <a:ext cx="2414400" cy="1688833"/>
            <a:chOff x="775663" y="2806213"/>
            <a:chExt cx="1810800" cy="1266625"/>
          </a:xfrm>
        </p:grpSpPr>
        <p:sp>
          <p:nvSpPr>
            <p:cNvPr id="818" name="Google Shape;818;p21"/>
            <p:cNvSpPr txBox="1"/>
            <p:nvPr/>
          </p:nvSpPr>
          <p:spPr>
            <a:xfrm>
              <a:off x="775663" y="3398838"/>
              <a:ext cx="18108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67">
                  <a:solidFill>
                    <a:srgbClr val="73503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 sz="2267">
                <a:solidFill>
                  <a:srgbClr val="73503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19" name="Google Shape;819;p21"/>
            <p:cNvSpPr txBox="1"/>
            <p:nvPr/>
          </p:nvSpPr>
          <p:spPr>
            <a:xfrm>
              <a:off x="775663" y="3690638"/>
              <a:ext cx="1810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73503F"/>
                  </a:solidFill>
                  <a:latin typeface="Roboto"/>
                  <a:ea typeface="Roboto"/>
                  <a:cs typeface="Roboto"/>
                  <a:sym typeface="Roboto"/>
                </a:rPr>
                <a:t>Neptune is the farthest planet from the Sun</a:t>
              </a:r>
              <a:endParaRPr sz="1600">
                <a:solidFill>
                  <a:srgbClr val="73503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20" name="Google Shape;820;p21"/>
            <p:cNvSpPr txBox="1"/>
            <p:nvPr/>
          </p:nvSpPr>
          <p:spPr>
            <a:xfrm>
              <a:off x="775663" y="2806213"/>
              <a:ext cx="18108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333">
                  <a:solidFill>
                    <a:srgbClr val="73503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50%</a:t>
              </a:r>
              <a:endParaRPr sz="5333">
                <a:solidFill>
                  <a:srgbClr val="73503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821" name="Google Shape;821;p21"/>
          <p:cNvGrpSpPr/>
          <p:nvPr/>
        </p:nvGrpSpPr>
        <p:grpSpPr>
          <a:xfrm>
            <a:off x="4868745" y="3894018"/>
            <a:ext cx="2414433" cy="1688833"/>
            <a:chOff x="3666588" y="2806213"/>
            <a:chExt cx="1810825" cy="1266625"/>
          </a:xfrm>
        </p:grpSpPr>
        <p:sp>
          <p:nvSpPr>
            <p:cNvPr id="822" name="Google Shape;822;p21"/>
            <p:cNvSpPr txBox="1"/>
            <p:nvPr/>
          </p:nvSpPr>
          <p:spPr>
            <a:xfrm>
              <a:off x="3666613" y="3398838"/>
              <a:ext cx="18108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67">
                  <a:solidFill>
                    <a:srgbClr val="73503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2267">
                <a:solidFill>
                  <a:srgbClr val="73503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23" name="Google Shape;823;p21"/>
            <p:cNvSpPr txBox="1"/>
            <p:nvPr/>
          </p:nvSpPr>
          <p:spPr>
            <a:xfrm>
              <a:off x="3666613" y="3690638"/>
              <a:ext cx="1810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73503F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name, but it’s hot</a:t>
              </a:r>
              <a:endParaRPr sz="1600">
                <a:solidFill>
                  <a:srgbClr val="73503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24" name="Google Shape;824;p21"/>
            <p:cNvSpPr txBox="1"/>
            <p:nvPr/>
          </p:nvSpPr>
          <p:spPr>
            <a:xfrm>
              <a:off x="3666588" y="2806213"/>
              <a:ext cx="18108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333">
                  <a:solidFill>
                    <a:srgbClr val="73503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99%</a:t>
              </a:r>
              <a:endParaRPr sz="5333">
                <a:solidFill>
                  <a:srgbClr val="73503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825" name="Google Shape;825;p21"/>
          <p:cNvGrpSpPr/>
          <p:nvPr/>
        </p:nvGrpSpPr>
        <p:grpSpPr>
          <a:xfrm>
            <a:off x="8680411" y="3894018"/>
            <a:ext cx="2414467" cy="1688833"/>
            <a:chOff x="6525338" y="2806213"/>
            <a:chExt cx="1810850" cy="1266625"/>
          </a:xfrm>
        </p:grpSpPr>
        <p:sp>
          <p:nvSpPr>
            <p:cNvPr id="826" name="Google Shape;826;p21"/>
            <p:cNvSpPr txBox="1"/>
            <p:nvPr/>
          </p:nvSpPr>
          <p:spPr>
            <a:xfrm>
              <a:off x="6525388" y="3398838"/>
              <a:ext cx="18108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67">
                  <a:solidFill>
                    <a:srgbClr val="73503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Earth</a:t>
              </a:r>
              <a:endParaRPr sz="2267">
                <a:solidFill>
                  <a:srgbClr val="73503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27" name="Google Shape;827;p21"/>
            <p:cNvSpPr txBox="1"/>
            <p:nvPr/>
          </p:nvSpPr>
          <p:spPr>
            <a:xfrm>
              <a:off x="6525388" y="3690638"/>
              <a:ext cx="1810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73503F"/>
                  </a:solidFill>
                  <a:latin typeface="Roboto"/>
                  <a:ea typeface="Roboto"/>
                  <a:cs typeface="Roboto"/>
                  <a:sym typeface="Roboto"/>
                </a:rPr>
                <a:t>Earth is the beautiful planet we all live on</a:t>
              </a:r>
              <a:endParaRPr sz="1600">
                <a:solidFill>
                  <a:srgbClr val="73503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28" name="Google Shape;828;p21"/>
            <p:cNvSpPr txBox="1"/>
            <p:nvPr/>
          </p:nvSpPr>
          <p:spPr>
            <a:xfrm>
              <a:off x="6525338" y="2806213"/>
              <a:ext cx="18108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333">
                  <a:solidFill>
                    <a:srgbClr val="73503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70%</a:t>
              </a:r>
              <a:endParaRPr sz="5333">
                <a:solidFill>
                  <a:srgbClr val="73503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829" name="Google Shape;829;p21"/>
          <p:cNvGrpSpPr/>
          <p:nvPr/>
        </p:nvGrpSpPr>
        <p:grpSpPr>
          <a:xfrm>
            <a:off x="699994" y="5800434"/>
            <a:ext cx="3042901" cy="629233"/>
            <a:chOff x="540025" y="4236025"/>
            <a:chExt cx="2282176" cy="471925"/>
          </a:xfrm>
        </p:grpSpPr>
        <p:sp>
          <p:nvSpPr>
            <p:cNvPr id="830" name="Google Shape;830;p21"/>
            <p:cNvSpPr/>
            <p:nvPr/>
          </p:nvSpPr>
          <p:spPr>
            <a:xfrm>
              <a:off x="540025" y="4236025"/>
              <a:ext cx="570600" cy="93600"/>
            </a:xfrm>
            <a:prstGeom prst="rect">
              <a:avLst/>
            </a:prstGeom>
            <a:solidFill>
              <a:srgbClr val="73503F"/>
            </a:solidFill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EDC7A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21"/>
            <p:cNvSpPr/>
            <p:nvPr/>
          </p:nvSpPr>
          <p:spPr>
            <a:xfrm>
              <a:off x="1110550" y="4236025"/>
              <a:ext cx="570600" cy="936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EDC7A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21"/>
            <p:cNvSpPr/>
            <p:nvPr/>
          </p:nvSpPr>
          <p:spPr>
            <a:xfrm>
              <a:off x="1681075" y="4236025"/>
              <a:ext cx="570600" cy="936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EDC7A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21"/>
            <p:cNvSpPr/>
            <p:nvPr/>
          </p:nvSpPr>
          <p:spPr>
            <a:xfrm>
              <a:off x="2251600" y="4236025"/>
              <a:ext cx="570600" cy="936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EDC7A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21"/>
            <p:cNvSpPr txBox="1"/>
            <p:nvPr/>
          </p:nvSpPr>
          <p:spPr>
            <a:xfrm>
              <a:off x="540026" y="4419650"/>
              <a:ext cx="5706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67">
                  <a:solidFill>
                    <a:srgbClr val="EDC7A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1st</a:t>
              </a:r>
              <a:endParaRPr sz="2267">
                <a:solidFill>
                  <a:srgbClr val="EDC7A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35" name="Google Shape;835;p21"/>
            <p:cNvSpPr txBox="1"/>
            <p:nvPr/>
          </p:nvSpPr>
          <p:spPr>
            <a:xfrm>
              <a:off x="1110551" y="4419650"/>
              <a:ext cx="5706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67">
                  <a:solidFill>
                    <a:srgbClr val="EDC7A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2nd</a:t>
              </a:r>
              <a:endParaRPr sz="2267">
                <a:solidFill>
                  <a:srgbClr val="EDC7A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36" name="Google Shape;836;p21"/>
            <p:cNvSpPr txBox="1"/>
            <p:nvPr/>
          </p:nvSpPr>
          <p:spPr>
            <a:xfrm>
              <a:off x="1681076" y="4419650"/>
              <a:ext cx="5706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67">
                  <a:solidFill>
                    <a:srgbClr val="EDC7A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3rd</a:t>
              </a:r>
              <a:endParaRPr sz="2267">
                <a:solidFill>
                  <a:srgbClr val="EDC7A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37" name="Google Shape;837;p21"/>
            <p:cNvSpPr txBox="1"/>
            <p:nvPr/>
          </p:nvSpPr>
          <p:spPr>
            <a:xfrm>
              <a:off x="2251601" y="4419650"/>
              <a:ext cx="5706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67">
                  <a:solidFill>
                    <a:srgbClr val="EDC7A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4th</a:t>
              </a:r>
              <a:endParaRPr sz="2267">
                <a:solidFill>
                  <a:srgbClr val="EDC7A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838" name="Google Shape;838;p21"/>
          <p:cNvGrpSpPr/>
          <p:nvPr/>
        </p:nvGrpSpPr>
        <p:grpSpPr>
          <a:xfrm>
            <a:off x="4554511" y="5800434"/>
            <a:ext cx="3042901" cy="629233"/>
            <a:chOff x="3430913" y="4236025"/>
            <a:chExt cx="2282176" cy="471925"/>
          </a:xfrm>
        </p:grpSpPr>
        <p:sp>
          <p:nvSpPr>
            <p:cNvPr id="839" name="Google Shape;839;p21"/>
            <p:cNvSpPr/>
            <p:nvPr/>
          </p:nvSpPr>
          <p:spPr>
            <a:xfrm>
              <a:off x="3430913" y="4236025"/>
              <a:ext cx="570600" cy="93600"/>
            </a:xfrm>
            <a:prstGeom prst="rect">
              <a:avLst/>
            </a:prstGeom>
            <a:solidFill>
              <a:srgbClr val="73503F"/>
            </a:solidFill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EDC7A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21"/>
            <p:cNvSpPr/>
            <p:nvPr/>
          </p:nvSpPr>
          <p:spPr>
            <a:xfrm>
              <a:off x="4001438" y="4236025"/>
              <a:ext cx="570600" cy="93600"/>
            </a:xfrm>
            <a:prstGeom prst="rect">
              <a:avLst/>
            </a:prstGeom>
            <a:solidFill>
              <a:srgbClr val="73503F"/>
            </a:solidFill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EDC7A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21"/>
            <p:cNvSpPr/>
            <p:nvPr/>
          </p:nvSpPr>
          <p:spPr>
            <a:xfrm>
              <a:off x="4571963" y="4236025"/>
              <a:ext cx="570600" cy="93600"/>
            </a:xfrm>
            <a:prstGeom prst="rect">
              <a:avLst/>
            </a:prstGeom>
            <a:solidFill>
              <a:srgbClr val="73503F"/>
            </a:solidFill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EDC7A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21"/>
            <p:cNvSpPr/>
            <p:nvPr/>
          </p:nvSpPr>
          <p:spPr>
            <a:xfrm>
              <a:off x="5142488" y="4236025"/>
              <a:ext cx="570600" cy="93600"/>
            </a:xfrm>
            <a:prstGeom prst="rect">
              <a:avLst/>
            </a:prstGeom>
            <a:solidFill>
              <a:srgbClr val="73503F"/>
            </a:solidFill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EDC7A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21"/>
            <p:cNvSpPr txBox="1"/>
            <p:nvPr/>
          </p:nvSpPr>
          <p:spPr>
            <a:xfrm>
              <a:off x="3430914" y="4419650"/>
              <a:ext cx="5706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67">
                  <a:solidFill>
                    <a:srgbClr val="EDC7A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1st</a:t>
              </a:r>
              <a:endParaRPr sz="2267">
                <a:solidFill>
                  <a:srgbClr val="EDC7A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44" name="Google Shape;844;p21"/>
            <p:cNvSpPr txBox="1"/>
            <p:nvPr/>
          </p:nvSpPr>
          <p:spPr>
            <a:xfrm>
              <a:off x="4001439" y="4419650"/>
              <a:ext cx="5706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67">
                  <a:solidFill>
                    <a:srgbClr val="EDC7A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2nd</a:t>
              </a:r>
              <a:endParaRPr sz="2267">
                <a:solidFill>
                  <a:srgbClr val="EDC7A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45" name="Google Shape;845;p21"/>
            <p:cNvSpPr txBox="1"/>
            <p:nvPr/>
          </p:nvSpPr>
          <p:spPr>
            <a:xfrm>
              <a:off x="4571964" y="4419650"/>
              <a:ext cx="5706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67">
                  <a:solidFill>
                    <a:srgbClr val="EDC7A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3rd</a:t>
              </a:r>
              <a:endParaRPr sz="2267">
                <a:solidFill>
                  <a:srgbClr val="EDC7A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46" name="Google Shape;846;p21"/>
            <p:cNvSpPr txBox="1"/>
            <p:nvPr/>
          </p:nvSpPr>
          <p:spPr>
            <a:xfrm>
              <a:off x="5142489" y="4419650"/>
              <a:ext cx="5706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67">
                  <a:solidFill>
                    <a:srgbClr val="EDC7A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4th</a:t>
              </a:r>
              <a:endParaRPr sz="2267">
                <a:solidFill>
                  <a:srgbClr val="EDC7A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847" name="Google Shape;847;p21"/>
          <p:cNvGrpSpPr/>
          <p:nvPr/>
        </p:nvGrpSpPr>
        <p:grpSpPr>
          <a:xfrm>
            <a:off x="8366144" y="5800434"/>
            <a:ext cx="3042901" cy="629233"/>
            <a:chOff x="6321813" y="4236025"/>
            <a:chExt cx="2282176" cy="471925"/>
          </a:xfrm>
        </p:grpSpPr>
        <p:sp>
          <p:nvSpPr>
            <p:cNvPr id="848" name="Google Shape;848;p21"/>
            <p:cNvSpPr/>
            <p:nvPr/>
          </p:nvSpPr>
          <p:spPr>
            <a:xfrm>
              <a:off x="6321813" y="4236025"/>
              <a:ext cx="570600" cy="93600"/>
            </a:xfrm>
            <a:prstGeom prst="rect">
              <a:avLst/>
            </a:prstGeom>
            <a:solidFill>
              <a:srgbClr val="73503F"/>
            </a:solidFill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EDC7A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21"/>
            <p:cNvSpPr/>
            <p:nvPr/>
          </p:nvSpPr>
          <p:spPr>
            <a:xfrm>
              <a:off x="6892338" y="4236025"/>
              <a:ext cx="570600" cy="93600"/>
            </a:xfrm>
            <a:prstGeom prst="rect">
              <a:avLst/>
            </a:prstGeom>
            <a:solidFill>
              <a:srgbClr val="73503F"/>
            </a:solidFill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EDC7A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21"/>
            <p:cNvSpPr/>
            <p:nvPr/>
          </p:nvSpPr>
          <p:spPr>
            <a:xfrm>
              <a:off x="7462863" y="4236025"/>
              <a:ext cx="570600" cy="93600"/>
            </a:xfrm>
            <a:prstGeom prst="rect">
              <a:avLst/>
            </a:prstGeom>
            <a:solidFill>
              <a:srgbClr val="73503F"/>
            </a:solidFill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EDC7A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21"/>
            <p:cNvSpPr/>
            <p:nvPr/>
          </p:nvSpPr>
          <p:spPr>
            <a:xfrm>
              <a:off x="8033388" y="4236025"/>
              <a:ext cx="570600" cy="936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EDC7A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21"/>
            <p:cNvSpPr txBox="1"/>
            <p:nvPr/>
          </p:nvSpPr>
          <p:spPr>
            <a:xfrm>
              <a:off x="6321814" y="4419650"/>
              <a:ext cx="5706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67">
                  <a:solidFill>
                    <a:srgbClr val="EDC7A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1st</a:t>
              </a:r>
              <a:endParaRPr sz="2267">
                <a:solidFill>
                  <a:srgbClr val="EDC7A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53" name="Google Shape;853;p21"/>
            <p:cNvSpPr txBox="1"/>
            <p:nvPr/>
          </p:nvSpPr>
          <p:spPr>
            <a:xfrm>
              <a:off x="6892339" y="4419650"/>
              <a:ext cx="5706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67">
                  <a:solidFill>
                    <a:srgbClr val="EDC7A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2nd</a:t>
              </a:r>
              <a:endParaRPr sz="2267">
                <a:solidFill>
                  <a:srgbClr val="EDC7A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54" name="Google Shape;854;p21"/>
            <p:cNvSpPr txBox="1"/>
            <p:nvPr/>
          </p:nvSpPr>
          <p:spPr>
            <a:xfrm>
              <a:off x="7462864" y="4419650"/>
              <a:ext cx="5706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67">
                  <a:solidFill>
                    <a:srgbClr val="EDC7A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3rd</a:t>
              </a:r>
              <a:endParaRPr sz="2267">
                <a:solidFill>
                  <a:srgbClr val="EDC7A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55" name="Google Shape;855;p21"/>
            <p:cNvSpPr txBox="1"/>
            <p:nvPr/>
          </p:nvSpPr>
          <p:spPr>
            <a:xfrm>
              <a:off x="8033389" y="4419650"/>
              <a:ext cx="5706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67">
                  <a:solidFill>
                    <a:srgbClr val="EDC7A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4th</a:t>
              </a:r>
              <a:endParaRPr sz="2267">
                <a:solidFill>
                  <a:srgbClr val="EDC7A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856" name="Google Shape;856;p21"/>
          <p:cNvGrpSpPr/>
          <p:nvPr/>
        </p:nvGrpSpPr>
        <p:grpSpPr>
          <a:xfrm>
            <a:off x="1074738" y="1863725"/>
            <a:ext cx="2000249" cy="1766888"/>
            <a:chOff x="1074738" y="1863725"/>
            <a:chExt cx="2000249" cy="1766888"/>
          </a:xfrm>
        </p:grpSpPr>
        <p:sp>
          <p:nvSpPr>
            <p:cNvPr id="857" name="Google Shape;857;p21"/>
            <p:cNvSpPr/>
            <p:nvPr/>
          </p:nvSpPr>
          <p:spPr>
            <a:xfrm>
              <a:off x="1074738" y="2159000"/>
              <a:ext cx="1365250" cy="1408113"/>
            </a:xfrm>
            <a:custGeom>
              <a:avLst/>
              <a:gdLst/>
              <a:ahLst/>
              <a:cxnLst/>
              <a:rect l="l" t="t" r="r" b="b"/>
              <a:pathLst>
                <a:path w="232" h="239" extrusionOk="0">
                  <a:moveTo>
                    <a:pt x="119" y="38"/>
                  </a:moveTo>
                  <a:cubicBezTo>
                    <a:pt x="126" y="47"/>
                    <a:pt x="131" y="55"/>
                    <a:pt x="137" y="62"/>
                  </a:cubicBezTo>
                  <a:cubicBezTo>
                    <a:pt x="138" y="64"/>
                    <a:pt x="143" y="64"/>
                    <a:pt x="145" y="63"/>
                  </a:cubicBezTo>
                  <a:cubicBezTo>
                    <a:pt x="150" y="60"/>
                    <a:pt x="155" y="57"/>
                    <a:pt x="160" y="55"/>
                  </a:cubicBezTo>
                  <a:cubicBezTo>
                    <a:pt x="170" y="50"/>
                    <a:pt x="178" y="52"/>
                    <a:pt x="181" y="60"/>
                  </a:cubicBezTo>
                  <a:cubicBezTo>
                    <a:pt x="185" y="67"/>
                    <a:pt x="182" y="74"/>
                    <a:pt x="173" y="79"/>
                  </a:cubicBezTo>
                  <a:cubicBezTo>
                    <a:pt x="164" y="84"/>
                    <a:pt x="155" y="89"/>
                    <a:pt x="146" y="94"/>
                  </a:cubicBezTo>
                  <a:cubicBezTo>
                    <a:pt x="135" y="100"/>
                    <a:pt x="129" y="99"/>
                    <a:pt x="122" y="89"/>
                  </a:cubicBezTo>
                  <a:cubicBezTo>
                    <a:pt x="119" y="86"/>
                    <a:pt x="117" y="83"/>
                    <a:pt x="113" y="78"/>
                  </a:cubicBezTo>
                  <a:cubicBezTo>
                    <a:pt x="112" y="89"/>
                    <a:pt x="110" y="98"/>
                    <a:pt x="109" y="107"/>
                  </a:cubicBezTo>
                  <a:cubicBezTo>
                    <a:pt x="109" y="110"/>
                    <a:pt x="113" y="113"/>
                    <a:pt x="116" y="115"/>
                  </a:cubicBezTo>
                  <a:cubicBezTo>
                    <a:pt x="134" y="123"/>
                    <a:pt x="152" y="131"/>
                    <a:pt x="170" y="140"/>
                  </a:cubicBezTo>
                  <a:cubicBezTo>
                    <a:pt x="183" y="146"/>
                    <a:pt x="185" y="151"/>
                    <a:pt x="180" y="164"/>
                  </a:cubicBezTo>
                  <a:cubicBezTo>
                    <a:pt x="173" y="185"/>
                    <a:pt x="166" y="206"/>
                    <a:pt x="159" y="226"/>
                  </a:cubicBezTo>
                  <a:cubicBezTo>
                    <a:pt x="155" y="235"/>
                    <a:pt x="148" y="239"/>
                    <a:pt x="141" y="237"/>
                  </a:cubicBezTo>
                  <a:cubicBezTo>
                    <a:pt x="133" y="234"/>
                    <a:pt x="129" y="226"/>
                    <a:pt x="132" y="217"/>
                  </a:cubicBezTo>
                  <a:cubicBezTo>
                    <a:pt x="138" y="201"/>
                    <a:pt x="144" y="186"/>
                    <a:pt x="149" y="169"/>
                  </a:cubicBezTo>
                  <a:cubicBezTo>
                    <a:pt x="150" y="167"/>
                    <a:pt x="148" y="161"/>
                    <a:pt x="146" y="160"/>
                  </a:cubicBezTo>
                  <a:cubicBezTo>
                    <a:pt x="128" y="151"/>
                    <a:pt x="110" y="143"/>
                    <a:pt x="92" y="134"/>
                  </a:cubicBezTo>
                  <a:cubicBezTo>
                    <a:pt x="73" y="162"/>
                    <a:pt x="54" y="188"/>
                    <a:pt x="36" y="215"/>
                  </a:cubicBezTo>
                  <a:cubicBezTo>
                    <a:pt x="33" y="219"/>
                    <a:pt x="30" y="224"/>
                    <a:pt x="27" y="228"/>
                  </a:cubicBezTo>
                  <a:cubicBezTo>
                    <a:pt x="22" y="235"/>
                    <a:pt x="13" y="236"/>
                    <a:pt x="7" y="231"/>
                  </a:cubicBezTo>
                  <a:cubicBezTo>
                    <a:pt x="0" y="225"/>
                    <a:pt x="0" y="219"/>
                    <a:pt x="5" y="212"/>
                  </a:cubicBezTo>
                  <a:cubicBezTo>
                    <a:pt x="22" y="188"/>
                    <a:pt x="38" y="163"/>
                    <a:pt x="55" y="139"/>
                  </a:cubicBezTo>
                  <a:cubicBezTo>
                    <a:pt x="64" y="127"/>
                    <a:pt x="68" y="115"/>
                    <a:pt x="70" y="101"/>
                  </a:cubicBezTo>
                  <a:cubicBezTo>
                    <a:pt x="73" y="77"/>
                    <a:pt x="77" y="53"/>
                    <a:pt x="80" y="28"/>
                  </a:cubicBezTo>
                  <a:cubicBezTo>
                    <a:pt x="82" y="17"/>
                    <a:pt x="88" y="12"/>
                    <a:pt x="99" y="11"/>
                  </a:cubicBezTo>
                  <a:cubicBezTo>
                    <a:pt x="137" y="8"/>
                    <a:pt x="176" y="4"/>
                    <a:pt x="214" y="1"/>
                  </a:cubicBezTo>
                  <a:cubicBezTo>
                    <a:pt x="223" y="0"/>
                    <a:pt x="228" y="4"/>
                    <a:pt x="230" y="12"/>
                  </a:cubicBezTo>
                  <a:cubicBezTo>
                    <a:pt x="232" y="20"/>
                    <a:pt x="227" y="27"/>
                    <a:pt x="218" y="28"/>
                  </a:cubicBezTo>
                  <a:cubicBezTo>
                    <a:pt x="192" y="31"/>
                    <a:pt x="166" y="33"/>
                    <a:pt x="140" y="36"/>
                  </a:cubicBezTo>
                  <a:cubicBezTo>
                    <a:pt x="134" y="37"/>
                    <a:pt x="128" y="37"/>
                    <a:pt x="119" y="38"/>
                  </a:cubicBezTo>
                  <a:close/>
                </a:path>
              </a:pathLst>
            </a:custGeom>
            <a:solidFill>
              <a:srgbClr val="EDC7A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21"/>
            <p:cNvSpPr/>
            <p:nvPr/>
          </p:nvSpPr>
          <p:spPr>
            <a:xfrm>
              <a:off x="2257425" y="2206625"/>
              <a:ext cx="817562" cy="1423988"/>
            </a:xfrm>
            <a:custGeom>
              <a:avLst/>
              <a:gdLst/>
              <a:ahLst/>
              <a:cxnLst/>
              <a:rect l="l" t="t" r="r" b="b"/>
              <a:pathLst>
                <a:path w="139" h="242" extrusionOk="0">
                  <a:moveTo>
                    <a:pt x="59" y="56"/>
                  </a:moveTo>
                  <a:cubicBezTo>
                    <a:pt x="61" y="53"/>
                    <a:pt x="63" y="51"/>
                    <a:pt x="65" y="47"/>
                  </a:cubicBezTo>
                  <a:cubicBezTo>
                    <a:pt x="59" y="41"/>
                    <a:pt x="52" y="36"/>
                    <a:pt x="46" y="30"/>
                  </a:cubicBezTo>
                  <a:cubicBezTo>
                    <a:pt x="38" y="23"/>
                    <a:pt x="36" y="16"/>
                    <a:pt x="42" y="9"/>
                  </a:cubicBezTo>
                  <a:cubicBezTo>
                    <a:pt x="47" y="2"/>
                    <a:pt x="55" y="2"/>
                    <a:pt x="64" y="9"/>
                  </a:cubicBezTo>
                  <a:cubicBezTo>
                    <a:pt x="67" y="11"/>
                    <a:pt x="69" y="14"/>
                    <a:pt x="72" y="16"/>
                  </a:cubicBezTo>
                  <a:cubicBezTo>
                    <a:pt x="75" y="19"/>
                    <a:pt x="78" y="21"/>
                    <a:pt x="81" y="24"/>
                  </a:cubicBezTo>
                  <a:cubicBezTo>
                    <a:pt x="85" y="19"/>
                    <a:pt x="88" y="15"/>
                    <a:pt x="91" y="10"/>
                  </a:cubicBezTo>
                  <a:cubicBezTo>
                    <a:pt x="96" y="3"/>
                    <a:pt x="103" y="0"/>
                    <a:pt x="112" y="2"/>
                  </a:cubicBezTo>
                  <a:cubicBezTo>
                    <a:pt x="122" y="5"/>
                    <a:pt x="127" y="11"/>
                    <a:pt x="127" y="21"/>
                  </a:cubicBezTo>
                  <a:cubicBezTo>
                    <a:pt x="127" y="53"/>
                    <a:pt x="127" y="85"/>
                    <a:pt x="127" y="118"/>
                  </a:cubicBezTo>
                  <a:cubicBezTo>
                    <a:pt x="127" y="121"/>
                    <a:pt x="125" y="124"/>
                    <a:pt x="124" y="128"/>
                  </a:cubicBezTo>
                  <a:cubicBezTo>
                    <a:pt x="118" y="145"/>
                    <a:pt x="111" y="162"/>
                    <a:pt x="105" y="178"/>
                  </a:cubicBezTo>
                  <a:cubicBezTo>
                    <a:pt x="103" y="184"/>
                    <a:pt x="103" y="188"/>
                    <a:pt x="108" y="192"/>
                  </a:cubicBezTo>
                  <a:cubicBezTo>
                    <a:pt x="116" y="199"/>
                    <a:pt x="124" y="208"/>
                    <a:pt x="132" y="216"/>
                  </a:cubicBezTo>
                  <a:cubicBezTo>
                    <a:pt x="138" y="222"/>
                    <a:pt x="139" y="229"/>
                    <a:pt x="134" y="236"/>
                  </a:cubicBezTo>
                  <a:cubicBezTo>
                    <a:pt x="128" y="242"/>
                    <a:pt x="119" y="242"/>
                    <a:pt x="113" y="236"/>
                  </a:cubicBezTo>
                  <a:cubicBezTo>
                    <a:pt x="101" y="224"/>
                    <a:pt x="89" y="213"/>
                    <a:pt x="77" y="201"/>
                  </a:cubicBezTo>
                  <a:cubicBezTo>
                    <a:pt x="72" y="196"/>
                    <a:pt x="71" y="189"/>
                    <a:pt x="74" y="182"/>
                  </a:cubicBezTo>
                  <a:cubicBezTo>
                    <a:pt x="78" y="171"/>
                    <a:pt x="82" y="159"/>
                    <a:pt x="88" y="144"/>
                  </a:cubicBezTo>
                  <a:cubicBezTo>
                    <a:pt x="74" y="151"/>
                    <a:pt x="64" y="155"/>
                    <a:pt x="53" y="161"/>
                  </a:cubicBezTo>
                  <a:cubicBezTo>
                    <a:pt x="51" y="162"/>
                    <a:pt x="50" y="166"/>
                    <a:pt x="50" y="169"/>
                  </a:cubicBezTo>
                  <a:cubicBezTo>
                    <a:pt x="50" y="183"/>
                    <a:pt x="50" y="197"/>
                    <a:pt x="50" y="212"/>
                  </a:cubicBezTo>
                  <a:cubicBezTo>
                    <a:pt x="50" y="224"/>
                    <a:pt x="45" y="230"/>
                    <a:pt x="36" y="230"/>
                  </a:cubicBezTo>
                  <a:cubicBezTo>
                    <a:pt x="27" y="229"/>
                    <a:pt x="22" y="223"/>
                    <a:pt x="22" y="212"/>
                  </a:cubicBezTo>
                  <a:cubicBezTo>
                    <a:pt x="22" y="194"/>
                    <a:pt x="22" y="176"/>
                    <a:pt x="22" y="157"/>
                  </a:cubicBezTo>
                  <a:cubicBezTo>
                    <a:pt x="21" y="148"/>
                    <a:pt x="25" y="142"/>
                    <a:pt x="34" y="138"/>
                  </a:cubicBezTo>
                  <a:cubicBezTo>
                    <a:pt x="49" y="132"/>
                    <a:pt x="64" y="124"/>
                    <a:pt x="80" y="117"/>
                  </a:cubicBezTo>
                  <a:cubicBezTo>
                    <a:pt x="86" y="115"/>
                    <a:pt x="88" y="111"/>
                    <a:pt x="88" y="105"/>
                  </a:cubicBezTo>
                  <a:cubicBezTo>
                    <a:pt x="87" y="93"/>
                    <a:pt x="87" y="81"/>
                    <a:pt x="85" y="68"/>
                  </a:cubicBezTo>
                  <a:cubicBezTo>
                    <a:pt x="82" y="73"/>
                    <a:pt x="78" y="78"/>
                    <a:pt x="75" y="83"/>
                  </a:cubicBezTo>
                  <a:cubicBezTo>
                    <a:pt x="69" y="91"/>
                    <a:pt x="62" y="92"/>
                    <a:pt x="54" y="87"/>
                  </a:cubicBezTo>
                  <a:cubicBezTo>
                    <a:pt x="38" y="76"/>
                    <a:pt x="23" y="66"/>
                    <a:pt x="8" y="55"/>
                  </a:cubicBezTo>
                  <a:cubicBezTo>
                    <a:pt x="1" y="50"/>
                    <a:pt x="0" y="41"/>
                    <a:pt x="5" y="35"/>
                  </a:cubicBezTo>
                  <a:cubicBezTo>
                    <a:pt x="10" y="28"/>
                    <a:pt x="17" y="27"/>
                    <a:pt x="24" y="32"/>
                  </a:cubicBezTo>
                  <a:cubicBezTo>
                    <a:pt x="35" y="40"/>
                    <a:pt x="46" y="48"/>
                    <a:pt x="59" y="56"/>
                  </a:cubicBezTo>
                  <a:close/>
                </a:path>
              </a:pathLst>
            </a:custGeom>
            <a:solidFill>
              <a:srgbClr val="EDC7A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21"/>
            <p:cNvSpPr/>
            <p:nvPr/>
          </p:nvSpPr>
          <p:spPr>
            <a:xfrm>
              <a:off x="2668588" y="1863725"/>
              <a:ext cx="330200" cy="330200"/>
            </a:xfrm>
            <a:custGeom>
              <a:avLst/>
              <a:gdLst/>
              <a:ahLst/>
              <a:cxnLst/>
              <a:rect l="l" t="t" r="r" b="b"/>
              <a:pathLst>
                <a:path w="56" h="56" extrusionOk="0">
                  <a:moveTo>
                    <a:pt x="1" y="27"/>
                  </a:moveTo>
                  <a:cubicBezTo>
                    <a:pt x="2" y="11"/>
                    <a:pt x="14" y="0"/>
                    <a:pt x="30" y="1"/>
                  </a:cubicBezTo>
                  <a:cubicBezTo>
                    <a:pt x="45" y="2"/>
                    <a:pt x="56" y="14"/>
                    <a:pt x="55" y="29"/>
                  </a:cubicBezTo>
                  <a:cubicBezTo>
                    <a:pt x="55" y="45"/>
                    <a:pt x="42" y="56"/>
                    <a:pt x="26" y="55"/>
                  </a:cubicBezTo>
                  <a:cubicBezTo>
                    <a:pt x="12" y="54"/>
                    <a:pt x="0" y="41"/>
                    <a:pt x="1" y="27"/>
                  </a:cubicBezTo>
                  <a:close/>
                </a:path>
              </a:pathLst>
            </a:custGeom>
            <a:solidFill>
              <a:srgbClr val="EDC7A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21"/>
            <p:cNvSpPr/>
            <p:nvPr/>
          </p:nvSpPr>
          <p:spPr>
            <a:xfrm>
              <a:off x="1557338" y="1870075"/>
              <a:ext cx="317500" cy="317500"/>
            </a:xfrm>
            <a:custGeom>
              <a:avLst/>
              <a:gdLst/>
              <a:ahLst/>
              <a:cxnLst/>
              <a:rect l="l" t="t" r="r" b="b"/>
              <a:pathLst>
                <a:path w="54" h="54" extrusionOk="0">
                  <a:moveTo>
                    <a:pt x="54" y="27"/>
                  </a:moveTo>
                  <a:cubicBezTo>
                    <a:pt x="54" y="42"/>
                    <a:pt x="41" y="54"/>
                    <a:pt x="26" y="54"/>
                  </a:cubicBezTo>
                  <a:cubicBezTo>
                    <a:pt x="11" y="54"/>
                    <a:pt x="0" y="42"/>
                    <a:pt x="0" y="27"/>
                  </a:cubicBezTo>
                  <a:cubicBezTo>
                    <a:pt x="0" y="12"/>
                    <a:pt x="11" y="0"/>
                    <a:pt x="26" y="0"/>
                  </a:cubicBezTo>
                  <a:cubicBezTo>
                    <a:pt x="42" y="0"/>
                    <a:pt x="54" y="12"/>
                    <a:pt x="54" y="27"/>
                  </a:cubicBezTo>
                  <a:close/>
                </a:path>
              </a:pathLst>
            </a:custGeom>
            <a:solidFill>
              <a:srgbClr val="EDC7A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61" name="Google Shape;861;p21"/>
          <p:cNvGrpSpPr/>
          <p:nvPr/>
        </p:nvGrpSpPr>
        <p:grpSpPr>
          <a:xfrm>
            <a:off x="8887419" y="1857507"/>
            <a:ext cx="2000249" cy="1766888"/>
            <a:chOff x="1074738" y="1863725"/>
            <a:chExt cx="2000249" cy="1766888"/>
          </a:xfrm>
        </p:grpSpPr>
        <p:sp>
          <p:nvSpPr>
            <p:cNvPr id="862" name="Google Shape;862;p21"/>
            <p:cNvSpPr/>
            <p:nvPr/>
          </p:nvSpPr>
          <p:spPr>
            <a:xfrm>
              <a:off x="1074738" y="2159000"/>
              <a:ext cx="1365250" cy="1408113"/>
            </a:xfrm>
            <a:custGeom>
              <a:avLst/>
              <a:gdLst/>
              <a:ahLst/>
              <a:cxnLst/>
              <a:rect l="l" t="t" r="r" b="b"/>
              <a:pathLst>
                <a:path w="232" h="239" extrusionOk="0">
                  <a:moveTo>
                    <a:pt x="119" y="38"/>
                  </a:moveTo>
                  <a:cubicBezTo>
                    <a:pt x="126" y="47"/>
                    <a:pt x="131" y="55"/>
                    <a:pt x="137" y="62"/>
                  </a:cubicBezTo>
                  <a:cubicBezTo>
                    <a:pt x="138" y="64"/>
                    <a:pt x="143" y="64"/>
                    <a:pt x="145" y="63"/>
                  </a:cubicBezTo>
                  <a:cubicBezTo>
                    <a:pt x="150" y="60"/>
                    <a:pt x="155" y="57"/>
                    <a:pt x="160" y="55"/>
                  </a:cubicBezTo>
                  <a:cubicBezTo>
                    <a:pt x="170" y="50"/>
                    <a:pt x="178" y="52"/>
                    <a:pt x="181" y="60"/>
                  </a:cubicBezTo>
                  <a:cubicBezTo>
                    <a:pt x="185" y="67"/>
                    <a:pt x="182" y="74"/>
                    <a:pt x="173" y="79"/>
                  </a:cubicBezTo>
                  <a:cubicBezTo>
                    <a:pt x="164" y="84"/>
                    <a:pt x="155" y="89"/>
                    <a:pt x="146" y="94"/>
                  </a:cubicBezTo>
                  <a:cubicBezTo>
                    <a:pt x="135" y="100"/>
                    <a:pt x="129" y="99"/>
                    <a:pt x="122" y="89"/>
                  </a:cubicBezTo>
                  <a:cubicBezTo>
                    <a:pt x="119" y="86"/>
                    <a:pt x="117" y="83"/>
                    <a:pt x="113" y="78"/>
                  </a:cubicBezTo>
                  <a:cubicBezTo>
                    <a:pt x="112" y="89"/>
                    <a:pt x="110" y="98"/>
                    <a:pt x="109" y="107"/>
                  </a:cubicBezTo>
                  <a:cubicBezTo>
                    <a:pt x="109" y="110"/>
                    <a:pt x="113" y="113"/>
                    <a:pt x="116" y="115"/>
                  </a:cubicBezTo>
                  <a:cubicBezTo>
                    <a:pt x="134" y="123"/>
                    <a:pt x="152" y="131"/>
                    <a:pt x="170" y="140"/>
                  </a:cubicBezTo>
                  <a:cubicBezTo>
                    <a:pt x="183" y="146"/>
                    <a:pt x="185" y="151"/>
                    <a:pt x="180" y="164"/>
                  </a:cubicBezTo>
                  <a:cubicBezTo>
                    <a:pt x="173" y="185"/>
                    <a:pt x="166" y="206"/>
                    <a:pt x="159" y="226"/>
                  </a:cubicBezTo>
                  <a:cubicBezTo>
                    <a:pt x="155" y="235"/>
                    <a:pt x="148" y="239"/>
                    <a:pt x="141" y="237"/>
                  </a:cubicBezTo>
                  <a:cubicBezTo>
                    <a:pt x="133" y="234"/>
                    <a:pt x="129" y="226"/>
                    <a:pt x="132" y="217"/>
                  </a:cubicBezTo>
                  <a:cubicBezTo>
                    <a:pt x="138" y="201"/>
                    <a:pt x="144" y="186"/>
                    <a:pt x="149" y="169"/>
                  </a:cubicBezTo>
                  <a:cubicBezTo>
                    <a:pt x="150" y="167"/>
                    <a:pt x="148" y="161"/>
                    <a:pt x="146" y="160"/>
                  </a:cubicBezTo>
                  <a:cubicBezTo>
                    <a:pt x="128" y="151"/>
                    <a:pt x="110" y="143"/>
                    <a:pt x="92" y="134"/>
                  </a:cubicBezTo>
                  <a:cubicBezTo>
                    <a:pt x="73" y="162"/>
                    <a:pt x="54" y="188"/>
                    <a:pt x="36" y="215"/>
                  </a:cubicBezTo>
                  <a:cubicBezTo>
                    <a:pt x="33" y="219"/>
                    <a:pt x="30" y="224"/>
                    <a:pt x="27" y="228"/>
                  </a:cubicBezTo>
                  <a:cubicBezTo>
                    <a:pt x="22" y="235"/>
                    <a:pt x="13" y="236"/>
                    <a:pt x="7" y="231"/>
                  </a:cubicBezTo>
                  <a:cubicBezTo>
                    <a:pt x="0" y="225"/>
                    <a:pt x="0" y="219"/>
                    <a:pt x="5" y="212"/>
                  </a:cubicBezTo>
                  <a:cubicBezTo>
                    <a:pt x="22" y="188"/>
                    <a:pt x="38" y="163"/>
                    <a:pt x="55" y="139"/>
                  </a:cubicBezTo>
                  <a:cubicBezTo>
                    <a:pt x="64" y="127"/>
                    <a:pt x="68" y="115"/>
                    <a:pt x="70" y="101"/>
                  </a:cubicBezTo>
                  <a:cubicBezTo>
                    <a:pt x="73" y="77"/>
                    <a:pt x="77" y="53"/>
                    <a:pt x="80" y="28"/>
                  </a:cubicBezTo>
                  <a:cubicBezTo>
                    <a:pt x="82" y="17"/>
                    <a:pt x="88" y="12"/>
                    <a:pt x="99" y="11"/>
                  </a:cubicBezTo>
                  <a:cubicBezTo>
                    <a:pt x="137" y="8"/>
                    <a:pt x="176" y="4"/>
                    <a:pt x="214" y="1"/>
                  </a:cubicBezTo>
                  <a:cubicBezTo>
                    <a:pt x="223" y="0"/>
                    <a:pt x="228" y="4"/>
                    <a:pt x="230" y="12"/>
                  </a:cubicBezTo>
                  <a:cubicBezTo>
                    <a:pt x="232" y="20"/>
                    <a:pt x="227" y="27"/>
                    <a:pt x="218" y="28"/>
                  </a:cubicBezTo>
                  <a:cubicBezTo>
                    <a:pt x="192" y="31"/>
                    <a:pt x="166" y="33"/>
                    <a:pt x="140" y="36"/>
                  </a:cubicBezTo>
                  <a:cubicBezTo>
                    <a:pt x="134" y="37"/>
                    <a:pt x="128" y="37"/>
                    <a:pt x="119" y="38"/>
                  </a:cubicBezTo>
                  <a:close/>
                </a:path>
              </a:pathLst>
            </a:custGeom>
            <a:solidFill>
              <a:srgbClr val="EDC7A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21"/>
            <p:cNvSpPr/>
            <p:nvPr/>
          </p:nvSpPr>
          <p:spPr>
            <a:xfrm>
              <a:off x="2257425" y="2206625"/>
              <a:ext cx="817562" cy="1423988"/>
            </a:xfrm>
            <a:custGeom>
              <a:avLst/>
              <a:gdLst/>
              <a:ahLst/>
              <a:cxnLst/>
              <a:rect l="l" t="t" r="r" b="b"/>
              <a:pathLst>
                <a:path w="139" h="242" extrusionOk="0">
                  <a:moveTo>
                    <a:pt x="59" y="56"/>
                  </a:moveTo>
                  <a:cubicBezTo>
                    <a:pt x="61" y="53"/>
                    <a:pt x="63" y="51"/>
                    <a:pt x="65" y="47"/>
                  </a:cubicBezTo>
                  <a:cubicBezTo>
                    <a:pt x="59" y="41"/>
                    <a:pt x="52" y="36"/>
                    <a:pt x="46" y="30"/>
                  </a:cubicBezTo>
                  <a:cubicBezTo>
                    <a:pt x="38" y="23"/>
                    <a:pt x="36" y="16"/>
                    <a:pt x="42" y="9"/>
                  </a:cubicBezTo>
                  <a:cubicBezTo>
                    <a:pt x="47" y="2"/>
                    <a:pt x="55" y="2"/>
                    <a:pt x="64" y="9"/>
                  </a:cubicBezTo>
                  <a:cubicBezTo>
                    <a:pt x="67" y="11"/>
                    <a:pt x="69" y="14"/>
                    <a:pt x="72" y="16"/>
                  </a:cubicBezTo>
                  <a:cubicBezTo>
                    <a:pt x="75" y="19"/>
                    <a:pt x="78" y="21"/>
                    <a:pt x="81" y="24"/>
                  </a:cubicBezTo>
                  <a:cubicBezTo>
                    <a:pt x="85" y="19"/>
                    <a:pt x="88" y="15"/>
                    <a:pt x="91" y="10"/>
                  </a:cubicBezTo>
                  <a:cubicBezTo>
                    <a:pt x="96" y="3"/>
                    <a:pt x="103" y="0"/>
                    <a:pt x="112" y="2"/>
                  </a:cubicBezTo>
                  <a:cubicBezTo>
                    <a:pt x="122" y="5"/>
                    <a:pt x="127" y="11"/>
                    <a:pt x="127" y="21"/>
                  </a:cubicBezTo>
                  <a:cubicBezTo>
                    <a:pt x="127" y="53"/>
                    <a:pt x="127" y="85"/>
                    <a:pt x="127" y="118"/>
                  </a:cubicBezTo>
                  <a:cubicBezTo>
                    <a:pt x="127" y="121"/>
                    <a:pt x="125" y="124"/>
                    <a:pt x="124" y="128"/>
                  </a:cubicBezTo>
                  <a:cubicBezTo>
                    <a:pt x="118" y="145"/>
                    <a:pt x="111" y="162"/>
                    <a:pt x="105" y="178"/>
                  </a:cubicBezTo>
                  <a:cubicBezTo>
                    <a:pt x="103" y="184"/>
                    <a:pt x="103" y="188"/>
                    <a:pt x="108" y="192"/>
                  </a:cubicBezTo>
                  <a:cubicBezTo>
                    <a:pt x="116" y="199"/>
                    <a:pt x="124" y="208"/>
                    <a:pt x="132" y="216"/>
                  </a:cubicBezTo>
                  <a:cubicBezTo>
                    <a:pt x="138" y="222"/>
                    <a:pt x="139" y="229"/>
                    <a:pt x="134" y="236"/>
                  </a:cubicBezTo>
                  <a:cubicBezTo>
                    <a:pt x="128" y="242"/>
                    <a:pt x="119" y="242"/>
                    <a:pt x="113" y="236"/>
                  </a:cubicBezTo>
                  <a:cubicBezTo>
                    <a:pt x="101" y="224"/>
                    <a:pt x="89" y="213"/>
                    <a:pt x="77" y="201"/>
                  </a:cubicBezTo>
                  <a:cubicBezTo>
                    <a:pt x="72" y="196"/>
                    <a:pt x="71" y="189"/>
                    <a:pt x="74" y="182"/>
                  </a:cubicBezTo>
                  <a:cubicBezTo>
                    <a:pt x="78" y="171"/>
                    <a:pt x="82" y="159"/>
                    <a:pt x="88" y="144"/>
                  </a:cubicBezTo>
                  <a:cubicBezTo>
                    <a:pt x="74" y="151"/>
                    <a:pt x="64" y="155"/>
                    <a:pt x="53" y="161"/>
                  </a:cubicBezTo>
                  <a:cubicBezTo>
                    <a:pt x="51" y="162"/>
                    <a:pt x="50" y="166"/>
                    <a:pt x="50" y="169"/>
                  </a:cubicBezTo>
                  <a:cubicBezTo>
                    <a:pt x="50" y="183"/>
                    <a:pt x="50" y="197"/>
                    <a:pt x="50" y="212"/>
                  </a:cubicBezTo>
                  <a:cubicBezTo>
                    <a:pt x="50" y="224"/>
                    <a:pt x="45" y="230"/>
                    <a:pt x="36" y="230"/>
                  </a:cubicBezTo>
                  <a:cubicBezTo>
                    <a:pt x="27" y="229"/>
                    <a:pt x="22" y="223"/>
                    <a:pt x="22" y="212"/>
                  </a:cubicBezTo>
                  <a:cubicBezTo>
                    <a:pt x="22" y="194"/>
                    <a:pt x="22" y="176"/>
                    <a:pt x="22" y="157"/>
                  </a:cubicBezTo>
                  <a:cubicBezTo>
                    <a:pt x="21" y="148"/>
                    <a:pt x="25" y="142"/>
                    <a:pt x="34" y="138"/>
                  </a:cubicBezTo>
                  <a:cubicBezTo>
                    <a:pt x="49" y="132"/>
                    <a:pt x="64" y="124"/>
                    <a:pt x="80" y="117"/>
                  </a:cubicBezTo>
                  <a:cubicBezTo>
                    <a:pt x="86" y="115"/>
                    <a:pt x="88" y="111"/>
                    <a:pt x="88" y="105"/>
                  </a:cubicBezTo>
                  <a:cubicBezTo>
                    <a:pt x="87" y="93"/>
                    <a:pt x="87" y="81"/>
                    <a:pt x="85" y="68"/>
                  </a:cubicBezTo>
                  <a:cubicBezTo>
                    <a:pt x="82" y="73"/>
                    <a:pt x="78" y="78"/>
                    <a:pt x="75" y="83"/>
                  </a:cubicBezTo>
                  <a:cubicBezTo>
                    <a:pt x="69" y="91"/>
                    <a:pt x="62" y="92"/>
                    <a:pt x="54" y="87"/>
                  </a:cubicBezTo>
                  <a:cubicBezTo>
                    <a:pt x="38" y="76"/>
                    <a:pt x="23" y="66"/>
                    <a:pt x="8" y="55"/>
                  </a:cubicBezTo>
                  <a:cubicBezTo>
                    <a:pt x="1" y="50"/>
                    <a:pt x="0" y="41"/>
                    <a:pt x="5" y="35"/>
                  </a:cubicBezTo>
                  <a:cubicBezTo>
                    <a:pt x="10" y="28"/>
                    <a:pt x="17" y="27"/>
                    <a:pt x="24" y="32"/>
                  </a:cubicBezTo>
                  <a:cubicBezTo>
                    <a:pt x="35" y="40"/>
                    <a:pt x="46" y="48"/>
                    <a:pt x="59" y="56"/>
                  </a:cubicBezTo>
                  <a:close/>
                </a:path>
              </a:pathLst>
            </a:custGeom>
            <a:solidFill>
              <a:srgbClr val="EDC7A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21"/>
            <p:cNvSpPr/>
            <p:nvPr/>
          </p:nvSpPr>
          <p:spPr>
            <a:xfrm>
              <a:off x="2668588" y="1863725"/>
              <a:ext cx="330200" cy="330200"/>
            </a:xfrm>
            <a:custGeom>
              <a:avLst/>
              <a:gdLst/>
              <a:ahLst/>
              <a:cxnLst/>
              <a:rect l="l" t="t" r="r" b="b"/>
              <a:pathLst>
                <a:path w="56" h="56" extrusionOk="0">
                  <a:moveTo>
                    <a:pt x="1" y="27"/>
                  </a:moveTo>
                  <a:cubicBezTo>
                    <a:pt x="2" y="11"/>
                    <a:pt x="14" y="0"/>
                    <a:pt x="30" y="1"/>
                  </a:cubicBezTo>
                  <a:cubicBezTo>
                    <a:pt x="45" y="2"/>
                    <a:pt x="56" y="14"/>
                    <a:pt x="55" y="29"/>
                  </a:cubicBezTo>
                  <a:cubicBezTo>
                    <a:pt x="55" y="45"/>
                    <a:pt x="42" y="56"/>
                    <a:pt x="26" y="55"/>
                  </a:cubicBezTo>
                  <a:cubicBezTo>
                    <a:pt x="12" y="54"/>
                    <a:pt x="0" y="41"/>
                    <a:pt x="1" y="27"/>
                  </a:cubicBezTo>
                  <a:close/>
                </a:path>
              </a:pathLst>
            </a:custGeom>
            <a:solidFill>
              <a:srgbClr val="EDC7A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21"/>
            <p:cNvSpPr/>
            <p:nvPr/>
          </p:nvSpPr>
          <p:spPr>
            <a:xfrm>
              <a:off x="1557338" y="1870075"/>
              <a:ext cx="317500" cy="317500"/>
            </a:xfrm>
            <a:custGeom>
              <a:avLst/>
              <a:gdLst/>
              <a:ahLst/>
              <a:cxnLst/>
              <a:rect l="l" t="t" r="r" b="b"/>
              <a:pathLst>
                <a:path w="54" h="54" extrusionOk="0">
                  <a:moveTo>
                    <a:pt x="54" y="27"/>
                  </a:moveTo>
                  <a:cubicBezTo>
                    <a:pt x="54" y="42"/>
                    <a:pt x="41" y="54"/>
                    <a:pt x="26" y="54"/>
                  </a:cubicBezTo>
                  <a:cubicBezTo>
                    <a:pt x="11" y="54"/>
                    <a:pt x="0" y="42"/>
                    <a:pt x="0" y="27"/>
                  </a:cubicBezTo>
                  <a:cubicBezTo>
                    <a:pt x="0" y="12"/>
                    <a:pt x="11" y="0"/>
                    <a:pt x="26" y="0"/>
                  </a:cubicBezTo>
                  <a:cubicBezTo>
                    <a:pt x="42" y="0"/>
                    <a:pt x="54" y="12"/>
                    <a:pt x="54" y="27"/>
                  </a:cubicBezTo>
                  <a:close/>
                </a:path>
              </a:pathLst>
            </a:custGeom>
            <a:solidFill>
              <a:srgbClr val="EDC7A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866" name="Google Shape;866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15211" y="1464535"/>
            <a:ext cx="1822184" cy="22545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1" name="Google Shape;871;p22"/>
          <p:cNvGrpSpPr/>
          <p:nvPr/>
        </p:nvGrpSpPr>
        <p:grpSpPr>
          <a:xfrm>
            <a:off x="4553948" y="2673566"/>
            <a:ext cx="3185601" cy="3214869"/>
            <a:chOff x="4490886" y="2326725"/>
            <a:chExt cx="3185601" cy="3214869"/>
          </a:xfrm>
        </p:grpSpPr>
        <p:sp>
          <p:nvSpPr>
            <p:cNvPr id="872" name="Google Shape;872;p22"/>
            <p:cNvSpPr/>
            <p:nvPr/>
          </p:nvSpPr>
          <p:spPr>
            <a:xfrm>
              <a:off x="4512703" y="2342125"/>
              <a:ext cx="3163784" cy="3163784"/>
            </a:xfrm>
            <a:prstGeom prst="ellipse">
              <a:avLst/>
            </a:prstGeom>
            <a:noFill/>
            <a:ln w="15875" cap="flat" cmpd="sng">
              <a:solidFill>
                <a:srgbClr val="3F3F3F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22"/>
            <p:cNvSpPr/>
            <p:nvPr/>
          </p:nvSpPr>
          <p:spPr>
            <a:xfrm rot="3735809">
              <a:off x="5381112" y="2372164"/>
              <a:ext cx="214213" cy="184666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22"/>
            <p:cNvSpPr/>
            <p:nvPr/>
          </p:nvSpPr>
          <p:spPr>
            <a:xfrm rot="9640335">
              <a:off x="7437750" y="3237571"/>
              <a:ext cx="214213" cy="184666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22"/>
            <p:cNvSpPr/>
            <p:nvPr/>
          </p:nvSpPr>
          <p:spPr>
            <a:xfrm rot="-6797070">
              <a:off x="6572340" y="5314379"/>
              <a:ext cx="214213" cy="184666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22"/>
            <p:cNvSpPr/>
            <p:nvPr/>
          </p:nvSpPr>
          <p:spPr>
            <a:xfrm rot="-1322952">
              <a:off x="4517714" y="4438859"/>
              <a:ext cx="214213" cy="184666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77" name="Google Shape;877;p22"/>
          <p:cNvSpPr txBox="1">
            <a:spLocks noGrp="1"/>
          </p:cNvSpPr>
          <p:nvPr>
            <p:ph type="body" idx="1"/>
          </p:nvPr>
        </p:nvSpPr>
        <p:spPr>
          <a:xfrm>
            <a:off x="379986" y="269888"/>
            <a:ext cx="11572875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Char char="•"/>
            </a:pPr>
            <a:r>
              <a:rPr lang="en-US" sz="5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Infographic Style</a:t>
            </a:r>
            <a:endParaRPr/>
          </a:p>
        </p:txBody>
      </p:sp>
      <p:sp>
        <p:nvSpPr>
          <p:cNvPr id="878" name="Google Shape;878;p22"/>
          <p:cNvSpPr/>
          <p:nvPr/>
        </p:nvSpPr>
        <p:spPr>
          <a:xfrm>
            <a:off x="5649833" y="2247090"/>
            <a:ext cx="1015648" cy="1015648"/>
          </a:xfrm>
          <a:prstGeom prst="ellipse">
            <a:avLst/>
          </a:prstGeom>
          <a:solidFill>
            <a:srgbClr val="7350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9" name="Google Shape;879;p22"/>
          <p:cNvSpPr/>
          <p:nvPr/>
        </p:nvSpPr>
        <p:spPr>
          <a:xfrm>
            <a:off x="7144988" y="3763034"/>
            <a:ext cx="1015648" cy="1015648"/>
          </a:xfrm>
          <a:prstGeom prst="ellipse">
            <a:avLst/>
          </a:prstGeom>
          <a:solidFill>
            <a:srgbClr val="7350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0" name="Google Shape;880;p22"/>
          <p:cNvSpPr/>
          <p:nvPr/>
        </p:nvSpPr>
        <p:spPr>
          <a:xfrm>
            <a:off x="4157488" y="3763034"/>
            <a:ext cx="1015648" cy="1015648"/>
          </a:xfrm>
          <a:prstGeom prst="ellipse">
            <a:avLst/>
          </a:prstGeom>
          <a:solidFill>
            <a:srgbClr val="7350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1" name="Google Shape;881;p22"/>
          <p:cNvSpPr/>
          <p:nvPr/>
        </p:nvSpPr>
        <p:spPr>
          <a:xfrm>
            <a:off x="5649833" y="5278978"/>
            <a:ext cx="1015648" cy="1015648"/>
          </a:xfrm>
          <a:prstGeom prst="ellipse">
            <a:avLst/>
          </a:prstGeom>
          <a:solidFill>
            <a:srgbClr val="7350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82" name="Google Shape;882;p22"/>
          <p:cNvGrpSpPr/>
          <p:nvPr/>
        </p:nvGrpSpPr>
        <p:grpSpPr>
          <a:xfrm>
            <a:off x="2354521" y="2119282"/>
            <a:ext cx="2800751" cy="769442"/>
            <a:chOff x="5210294" y="837292"/>
            <a:chExt cx="1750034" cy="769442"/>
          </a:xfrm>
        </p:grpSpPr>
        <p:sp>
          <p:nvSpPr>
            <p:cNvPr id="883" name="Google Shape;883;p22"/>
            <p:cNvSpPr txBox="1"/>
            <p:nvPr/>
          </p:nvSpPr>
          <p:spPr>
            <a:xfrm>
              <a:off x="5210294" y="1052736"/>
              <a:ext cx="1750034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/>
            </a:p>
          </p:txBody>
        </p:sp>
        <p:sp>
          <p:nvSpPr>
            <p:cNvPr id="884" name="Google Shape;884;p22"/>
            <p:cNvSpPr txBox="1"/>
            <p:nvPr/>
          </p:nvSpPr>
          <p:spPr>
            <a:xfrm>
              <a:off x="5218241" y="837292"/>
              <a:ext cx="1742087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VALUE</a:t>
              </a:r>
              <a:endParaRPr/>
            </a:p>
          </p:txBody>
        </p:sp>
      </p:grpSp>
      <p:grpSp>
        <p:nvGrpSpPr>
          <p:cNvPr id="885" name="Google Shape;885;p22"/>
          <p:cNvGrpSpPr/>
          <p:nvPr/>
        </p:nvGrpSpPr>
        <p:grpSpPr>
          <a:xfrm>
            <a:off x="7203088" y="5614630"/>
            <a:ext cx="2801509" cy="769442"/>
            <a:chOff x="5210294" y="837292"/>
            <a:chExt cx="1750034" cy="769442"/>
          </a:xfrm>
        </p:grpSpPr>
        <p:sp>
          <p:nvSpPr>
            <p:cNvPr id="886" name="Google Shape;886;p22"/>
            <p:cNvSpPr txBox="1"/>
            <p:nvPr/>
          </p:nvSpPr>
          <p:spPr>
            <a:xfrm>
              <a:off x="5210294" y="1052736"/>
              <a:ext cx="1750034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/>
            </a:p>
          </p:txBody>
        </p:sp>
        <p:sp>
          <p:nvSpPr>
            <p:cNvPr id="887" name="Google Shape;887;p22"/>
            <p:cNvSpPr txBox="1"/>
            <p:nvPr/>
          </p:nvSpPr>
          <p:spPr>
            <a:xfrm>
              <a:off x="5218241" y="837292"/>
              <a:ext cx="1742087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VALUE</a:t>
              </a:r>
              <a:endParaRPr/>
            </a:p>
          </p:txBody>
        </p:sp>
      </p:grpSp>
      <p:grpSp>
        <p:nvGrpSpPr>
          <p:cNvPr id="888" name="Google Shape;888;p22"/>
          <p:cNvGrpSpPr/>
          <p:nvPr/>
        </p:nvGrpSpPr>
        <p:grpSpPr>
          <a:xfrm>
            <a:off x="8496903" y="3884335"/>
            <a:ext cx="2801509" cy="769442"/>
            <a:chOff x="5210294" y="837292"/>
            <a:chExt cx="1750034" cy="769442"/>
          </a:xfrm>
        </p:grpSpPr>
        <p:sp>
          <p:nvSpPr>
            <p:cNvPr id="889" name="Google Shape;889;p22"/>
            <p:cNvSpPr txBox="1"/>
            <p:nvPr/>
          </p:nvSpPr>
          <p:spPr>
            <a:xfrm>
              <a:off x="5210294" y="1052736"/>
              <a:ext cx="1750034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/>
            </a:p>
          </p:txBody>
        </p:sp>
        <p:sp>
          <p:nvSpPr>
            <p:cNvPr id="890" name="Google Shape;890;p22"/>
            <p:cNvSpPr txBox="1"/>
            <p:nvPr/>
          </p:nvSpPr>
          <p:spPr>
            <a:xfrm>
              <a:off x="5218241" y="837292"/>
              <a:ext cx="1742087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VALUE</a:t>
              </a:r>
              <a:endParaRPr/>
            </a:p>
          </p:txBody>
        </p:sp>
      </p:grpSp>
      <p:grpSp>
        <p:nvGrpSpPr>
          <p:cNvPr id="891" name="Google Shape;891;p22"/>
          <p:cNvGrpSpPr/>
          <p:nvPr/>
        </p:nvGrpSpPr>
        <p:grpSpPr>
          <a:xfrm>
            <a:off x="1019714" y="3884335"/>
            <a:ext cx="2813528" cy="769442"/>
            <a:chOff x="5210294" y="837292"/>
            <a:chExt cx="1750034" cy="769442"/>
          </a:xfrm>
        </p:grpSpPr>
        <p:sp>
          <p:nvSpPr>
            <p:cNvPr id="892" name="Google Shape;892;p22"/>
            <p:cNvSpPr txBox="1"/>
            <p:nvPr/>
          </p:nvSpPr>
          <p:spPr>
            <a:xfrm>
              <a:off x="5210294" y="1052736"/>
              <a:ext cx="1750034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 .</a:t>
              </a:r>
              <a:endParaRPr/>
            </a:p>
          </p:txBody>
        </p:sp>
        <p:sp>
          <p:nvSpPr>
            <p:cNvPr id="893" name="Google Shape;893;p22"/>
            <p:cNvSpPr txBox="1"/>
            <p:nvPr/>
          </p:nvSpPr>
          <p:spPr>
            <a:xfrm>
              <a:off x="5218241" y="837292"/>
              <a:ext cx="1742087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VALUE</a:t>
              </a:r>
              <a:endParaRPr/>
            </a:p>
          </p:txBody>
        </p:sp>
      </p:grpSp>
      <p:sp>
        <p:nvSpPr>
          <p:cNvPr id="894" name="Google Shape;894;p22"/>
          <p:cNvSpPr/>
          <p:nvPr/>
        </p:nvSpPr>
        <p:spPr>
          <a:xfrm>
            <a:off x="5964378" y="2589615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 extrusionOk="0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5" name="Google Shape;895;p22"/>
          <p:cNvSpPr/>
          <p:nvPr/>
        </p:nvSpPr>
        <p:spPr>
          <a:xfrm>
            <a:off x="4546857" y="4075253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 extrusionOk="0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6" name="Google Shape;896;p22"/>
          <p:cNvSpPr/>
          <p:nvPr/>
        </p:nvSpPr>
        <p:spPr>
          <a:xfrm>
            <a:off x="5959630" y="5696325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 extrusionOk="0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97" name="Google Shape;897;p22"/>
          <p:cNvCxnSpPr/>
          <p:nvPr/>
        </p:nvCxnSpPr>
        <p:spPr>
          <a:xfrm rot="10800000">
            <a:off x="6190333" y="3368355"/>
            <a:ext cx="0" cy="383535"/>
          </a:xfrm>
          <a:prstGeom prst="straightConnector1">
            <a:avLst/>
          </a:prstGeom>
          <a:noFill/>
          <a:ln w="22225" cap="flat" cmpd="sng">
            <a:solidFill>
              <a:srgbClr val="7F7F7F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898" name="Google Shape;898;p22"/>
          <p:cNvCxnSpPr/>
          <p:nvPr/>
        </p:nvCxnSpPr>
        <p:spPr>
          <a:xfrm>
            <a:off x="6166424" y="4778682"/>
            <a:ext cx="0" cy="388035"/>
          </a:xfrm>
          <a:prstGeom prst="straightConnector1">
            <a:avLst/>
          </a:prstGeom>
          <a:noFill/>
          <a:ln w="22225" cap="flat" cmpd="sng">
            <a:solidFill>
              <a:srgbClr val="7F7F7F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899" name="Google Shape;899;p22"/>
          <p:cNvCxnSpPr/>
          <p:nvPr/>
        </p:nvCxnSpPr>
        <p:spPr>
          <a:xfrm rot="10800000">
            <a:off x="5236523" y="4270858"/>
            <a:ext cx="413310" cy="0"/>
          </a:xfrm>
          <a:prstGeom prst="straightConnector1">
            <a:avLst/>
          </a:prstGeom>
          <a:noFill/>
          <a:ln w="22225" cap="flat" cmpd="sng">
            <a:solidFill>
              <a:srgbClr val="7F7F7F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900" name="Google Shape;900;p22"/>
          <p:cNvCxnSpPr/>
          <p:nvPr/>
        </p:nvCxnSpPr>
        <p:spPr>
          <a:xfrm>
            <a:off x="6665481" y="4270858"/>
            <a:ext cx="435340" cy="0"/>
          </a:xfrm>
          <a:prstGeom prst="straightConnector1">
            <a:avLst/>
          </a:prstGeom>
          <a:noFill/>
          <a:ln w="22225" cap="flat" cmpd="sng">
            <a:solidFill>
              <a:srgbClr val="7F7F7F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901" name="Google Shape;901;p22"/>
          <p:cNvSpPr/>
          <p:nvPr/>
        </p:nvSpPr>
        <p:spPr>
          <a:xfrm rot="2974883">
            <a:off x="7574858" y="4087875"/>
            <a:ext cx="193262" cy="430547"/>
          </a:xfrm>
          <a:custGeom>
            <a:avLst/>
            <a:gdLst/>
            <a:ahLst/>
            <a:cxnLst/>
            <a:rect l="l" t="t" r="r" b="b"/>
            <a:pathLst>
              <a:path w="154109" h="343323" extrusionOk="0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23"/>
          <p:cNvSpPr txBox="1">
            <a:spLocks noGrp="1"/>
          </p:cNvSpPr>
          <p:nvPr>
            <p:ph type="body" idx="1"/>
          </p:nvPr>
        </p:nvSpPr>
        <p:spPr>
          <a:xfrm>
            <a:off x="619125" y="400050"/>
            <a:ext cx="11572875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Infographic Style</a:t>
            </a:r>
            <a:endParaRPr/>
          </a:p>
        </p:txBody>
      </p:sp>
      <p:sp>
        <p:nvSpPr>
          <p:cNvPr id="907" name="Google Shape;907;p23"/>
          <p:cNvSpPr/>
          <p:nvPr/>
        </p:nvSpPr>
        <p:spPr>
          <a:xfrm>
            <a:off x="3148918" y="2653570"/>
            <a:ext cx="835846" cy="414017"/>
          </a:xfrm>
          <a:prstGeom prst="rightArrow">
            <a:avLst>
              <a:gd name="adj1" fmla="val 50000"/>
              <a:gd name="adj2" fmla="val 81208"/>
            </a:avLst>
          </a:prstGeom>
          <a:solidFill>
            <a:srgbClr val="EDC7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8" name="Google Shape;908;p23"/>
          <p:cNvSpPr/>
          <p:nvPr/>
        </p:nvSpPr>
        <p:spPr>
          <a:xfrm rot="10800000">
            <a:off x="8377525" y="2653570"/>
            <a:ext cx="835846" cy="414017"/>
          </a:xfrm>
          <a:prstGeom prst="rightArrow">
            <a:avLst>
              <a:gd name="adj1" fmla="val 50000"/>
              <a:gd name="adj2" fmla="val 81208"/>
            </a:avLst>
          </a:prstGeom>
          <a:solidFill>
            <a:srgbClr val="EDC7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9" name="Google Shape;909;p23"/>
          <p:cNvSpPr/>
          <p:nvPr/>
        </p:nvSpPr>
        <p:spPr>
          <a:xfrm>
            <a:off x="991898" y="4413776"/>
            <a:ext cx="388504" cy="388504"/>
          </a:xfrm>
          <a:prstGeom prst="ellipse">
            <a:avLst/>
          </a:prstGeom>
          <a:solidFill>
            <a:srgbClr val="EDC7A0"/>
          </a:solidFill>
          <a:ln w="127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0" name="Google Shape;910;p23"/>
          <p:cNvSpPr/>
          <p:nvPr/>
        </p:nvSpPr>
        <p:spPr>
          <a:xfrm>
            <a:off x="5006151" y="4709528"/>
            <a:ext cx="388504" cy="388504"/>
          </a:xfrm>
          <a:prstGeom prst="ellipse">
            <a:avLst/>
          </a:prstGeom>
          <a:solidFill>
            <a:srgbClr val="EDC7A0"/>
          </a:solidFill>
          <a:ln w="127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1" name="Google Shape;911;p23"/>
          <p:cNvSpPr/>
          <p:nvPr/>
        </p:nvSpPr>
        <p:spPr>
          <a:xfrm>
            <a:off x="9037132" y="4413776"/>
            <a:ext cx="388504" cy="388504"/>
          </a:xfrm>
          <a:prstGeom prst="ellipse">
            <a:avLst/>
          </a:prstGeom>
          <a:solidFill>
            <a:srgbClr val="EDC7A0"/>
          </a:solidFill>
          <a:ln w="127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2" name="Google Shape;912;p23"/>
          <p:cNvSpPr txBox="1"/>
          <p:nvPr/>
        </p:nvSpPr>
        <p:spPr>
          <a:xfrm>
            <a:off x="1383124" y="4428008"/>
            <a:ext cx="1857262" cy="36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</a:pPr>
            <a:r>
              <a:rPr lang="en-US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CONTENTS HERE</a:t>
            </a:r>
            <a:endParaRPr sz="14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3" name="Google Shape;913;p23"/>
          <p:cNvSpPr txBox="1"/>
          <p:nvPr/>
        </p:nvSpPr>
        <p:spPr>
          <a:xfrm>
            <a:off x="5416428" y="4723760"/>
            <a:ext cx="1841227" cy="36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</a:pPr>
            <a:r>
              <a:rPr lang="en-US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CONTENTS HERE</a:t>
            </a:r>
            <a:endParaRPr sz="14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4" name="Google Shape;914;p23"/>
          <p:cNvSpPr txBox="1"/>
          <p:nvPr/>
        </p:nvSpPr>
        <p:spPr>
          <a:xfrm>
            <a:off x="9447408" y="4428008"/>
            <a:ext cx="1822396" cy="36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</a:pPr>
            <a:r>
              <a:rPr lang="en-US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CONTENTS HERE</a:t>
            </a:r>
            <a:endParaRPr sz="14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5" name="Google Shape;915;p23"/>
          <p:cNvSpPr/>
          <p:nvPr/>
        </p:nvSpPr>
        <p:spPr>
          <a:xfrm rot="10800000" flipH="1">
            <a:off x="1312752" y="5370668"/>
            <a:ext cx="9360000" cy="46647"/>
          </a:xfrm>
          <a:custGeom>
            <a:avLst/>
            <a:gdLst/>
            <a:ahLst/>
            <a:cxnLst/>
            <a:rect l="l" t="t" r="r" b="b"/>
            <a:pathLst>
              <a:path w="7226300" h="120000" extrusionOk="0">
                <a:moveTo>
                  <a:pt x="0" y="0"/>
                </a:moveTo>
                <a:lnTo>
                  <a:pt x="7226300" y="0"/>
                </a:lnTo>
              </a:path>
            </a:pathLst>
          </a:custGeom>
          <a:noFill/>
          <a:ln w="19050" cap="flat" cmpd="sng">
            <a:solidFill>
              <a:srgbClr val="A5A5A5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6" name="Google Shape;916;p23"/>
          <p:cNvSpPr/>
          <p:nvPr/>
        </p:nvSpPr>
        <p:spPr>
          <a:xfrm rot="10800000" flipH="1">
            <a:off x="1312752" y="6018740"/>
            <a:ext cx="9360000" cy="46647"/>
          </a:xfrm>
          <a:custGeom>
            <a:avLst/>
            <a:gdLst/>
            <a:ahLst/>
            <a:cxnLst/>
            <a:rect l="l" t="t" r="r" b="b"/>
            <a:pathLst>
              <a:path w="7226300" h="120000" extrusionOk="0">
                <a:moveTo>
                  <a:pt x="0" y="0"/>
                </a:moveTo>
                <a:lnTo>
                  <a:pt x="7226300" y="0"/>
                </a:lnTo>
              </a:path>
            </a:pathLst>
          </a:custGeom>
          <a:noFill/>
          <a:ln w="19050" cap="flat" cmpd="sng">
            <a:solidFill>
              <a:srgbClr val="A5A5A5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7" name="Google Shape;917;p23"/>
          <p:cNvSpPr txBox="1"/>
          <p:nvPr/>
        </p:nvSpPr>
        <p:spPr>
          <a:xfrm>
            <a:off x="1312752" y="5498025"/>
            <a:ext cx="9630332" cy="494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Example Text : Get a modern PowerPoint  Presentation that is beautifully designed. I hope and I believe that this Template will your Time, Money and Reputation. Easy to change colors, photos and Text.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8" name="Google Shape;918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80402" y="2163225"/>
            <a:ext cx="1612225" cy="2121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9" name="Google Shape;919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47408" y="2284668"/>
            <a:ext cx="1746109" cy="2007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920" name="Google Shape;920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01537" y="1869794"/>
            <a:ext cx="2436961" cy="248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24"/>
          <p:cNvSpPr txBox="1">
            <a:spLocks noGrp="1"/>
          </p:cNvSpPr>
          <p:nvPr>
            <p:ph type="body" idx="1"/>
          </p:nvPr>
        </p:nvSpPr>
        <p:spPr>
          <a:xfrm>
            <a:off x="619125" y="400050"/>
            <a:ext cx="11572875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Infographic Style</a:t>
            </a:r>
            <a:endParaRPr/>
          </a:p>
        </p:txBody>
      </p:sp>
      <p:sp>
        <p:nvSpPr>
          <p:cNvPr id="926" name="Google Shape;926;p24"/>
          <p:cNvSpPr/>
          <p:nvPr/>
        </p:nvSpPr>
        <p:spPr>
          <a:xfrm>
            <a:off x="3177" y="5133942"/>
            <a:ext cx="12192002" cy="98278"/>
          </a:xfrm>
          <a:prstGeom prst="rect">
            <a:avLst/>
          </a:prstGeom>
          <a:solidFill>
            <a:srgbClr val="7350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7" name="Google Shape;927;p24"/>
          <p:cNvSpPr/>
          <p:nvPr/>
        </p:nvSpPr>
        <p:spPr>
          <a:xfrm>
            <a:off x="-2" y="1848590"/>
            <a:ext cx="12192002" cy="3240360"/>
          </a:xfrm>
          <a:prstGeom prst="rect">
            <a:avLst/>
          </a:prstGeom>
          <a:solidFill>
            <a:srgbClr val="EDC7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8" name="Google Shape;928;p24"/>
          <p:cNvSpPr/>
          <p:nvPr/>
        </p:nvSpPr>
        <p:spPr>
          <a:xfrm>
            <a:off x="971606" y="1297127"/>
            <a:ext cx="3514827" cy="5036409"/>
          </a:xfrm>
          <a:custGeom>
            <a:avLst/>
            <a:gdLst/>
            <a:ahLst/>
            <a:cxnLst/>
            <a:rect l="l" t="t" r="r" b="b"/>
            <a:pathLst>
              <a:path w="2407" h="3449" extrusionOk="0">
                <a:moveTo>
                  <a:pt x="1489" y="3376"/>
                </a:moveTo>
                <a:lnTo>
                  <a:pt x="1539" y="3376"/>
                </a:lnTo>
                <a:lnTo>
                  <a:pt x="1541" y="3379"/>
                </a:lnTo>
                <a:lnTo>
                  <a:pt x="1541" y="3383"/>
                </a:lnTo>
                <a:lnTo>
                  <a:pt x="1543" y="3388"/>
                </a:lnTo>
                <a:lnTo>
                  <a:pt x="1543" y="3395"/>
                </a:lnTo>
                <a:lnTo>
                  <a:pt x="1536" y="3397"/>
                </a:lnTo>
                <a:lnTo>
                  <a:pt x="1527" y="3399"/>
                </a:lnTo>
                <a:lnTo>
                  <a:pt x="1517" y="3399"/>
                </a:lnTo>
                <a:lnTo>
                  <a:pt x="1511" y="3397"/>
                </a:lnTo>
                <a:lnTo>
                  <a:pt x="1506" y="3395"/>
                </a:lnTo>
                <a:lnTo>
                  <a:pt x="1501" y="3395"/>
                </a:lnTo>
                <a:lnTo>
                  <a:pt x="1492" y="3395"/>
                </a:lnTo>
                <a:lnTo>
                  <a:pt x="1489" y="3376"/>
                </a:lnTo>
                <a:close/>
                <a:moveTo>
                  <a:pt x="1271" y="3275"/>
                </a:moveTo>
                <a:lnTo>
                  <a:pt x="1279" y="3282"/>
                </a:lnTo>
                <a:lnTo>
                  <a:pt x="1290" y="3283"/>
                </a:lnTo>
                <a:lnTo>
                  <a:pt x="1300" y="3287"/>
                </a:lnTo>
                <a:lnTo>
                  <a:pt x="1307" y="3296"/>
                </a:lnTo>
                <a:lnTo>
                  <a:pt x="1312" y="3308"/>
                </a:lnTo>
                <a:lnTo>
                  <a:pt x="1319" y="3318"/>
                </a:lnTo>
                <a:lnTo>
                  <a:pt x="1353" y="3337"/>
                </a:lnTo>
                <a:lnTo>
                  <a:pt x="1393" y="3355"/>
                </a:lnTo>
                <a:lnTo>
                  <a:pt x="1436" y="3369"/>
                </a:lnTo>
                <a:lnTo>
                  <a:pt x="1482" y="3379"/>
                </a:lnTo>
                <a:lnTo>
                  <a:pt x="1482" y="3395"/>
                </a:lnTo>
                <a:lnTo>
                  <a:pt x="1473" y="3395"/>
                </a:lnTo>
                <a:lnTo>
                  <a:pt x="1459" y="3400"/>
                </a:lnTo>
                <a:lnTo>
                  <a:pt x="1445" y="3400"/>
                </a:lnTo>
                <a:lnTo>
                  <a:pt x="1431" y="3400"/>
                </a:lnTo>
                <a:lnTo>
                  <a:pt x="1421" y="3402"/>
                </a:lnTo>
                <a:lnTo>
                  <a:pt x="1415" y="3406"/>
                </a:lnTo>
                <a:lnTo>
                  <a:pt x="1412" y="3407"/>
                </a:lnTo>
                <a:lnTo>
                  <a:pt x="1408" y="3411"/>
                </a:lnTo>
                <a:lnTo>
                  <a:pt x="1401" y="3413"/>
                </a:lnTo>
                <a:lnTo>
                  <a:pt x="1389" y="3414"/>
                </a:lnTo>
                <a:lnTo>
                  <a:pt x="1389" y="3433"/>
                </a:lnTo>
                <a:lnTo>
                  <a:pt x="1393" y="3433"/>
                </a:lnTo>
                <a:lnTo>
                  <a:pt x="1396" y="3428"/>
                </a:lnTo>
                <a:lnTo>
                  <a:pt x="1398" y="3425"/>
                </a:lnTo>
                <a:lnTo>
                  <a:pt x="1400" y="3423"/>
                </a:lnTo>
                <a:lnTo>
                  <a:pt x="1403" y="3423"/>
                </a:lnTo>
                <a:lnTo>
                  <a:pt x="1408" y="3421"/>
                </a:lnTo>
                <a:lnTo>
                  <a:pt x="1415" y="3421"/>
                </a:lnTo>
                <a:lnTo>
                  <a:pt x="1415" y="3430"/>
                </a:lnTo>
                <a:lnTo>
                  <a:pt x="1419" y="3433"/>
                </a:lnTo>
                <a:lnTo>
                  <a:pt x="1419" y="3437"/>
                </a:lnTo>
                <a:lnTo>
                  <a:pt x="1419" y="3442"/>
                </a:lnTo>
                <a:lnTo>
                  <a:pt x="1421" y="3449"/>
                </a:lnTo>
                <a:lnTo>
                  <a:pt x="1401" y="3446"/>
                </a:lnTo>
                <a:lnTo>
                  <a:pt x="1387" y="3439"/>
                </a:lnTo>
                <a:lnTo>
                  <a:pt x="1375" y="3432"/>
                </a:lnTo>
                <a:lnTo>
                  <a:pt x="1363" y="3425"/>
                </a:lnTo>
                <a:lnTo>
                  <a:pt x="1354" y="3425"/>
                </a:lnTo>
                <a:lnTo>
                  <a:pt x="1342" y="3427"/>
                </a:lnTo>
                <a:lnTo>
                  <a:pt x="1330" y="3428"/>
                </a:lnTo>
                <a:lnTo>
                  <a:pt x="1318" y="3430"/>
                </a:lnTo>
                <a:lnTo>
                  <a:pt x="1309" y="3430"/>
                </a:lnTo>
                <a:lnTo>
                  <a:pt x="1304" y="3427"/>
                </a:lnTo>
                <a:lnTo>
                  <a:pt x="1300" y="3423"/>
                </a:lnTo>
                <a:lnTo>
                  <a:pt x="1295" y="3418"/>
                </a:lnTo>
                <a:lnTo>
                  <a:pt x="1290" y="3413"/>
                </a:lnTo>
                <a:lnTo>
                  <a:pt x="1286" y="3409"/>
                </a:lnTo>
                <a:lnTo>
                  <a:pt x="1281" y="3406"/>
                </a:lnTo>
                <a:lnTo>
                  <a:pt x="1279" y="3406"/>
                </a:lnTo>
                <a:lnTo>
                  <a:pt x="1277" y="3406"/>
                </a:lnTo>
                <a:lnTo>
                  <a:pt x="1277" y="3407"/>
                </a:lnTo>
                <a:lnTo>
                  <a:pt x="1277" y="3409"/>
                </a:lnTo>
                <a:lnTo>
                  <a:pt x="1277" y="3411"/>
                </a:lnTo>
                <a:lnTo>
                  <a:pt x="1277" y="3413"/>
                </a:lnTo>
                <a:lnTo>
                  <a:pt x="1277" y="3414"/>
                </a:lnTo>
                <a:lnTo>
                  <a:pt x="1262" y="3414"/>
                </a:lnTo>
                <a:lnTo>
                  <a:pt x="1246" y="3409"/>
                </a:lnTo>
                <a:lnTo>
                  <a:pt x="1236" y="3402"/>
                </a:lnTo>
                <a:lnTo>
                  <a:pt x="1232" y="3402"/>
                </a:lnTo>
                <a:lnTo>
                  <a:pt x="1232" y="3392"/>
                </a:lnTo>
                <a:lnTo>
                  <a:pt x="1251" y="3392"/>
                </a:lnTo>
                <a:lnTo>
                  <a:pt x="1251" y="3388"/>
                </a:lnTo>
                <a:lnTo>
                  <a:pt x="1253" y="3386"/>
                </a:lnTo>
                <a:lnTo>
                  <a:pt x="1253" y="3386"/>
                </a:lnTo>
                <a:lnTo>
                  <a:pt x="1253" y="3385"/>
                </a:lnTo>
                <a:lnTo>
                  <a:pt x="1255" y="3383"/>
                </a:lnTo>
                <a:lnTo>
                  <a:pt x="1250" y="3371"/>
                </a:lnTo>
                <a:lnTo>
                  <a:pt x="1243" y="3358"/>
                </a:lnTo>
                <a:lnTo>
                  <a:pt x="1236" y="3346"/>
                </a:lnTo>
                <a:lnTo>
                  <a:pt x="1230" y="3332"/>
                </a:lnTo>
                <a:lnTo>
                  <a:pt x="1232" y="3322"/>
                </a:lnTo>
                <a:lnTo>
                  <a:pt x="1236" y="3310"/>
                </a:lnTo>
                <a:lnTo>
                  <a:pt x="1241" y="3297"/>
                </a:lnTo>
                <a:lnTo>
                  <a:pt x="1246" y="3287"/>
                </a:lnTo>
                <a:lnTo>
                  <a:pt x="1257" y="3278"/>
                </a:lnTo>
                <a:lnTo>
                  <a:pt x="1271" y="3275"/>
                </a:lnTo>
                <a:close/>
                <a:moveTo>
                  <a:pt x="1642" y="3222"/>
                </a:moveTo>
                <a:lnTo>
                  <a:pt x="1641" y="3238"/>
                </a:lnTo>
                <a:lnTo>
                  <a:pt x="1634" y="3254"/>
                </a:lnTo>
                <a:lnTo>
                  <a:pt x="1623" y="3264"/>
                </a:lnTo>
                <a:lnTo>
                  <a:pt x="1621" y="3266"/>
                </a:lnTo>
                <a:lnTo>
                  <a:pt x="1618" y="3269"/>
                </a:lnTo>
                <a:lnTo>
                  <a:pt x="1616" y="3271"/>
                </a:lnTo>
                <a:lnTo>
                  <a:pt x="1581" y="3264"/>
                </a:lnTo>
                <a:lnTo>
                  <a:pt x="1578" y="3238"/>
                </a:lnTo>
                <a:lnTo>
                  <a:pt x="1593" y="3233"/>
                </a:lnTo>
                <a:lnTo>
                  <a:pt x="1606" y="3228"/>
                </a:lnTo>
                <a:lnTo>
                  <a:pt x="1621" y="3224"/>
                </a:lnTo>
                <a:lnTo>
                  <a:pt x="1642" y="3222"/>
                </a:lnTo>
                <a:close/>
                <a:moveTo>
                  <a:pt x="1689" y="3217"/>
                </a:moveTo>
                <a:lnTo>
                  <a:pt x="1728" y="3217"/>
                </a:lnTo>
                <a:lnTo>
                  <a:pt x="1730" y="3228"/>
                </a:lnTo>
                <a:lnTo>
                  <a:pt x="1733" y="3236"/>
                </a:lnTo>
                <a:lnTo>
                  <a:pt x="1735" y="3248"/>
                </a:lnTo>
                <a:lnTo>
                  <a:pt x="1716" y="3254"/>
                </a:lnTo>
                <a:lnTo>
                  <a:pt x="1702" y="3261"/>
                </a:lnTo>
                <a:lnTo>
                  <a:pt x="1688" y="3268"/>
                </a:lnTo>
                <a:lnTo>
                  <a:pt x="1670" y="3273"/>
                </a:lnTo>
                <a:lnTo>
                  <a:pt x="1651" y="3275"/>
                </a:lnTo>
                <a:lnTo>
                  <a:pt x="1649" y="3271"/>
                </a:lnTo>
                <a:lnTo>
                  <a:pt x="1648" y="3269"/>
                </a:lnTo>
                <a:lnTo>
                  <a:pt x="1648" y="3266"/>
                </a:lnTo>
                <a:lnTo>
                  <a:pt x="1646" y="3261"/>
                </a:lnTo>
                <a:lnTo>
                  <a:pt x="1651" y="3255"/>
                </a:lnTo>
                <a:lnTo>
                  <a:pt x="1655" y="3250"/>
                </a:lnTo>
                <a:lnTo>
                  <a:pt x="1656" y="3245"/>
                </a:lnTo>
                <a:lnTo>
                  <a:pt x="1658" y="3240"/>
                </a:lnTo>
                <a:lnTo>
                  <a:pt x="1661" y="3233"/>
                </a:lnTo>
                <a:lnTo>
                  <a:pt x="1665" y="3229"/>
                </a:lnTo>
                <a:lnTo>
                  <a:pt x="1670" y="3228"/>
                </a:lnTo>
                <a:lnTo>
                  <a:pt x="1675" y="3226"/>
                </a:lnTo>
                <a:lnTo>
                  <a:pt x="1681" y="3222"/>
                </a:lnTo>
                <a:lnTo>
                  <a:pt x="1684" y="3221"/>
                </a:lnTo>
                <a:lnTo>
                  <a:pt x="1689" y="3217"/>
                </a:lnTo>
                <a:close/>
                <a:moveTo>
                  <a:pt x="1248" y="2761"/>
                </a:moveTo>
                <a:lnTo>
                  <a:pt x="1267" y="2761"/>
                </a:lnTo>
                <a:lnTo>
                  <a:pt x="1271" y="2772"/>
                </a:lnTo>
                <a:lnTo>
                  <a:pt x="1276" y="2782"/>
                </a:lnTo>
                <a:lnTo>
                  <a:pt x="1277" y="2795"/>
                </a:lnTo>
                <a:lnTo>
                  <a:pt x="1277" y="2810"/>
                </a:lnTo>
                <a:lnTo>
                  <a:pt x="1255" y="2814"/>
                </a:lnTo>
                <a:lnTo>
                  <a:pt x="1251" y="2800"/>
                </a:lnTo>
                <a:lnTo>
                  <a:pt x="1250" y="2788"/>
                </a:lnTo>
                <a:lnTo>
                  <a:pt x="1246" y="2775"/>
                </a:lnTo>
                <a:lnTo>
                  <a:pt x="1248" y="2761"/>
                </a:lnTo>
                <a:close/>
                <a:moveTo>
                  <a:pt x="1635" y="622"/>
                </a:moveTo>
                <a:lnTo>
                  <a:pt x="1635" y="634"/>
                </a:lnTo>
                <a:lnTo>
                  <a:pt x="1665" y="643"/>
                </a:lnTo>
                <a:lnTo>
                  <a:pt x="1696" y="653"/>
                </a:lnTo>
                <a:lnTo>
                  <a:pt x="1696" y="676"/>
                </a:lnTo>
                <a:lnTo>
                  <a:pt x="1688" y="688"/>
                </a:lnTo>
                <a:lnTo>
                  <a:pt x="1682" y="700"/>
                </a:lnTo>
                <a:lnTo>
                  <a:pt x="1674" y="711"/>
                </a:lnTo>
                <a:lnTo>
                  <a:pt x="1661" y="718"/>
                </a:lnTo>
                <a:lnTo>
                  <a:pt x="1649" y="721"/>
                </a:lnTo>
                <a:lnTo>
                  <a:pt x="1634" y="719"/>
                </a:lnTo>
                <a:lnTo>
                  <a:pt x="1618" y="716"/>
                </a:lnTo>
                <a:lnTo>
                  <a:pt x="1602" y="711"/>
                </a:lnTo>
                <a:lnTo>
                  <a:pt x="1588" y="707"/>
                </a:lnTo>
                <a:lnTo>
                  <a:pt x="1588" y="679"/>
                </a:lnTo>
                <a:lnTo>
                  <a:pt x="1586" y="672"/>
                </a:lnTo>
                <a:lnTo>
                  <a:pt x="1585" y="660"/>
                </a:lnTo>
                <a:lnTo>
                  <a:pt x="1585" y="649"/>
                </a:lnTo>
                <a:lnTo>
                  <a:pt x="1604" y="649"/>
                </a:lnTo>
                <a:lnTo>
                  <a:pt x="1607" y="637"/>
                </a:lnTo>
                <a:lnTo>
                  <a:pt x="1613" y="630"/>
                </a:lnTo>
                <a:lnTo>
                  <a:pt x="1621" y="625"/>
                </a:lnTo>
                <a:lnTo>
                  <a:pt x="1635" y="622"/>
                </a:lnTo>
                <a:close/>
                <a:moveTo>
                  <a:pt x="1075" y="89"/>
                </a:moveTo>
                <a:lnTo>
                  <a:pt x="1073" y="100"/>
                </a:lnTo>
                <a:lnTo>
                  <a:pt x="1070" y="114"/>
                </a:lnTo>
                <a:lnTo>
                  <a:pt x="1066" y="124"/>
                </a:lnTo>
                <a:lnTo>
                  <a:pt x="1059" y="131"/>
                </a:lnTo>
                <a:lnTo>
                  <a:pt x="1051" y="128"/>
                </a:lnTo>
                <a:lnTo>
                  <a:pt x="1040" y="126"/>
                </a:lnTo>
                <a:lnTo>
                  <a:pt x="1028" y="126"/>
                </a:lnTo>
                <a:lnTo>
                  <a:pt x="1024" y="119"/>
                </a:lnTo>
                <a:lnTo>
                  <a:pt x="1047" y="119"/>
                </a:lnTo>
                <a:lnTo>
                  <a:pt x="1047" y="112"/>
                </a:lnTo>
                <a:lnTo>
                  <a:pt x="1047" y="107"/>
                </a:lnTo>
                <a:lnTo>
                  <a:pt x="1045" y="101"/>
                </a:lnTo>
                <a:lnTo>
                  <a:pt x="1045" y="98"/>
                </a:lnTo>
                <a:lnTo>
                  <a:pt x="1044" y="93"/>
                </a:lnTo>
                <a:lnTo>
                  <a:pt x="1075" y="89"/>
                </a:lnTo>
                <a:close/>
                <a:moveTo>
                  <a:pt x="925" y="68"/>
                </a:moveTo>
                <a:lnTo>
                  <a:pt x="925" y="89"/>
                </a:lnTo>
                <a:lnTo>
                  <a:pt x="897" y="89"/>
                </a:lnTo>
                <a:lnTo>
                  <a:pt x="897" y="80"/>
                </a:lnTo>
                <a:lnTo>
                  <a:pt x="904" y="77"/>
                </a:lnTo>
                <a:lnTo>
                  <a:pt x="909" y="73"/>
                </a:lnTo>
                <a:lnTo>
                  <a:pt x="916" y="72"/>
                </a:lnTo>
                <a:lnTo>
                  <a:pt x="925" y="68"/>
                </a:lnTo>
                <a:close/>
                <a:moveTo>
                  <a:pt x="527" y="0"/>
                </a:moveTo>
                <a:lnTo>
                  <a:pt x="543" y="2"/>
                </a:lnTo>
                <a:lnTo>
                  <a:pt x="557" y="4"/>
                </a:lnTo>
                <a:lnTo>
                  <a:pt x="557" y="12"/>
                </a:lnTo>
                <a:lnTo>
                  <a:pt x="558" y="16"/>
                </a:lnTo>
                <a:lnTo>
                  <a:pt x="558" y="19"/>
                </a:lnTo>
                <a:lnTo>
                  <a:pt x="560" y="25"/>
                </a:lnTo>
                <a:lnTo>
                  <a:pt x="560" y="32"/>
                </a:lnTo>
                <a:lnTo>
                  <a:pt x="539" y="37"/>
                </a:lnTo>
                <a:lnTo>
                  <a:pt x="509" y="39"/>
                </a:lnTo>
                <a:lnTo>
                  <a:pt x="515" y="54"/>
                </a:lnTo>
                <a:lnTo>
                  <a:pt x="520" y="72"/>
                </a:lnTo>
                <a:lnTo>
                  <a:pt x="523" y="89"/>
                </a:lnTo>
                <a:lnTo>
                  <a:pt x="522" y="107"/>
                </a:lnTo>
                <a:lnTo>
                  <a:pt x="516" y="117"/>
                </a:lnTo>
                <a:lnTo>
                  <a:pt x="509" y="124"/>
                </a:lnTo>
                <a:lnTo>
                  <a:pt x="503" y="131"/>
                </a:lnTo>
                <a:lnTo>
                  <a:pt x="499" y="142"/>
                </a:lnTo>
                <a:lnTo>
                  <a:pt x="503" y="147"/>
                </a:lnTo>
                <a:lnTo>
                  <a:pt x="506" y="150"/>
                </a:lnTo>
                <a:lnTo>
                  <a:pt x="509" y="156"/>
                </a:lnTo>
                <a:lnTo>
                  <a:pt x="511" y="159"/>
                </a:lnTo>
                <a:lnTo>
                  <a:pt x="515" y="163"/>
                </a:lnTo>
                <a:lnTo>
                  <a:pt x="520" y="166"/>
                </a:lnTo>
                <a:lnTo>
                  <a:pt x="525" y="169"/>
                </a:lnTo>
                <a:lnTo>
                  <a:pt x="527" y="169"/>
                </a:lnTo>
                <a:lnTo>
                  <a:pt x="527" y="169"/>
                </a:lnTo>
                <a:lnTo>
                  <a:pt x="527" y="171"/>
                </a:lnTo>
                <a:lnTo>
                  <a:pt x="529" y="169"/>
                </a:lnTo>
                <a:lnTo>
                  <a:pt x="529" y="169"/>
                </a:lnTo>
                <a:lnTo>
                  <a:pt x="536" y="164"/>
                </a:lnTo>
                <a:lnTo>
                  <a:pt x="539" y="157"/>
                </a:lnTo>
                <a:lnTo>
                  <a:pt x="543" y="152"/>
                </a:lnTo>
                <a:lnTo>
                  <a:pt x="548" y="147"/>
                </a:lnTo>
                <a:lnTo>
                  <a:pt x="546" y="133"/>
                </a:lnTo>
                <a:lnTo>
                  <a:pt x="541" y="117"/>
                </a:lnTo>
                <a:lnTo>
                  <a:pt x="536" y="101"/>
                </a:lnTo>
                <a:lnTo>
                  <a:pt x="534" y="87"/>
                </a:lnTo>
                <a:lnTo>
                  <a:pt x="537" y="77"/>
                </a:lnTo>
                <a:lnTo>
                  <a:pt x="550" y="68"/>
                </a:lnTo>
                <a:lnTo>
                  <a:pt x="567" y="63"/>
                </a:lnTo>
                <a:lnTo>
                  <a:pt x="585" y="60"/>
                </a:lnTo>
                <a:lnTo>
                  <a:pt x="600" y="54"/>
                </a:lnTo>
                <a:lnTo>
                  <a:pt x="614" y="46"/>
                </a:lnTo>
                <a:lnTo>
                  <a:pt x="607" y="44"/>
                </a:lnTo>
                <a:lnTo>
                  <a:pt x="604" y="42"/>
                </a:lnTo>
                <a:lnTo>
                  <a:pt x="600" y="40"/>
                </a:lnTo>
                <a:lnTo>
                  <a:pt x="599" y="37"/>
                </a:lnTo>
                <a:lnTo>
                  <a:pt x="597" y="33"/>
                </a:lnTo>
                <a:lnTo>
                  <a:pt x="595" y="26"/>
                </a:lnTo>
                <a:lnTo>
                  <a:pt x="595" y="19"/>
                </a:lnTo>
                <a:lnTo>
                  <a:pt x="597" y="18"/>
                </a:lnTo>
                <a:lnTo>
                  <a:pt x="599" y="16"/>
                </a:lnTo>
                <a:lnTo>
                  <a:pt x="600" y="14"/>
                </a:lnTo>
                <a:lnTo>
                  <a:pt x="602" y="12"/>
                </a:lnTo>
                <a:lnTo>
                  <a:pt x="621" y="16"/>
                </a:lnTo>
                <a:lnTo>
                  <a:pt x="625" y="46"/>
                </a:lnTo>
                <a:lnTo>
                  <a:pt x="649" y="47"/>
                </a:lnTo>
                <a:lnTo>
                  <a:pt x="672" y="51"/>
                </a:lnTo>
                <a:lnTo>
                  <a:pt x="691" y="58"/>
                </a:lnTo>
                <a:lnTo>
                  <a:pt x="696" y="75"/>
                </a:lnTo>
                <a:lnTo>
                  <a:pt x="700" y="87"/>
                </a:lnTo>
                <a:lnTo>
                  <a:pt x="707" y="96"/>
                </a:lnTo>
                <a:lnTo>
                  <a:pt x="715" y="100"/>
                </a:lnTo>
                <a:lnTo>
                  <a:pt x="731" y="101"/>
                </a:lnTo>
                <a:lnTo>
                  <a:pt x="756" y="100"/>
                </a:lnTo>
                <a:lnTo>
                  <a:pt x="770" y="93"/>
                </a:lnTo>
                <a:lnTo>
                  <a:pt x="784" y="93"/>
                </a:lnTo>
                <a:lnTo>
                  <a:pt x="801" y="98"/>
                </a:lnTo>
                <a:lnTo>
                  <a:pt x="818" y="107"/>
                </a:lnTo>
                <a:lnTo>
                  <a:pt x="836" y="115"/>
                </a:lnTo>
                <a:lnTo>
                  <a:pt x="852" y="122"/>
                </a:lnTo>
                <a:lnTo>
                  <a:pt x="867" y="126"/>
                </a:lnTo>
                <a:lnTo>
                  <a:pt x="893" y="108"/>
                </a:lnTo>
                <a:lnTo>
                  <a:pt x="925" y="98"/>
                </a:lnTo>
                <a:lnTo>
                  <a:pt x="963" y="93"/>
                </a:lnTo>
                <a:lnTo>
                  <a:pt x="1009" y="93"/>
                </a:lnTo>
                <a:lnTo>
                  <a:pt x="1009" y="100"/>
                </a:lnTo>
                <a:lnTo>
                  <a:pt x="996" y="100"/>
                </a:lnTo>
                <a:lnTo>
                  <a:pt x="986" y="101"/>
                </a:lnTo>
                <a:lnTo>
                  <a:pt x="979" y="107"/>
                </a:lnTo>
                <a:lnTo>
                  <a:pt x="986" y="114"/>
                </a:lnTo>
                <a:lnTo>
                  <a:pt x="991" y="121"/>
                </a:lnTo>
                <a:lnTo>
                  <a:pt x="996" y="128"/>
                </a:lnTo>
                <a:lnTo>
                  <a:pt x="1003" y="131"/>
                </a:lnTo>
                <a:lnTo>
                  <a:pt x="1017" y="135"/>
                </a:lnTo>
                <a:lnTo>
                  <a:pt x="1026" y="142"/>
                </a:lnTo>
                <a:lnTo>
                  <a:pt x="1037" y="142"/>
                </a:lnTo>
                <a:lnTo>
                  <a:pt x="1049" y="142"/>
                </a:lnTo>
                <a:lnTo>
                  <a:pt x="1063" y="147"/>
                </a:lnTo>
                <a:lnTo>
                  <a:pt x="1066" y="149"/>
                </a:lnTo>
                <a:lnTo>
                  <a:pt x="1070" y="154"/>
                </a:lnTo>
                <a:lnTo>
                  <a:pt x="1073" y="157"/>
                </a:lnTo>
                <a:lnTo>
                  <a:pt x="1079" y="161"/>
                </a:lnTo>
                <a:lnTo>
                  <a:pt x="1079" y="166"/>
                </a:lnTo>
                <a:lnTo>
                  <a:pt x="1075" y="166"/>
                </a:lnTo>
                <a:lnTo>
                  <a:pt x="1065" y="182"/>
                </a:lnTo>
                <a:lnTo>
                  <a:pt x="1052" y="196"/>
                </a:lnTo>
                <a:lnTo>
                  <a:pt x="1040" y="211"/>
                </a:lnTo>
                <a:lnTo>
                  <a:pt x="1051" y="211"/>
                </a:lnTo>
                <a:lnTo>
                  <a:pt x="1068" y="203"/>
                </a:lnTo>
                <a:lnTo>
                  <a:pt x="1087" y="199"/>
                </a:lnTo>
                <a:lnTo>
                  <a:pt x="1106" y="201"/>
                </a:lnTo>
                <a:lnTo>
                  <a:pt x="1127" y="206"/>
                </a:lnTo>
                <a:lnTo>
                  <a:pt x="1148" y="215"/>
                </a:lnTo>
                <a:lnTo>
                  <a:pt x="1166" y="225"/>
                </a:lnTo>
                <a:lnTo>
                  <a:pt x="1178" y="238"/>
                </a:lnTo>
                <a:lnTo>
                  <a:pt x="1185" y="250"/>
                </a:lnTo>
                <a:lnTo>
                  <a:pt x="1192" y="264"/>
                </a:lnTo>
                <a:lnTo>
                  <a:pt x="1190" y="278"/>
                </a:lnTo>
                <a:lnTo>
                  <a:pt x="1185" y="292"/>
                </a:lnTo>
                <a:lnTo>
                  <a:pt x="1199" y="292"/>
                </a:lnTo>
                <a:lnTo>
                  <a:pt x="1213" y="292"/>
                </a:lnTo>
                <a:lnTo>
                  <a:pt x="1223" y="293"/>
                </a:lnTo>
                <a:lnTo>
                  <a:pt x="1232" y="300"/>
                </a:lnTo>
                <a:lnTo>
                  <a:pt x="1234" y="302"/>
                </a:lnTo>
                <a:lnTo>
                  <a:pt x="1234" y="304"/>
                </a:lnTo>
                <a:lnTo>
                  <a:pt x="1234" y="306"/>
                </a:lnTo>
                <a:lnTo>
                  <a:pt x="1236" y="307"/>
                </a:lnTo>
                <a:lnTo>
                  <a:pt x="1236" y="311"/>
                </a:lnTo>
                <a:lnTo>
                  <a:pt x="1251" y="311"/>
                </a:lnTo>
                <a:lnTo>
                  <a:pt x="1251" y="321"/>
                </a:lnTo>
                <a:lnTo>
                  <a:pt x="1251" y="332"/>
                </a:lnTo>
                <a:lnTo>
                  <a:pt x="1255" y="342"/>
                </a:lnTo>
                <a:lnTo>
                  <a:pt x="1264" y="334"/>
                </a:lnTo>
                <a:lnTo>
                  <a:pt x="1274" y="332"/>
                </a:lnTo>
                <a:lnTo>
                  <a:pt x="1284" y="335"/>
                </a:lnTo>
                <a:lnTo>
                  <a:pt x="1297" y="337"/>
                </a:lnTo>
                <a:lnTo>
                  <a:pt x="1312" y="337"/>
                </a:lnTo>
                <a:lnTo>
                  <a:pt x="1333" y="335"/>
                </a:lnTo>
                <a:lnTo>
                  <a:pt x="1360" y="334"/>
                </a:lnTo>
                <a:lnTo>
                  <a:pt x="1386" y="332"/>
                </a:lnTo>
                <a:lnTo>
                  <a:pt x="1412" y="334"/>
                </a:lnTo>
                <a:lnTo>
                  <a:pt x="1435" y="337"/>
                </a:lnTo>
                <a:lnTo>
                  <a:pt x="1454" y="346"/>
                </a:lnTo>
                <a:lnTo>
                  <a:pt x="1469" y="356"/>
                </a:lnTo>
                <a:lnTo>
                  <a:pt x="1483" y="367"/>
                </a:lnTo>
                <a:lnTo>
                  <a:pt x="1499" y="377"/>
                </a:lnTo>
                <a:lnTo>
                  <a:pt x="1517" y="384"/>
                </a:lnTo>
                <a:lnTo>
                  <a:pt x="1517" y="395"/>
                </a:lnTo>
                <a:lnTo>
                  <a:pt x="1531" y="395"/>
                </a:lnTo>
                <a:lnTo>
                  <a:pt x="1532" y="407"/>
                </a:lnTo>
                <a:lnTo>
                  <a:pt x="1534" y="416"/>
                </a:lnTo>
                <a:lnTo>
                  <a:pt x="1531" y="426"/>
                </a:lnTo>
                <a:lnTo>
                  <a:pt x="1536" y="426"/>
                </a:lnTo>
                <a:lnTo>
                  <a:pt x="1538" y="424"/>
                </a:lnTo>
                <a:lnTo>
                  <a:pt x="1539" y="423"/>
                </a:lnTo>
                <a:lnTo>
                  <a:pt x="1539" y="423"/>
                </a:lnTo>
                <a:lnTo>
                  <a:pt x="1539" y="423"/>
                </a:lnTo>
                <a:lnTo>
                  <a:pt x="1541" y="423"/>
                </a:lnTo>
                <a:lnTo>
                  <a:pt x="1543" y="423"/>
                </a:lnTo>
                <a:lnTo>
                  <a:pt x="1553" y="437"/>
                </a:lnTo>
                <a:lnTo>
                  <a:pt x="1559" y="454"/>
                </a:lnTo>
                <a:lnTo>
                  <a:pt x="1562" y="475"/>
                </a:lnTo>
                <a:lnTo>
                  <a:pt x="1565" y="494"/>
                </a:lnTo>
                <a:lnTo>
                  <a:pt x="1571" y="513"/>
                </a:lnTo>
                <a:lnTo>
                  <a:pt x="1581" y="526"/>
                </a:lnTo>
                <a:lnTo>
                  <a:pt x="1583" y="527"/>
                </a:lnTo>
                <a:lnTo>
                  <a:pt x="1585" y="527"/>
                </a:lnTo>
                <a:lnTo>
                  <a:pt x="1585" y="527"/>
                </a:lnTo>
                <a:lnTo>
                  <a:pt x="1586" y="527"/>
                </a:lnTo>
                <a:lnTo>
                  <a:pt x="1588" y="527"/>
                </a:lnTo>
                <a:lnTo>
                  <a:pt x="1593" y="526"/>
                </a:lnTo>
                <a:lnTo>
                  <a:pt x="1593" y="533"/>
                </a:lnTo>
                <a:lnTo>
                  <a:pt x="1593" y="536"/>
                </a:lnTo>
                <a:lnTo>
                  <a:pt x="1595" y="540"/>
                </a:lnTo>
                <a:lnTo>
                  <a:pt x="1597" y="541"/>
                </a:lnTo>
                <a:lnTo>
                  <a:pt x="1600" y="543"/>
                </a:lnTo>
                <a:lnTo>
                  <a:pt x="1604" y="545"/>
                </a:lnTo>
                <a:lnTo>
                  <a:pt x="1606" y="547"/>
                </a:lnTo>
                <a:lnTo>
                  <a:pt x="1607" y="548"/>
                </a:lnTo>
                <a:lnTo>
                  <a:pt x="1609" y="548"/>
                </a:lnTo>
                <a:lnTo>
                  <a:pt x="1613" y="548"/>
                </a:lnTo>
                <a:lnTo>
                  <a:pt x="1616" y="550"/>
                </a:lnTo>
                <a:lnTo>
                  <a:pt x="1618" y="571"/>
                </a:lnTo>
                <a:lnTo>
                  <a:pt x="1614" y="588"/>
                </a:lnTo>
                <a:lnTo>
                  <a:pt x="1607" y="608"/>
                </a:lnTo>
                <a:lnTo>
                  <a:pt x="1604" y="606"/>
                </a:lnTo>
                <a:lnTo>
                  <a:pt x="1602" y="604"/>
                </a:lnTo>
                <a:lnTo>
                  <a:pt x="1599" y="604"/>
                </a:lnTo>
                <a:lnTo>
                  <a:pt x="1593" y="602"/>
                </a:lnTo>
                <a:lnTo>
                  <a:pt x="1576" y="623"/>
                </a:lnTo>
                <a:lnTo>
                  <a:pt x="1560" y="644"/>
                </a:lnTo>
                <a:lnTo>
                  <a:pt x="1546" y="669"/>
                </a:lnTo>
                <a:lnTo>
                  <a:pt x="1553" y="670"/>
                </a:lnTo>
                <a:lnTo>
                  <a:pt x="1559" y="670"/>
                </a:lnTo>
                <a:lnTo>
                  <a:pt x="1564" y="674"/>
                </a:lnTo>
                <a:lnTo>
                  <a:pt x="1567" y="677"/>
                </a:lnTo>
                <a:lnTo>
                  <a:pt x="1569" y="684"/>
                </a:lnTo>
                <a:lnTo>
                  <a:pt x="1572" y="693"/>
                </a:lnTo>
                <a:lnTo>
                  <a:pt x="1574" y="702"/>
                </a:lnTo>
                <a:lnTo>
                  <a:pt x="1576" y="711"/>
                </a:lnTo>
                <a:lnTo>
                  <a:pt x="1581" y="718"/>
                </a:lnTo>
                <a:lnTo>
                  <a:pt x="1602" y="730"/>
                </a:lnTo>
                <a:lnTo>
                  <a:pt x="1628" y="735"/>
                </a:lnTo>
                <a:lnTo>
                  <a:pt x="1658" y="737"/>
                </a:lnTo>
                <a:lnTo>
                  <a:pt x="1663" y="733"/>
                </a:lnTo>
                <a:lnTo>
                  <a:pt x="1668" y="732"/>
                </a:lnTo>
                <a:lnTo>
                  <a:pt x="1675" y="730"/>
                </a:lnTo>
                <a:lnTo>
                  <a:pt x="1681" y="726"/>
                </a:lnTo>
                <a:lnTo>
                  <a:pt x="1691" y="716"/>
                </a:lnTo>
                <a:lnTo>
                  <a:pt x="1698" y="704"/>
                </a:lnTo>
                <a:lnTo>
                  <a:pt x="1705" y="693"/>
                </a:lnTo>
                <a:lnTo>
                  <a:pt x="1716" y="684"/>
                </a:lnTo>
                <a:lnTo>
                  <a:pt x="1730" y="677"/>
                </a:lnTo>
                <a:lnTo>
                  <a:pt x="1749" y="677"/>
                </a:lnTo>
                <a:lnTo>
                  <a:pt x="1773" y="681"/>
                </a:lnTo>
                <a:lnTo>
                  <a:pt x="1798" y="686"/>
                </a:lnTo>
                <a:lnTo>
                  <a:pt x="1824" y="695"/>
                </a:lnTo>
                <a:lnTo>
                  <a:pt x="1847" y="705"/>
                </a:lnTo>
                <a:lnTo>
                  <a:pt x="1869" y="714"/>
                </a:lnTo>
                <a:lnTo>
                  <a:pt x="1885" y="725"/>
                </a:lnTo>
                <a:lnTo>
                  <a:pt x="1895" y="733"/>
                </a:lnTo>
                <a:lnTo>
                  <a:pt x="1908" y="765"/>
                </a:lnTo>
                <a:lnTo>
                  <a:pt x="1920" y="761"/>
                </a:lnTo>
                <a:lnTo>
                  <a:pt x="1920" y="768"/>
                </a:lnTo>
                <a:lnTo>
                  <a:pt x="1923" y="772"/>
                </a:lnTo>
                <a:lnTo>
                  <a:pt x="1958" y="761"/>
                </a:lnTo>
                <a:lnTo>
                  <a:pt x="1974" y="766"/>
                </a:lnTo>
                <a:lnTo>
                  <a:pt x="1991" y="777"/>
                </a:lnTo>
                <a:lnTo>
                  <a:pt x="2007" y="784"/>
                </a:lnTo>
                <a:lnTo>
                  <a:pt x="2045" y="779"/>
                </a:lnTo>
                <a:lnTo>
                  <a:pt x="2058" y="787"/>
                </a:lnTo>
                <a:lnTo>
                  <a:pt x="2080" y="789"/>
                </a:lnTo>
                <a:lnTo>
                  <a:pt x="2103" y="786"/>
                </a:lnTo>
                <a:lnTo>
                  <a:pt x="2124" y="784"/>
                </a:lnTo>
                <a:lnTo>
                  <a:pt x="2145" y="787"/>
                </a:lnTo>
                <a:lnTo>
                  <a:pt x="2173" y="801"/>
                </a:lnTo>
                <a:lnTo>
                  <a:pt x="2197" y="821"/>
                </a:lnTo>
                <a:lnTo>
                  <a:pt x="2220" y="840"/>
                </a:lnTo>
                <a:lnTo>
                  <a:pt x="2243" y="859"/>
                </a:lnTo>
                <a:lnTo>
                  <a:pt x="2269" y="876"/>
                </a:lnTo>
                <a:lnTo>
                  <a:pt x="2283" y="880"/>
                </a:lnTo>
                <a:lnTo>
                  <a:pt x="2302" y="883"/>
                </a:lnTo>
                <a:lnTo>
                  <a:pt x="2327" y="887"/>
                </a:lnTo>
                <a:lnTo>
                  <a:pt x="2349" y="892"/>
                </a:lnTo>
                <a:lnTo>
                  <a:pt x="2367" y="897"/>
                </a:lnTo>
                <a:lnTo>
                  <a:pt x="2375" y="903"/>
                </a:lnTo>
                <a:lnTo>
                  <a:pt x="2382" y="918"/>
                </a:lnTo>
                <a:lnTo>
                  <a:pt x="2386" y="936"/>
                </a:lnTo>
                <a:lnTo>
                  <a:pt x="2391" y="953"/>
                </a:lnTo>
                <a:lnTo>
                  <a:pt x="2403" y="988"/>
                </a:lnTo>
                <a:lnTo>
                  <a:pt x="2407" y="1021"/>
                </a:lnTo>
                <a:lnTo>
                  <a:pt x="2405" y="1051"/>
                </a:lnTo>
                <a:lnTo>
                  <a:pt x="2396" y="1079"/>
                </a:lnTo>
                <a:lnTo>
                  <a:pt x="2384" y="1105"/>
                </a:lnTo>
                <a:lnTo>
                  <a:pt x="2368" y="1129"/>
                </a:lnTo>
                <a:lnTo>
                  <a:pt x="2349" y="1156"/>
                </a:lnTo>
                <a:lnTo>
                  <a:pt x="2292" y="1194"/>
                </a:lnTo>
                <a:lnTo>
                  <a:pt x="2281" y="1215"/>
                </a:lnTo>
                <a:lnTo>
                  <a:pt x="2272" y="1236"/>
                </a:lnTo>
                <a:lnTo>
                  <a:pt x="2265" y="1259"/>
                </a:lnTo>
                <a:lnTo>
                  <a:pt x="2257" y="1273"/>
                </a:lnTo>
                <a:lnTo>
                  <a:pt x="2246" y="1285"/>
                </a:lnTo>
                <a:lnTo>
                  <a:pt x="2237" y="1299"/>
                </a:lnTo>
                <a:lnTo>
                  <a:pt x="2218" y="1302"/>
                </a:lnTo>
                <a:lnTo>
                  <a:pt x="2215" y="1283"/>
                </a:lnTo>
                <a:lnTo>
                  <a:pt x="2208" y="1283"/>
                </a:lnTo>
                <a:lnTo>
                  <a:pt x="2208" y="1321"/>
                </a:lnTo>
                <a:lnTo>
                  <a:pt x="2199" y="1339"/>
                </a:lnTo>
                <a:lnTo>
                  <a:pt x="2197" y="1360"/>
                </a:lnTo>
                <a:lnTo>
                  <a:pt x="2201" y="1383"/>
                </a:lnTo>
                <a:lnTo>
                  <a:pt x="2204" y="1404"/>
                </a:lnTo>
                <a:lnTo>
                  <a:pt x="2211" y="1424"/>
                </a:lnTo>
                <a:lnTo>
                  <a:pt x="2215" y="1440"/>
                </a:lnTo>
                <a:lnTo>
                  <a:pt x="2215" y="1454"/>
                </a:lnTo>
                <a:lnTo>
                  <a:pt x="2211" y="1466"/>
                </a:lnTo>
                <a:lnTo>
                  <a:pt x="2206" y="1477"/>
                </a:lnTo>
                <a:lnTo>
                  <a:pt x="2203" y="1486"/>
                </a:lnTo>
                <a:lnTo>
                  <a:pt x="2208" y="1552"/>
                </a:lnTo>
                <a:lnTo>
                  <a:pt x="2196" y="1557"/>
                </a:lnTo>
                <a:lnTo>
                  <a:pt x="2187" y="1564"/>
                </a:lnTo>
                <a:lnTo>
                  <a:pt x="2182" y="1573"/>
                </a:lnTo>
                <a:lnTo>
                  <a:pt x="2180" y="1590"/>
                </a:lnTo>
                <a:lnTo>
                  <a:pt x="2189" y="1606"/>
                </a:lnTo>
                <a:lnTo>
                  <a:pt x="2192" y="1625"/>
                </a:lnTo>
                <a:lnTo>
                  <a:pt x="2180" y="1637"/>
                </a:lnTo>
                <a:lnTo>
                  <a:pt x="2176" y="1650"/>
                </a:lnTo>
                <a:lnTo>
                  <a:pt x="2171" y="1662"/>
                </a:lnTo>
                <a:lnTo>
                  <a:pt x="2164" y="1678"/>
                </a:lnTo>
                <a:lnTo>
                  <a:pt x="2157" y="1688"/>
                </a:lnTo>
                <a:lnTo>
                  <a:pt x="2152" y="1695"/>
                </a:lnTo>
                <a:lnTo>
                  <a:pt x="2145" y="1700"/>
                </a:lnTo>
                <a:lnTo>
                  <a:pt x="2141" y="1704"/>
                </a:lnTo>
                <a:lnTo>
                  <a:pt x="2138" y="1709"/>
                </a:lnTo>
                <a:lnTo>
                  <a:pt x="2136" y="1719"/>
                </a:lnTo>
                <a:lnTo>
                  <a:pt x="2136" y="1733"/>
                </a:lnTo>
                <a:lnTo>
                  <a:pt x="2138" y="1754"/>
                </a:lnTo>
                <a:lnTo>
                  <a:pt x="2112" y="1768"/>
                </a:lnTo>
                <a:lnTo>
                  <a:pt x="2087" y="1782"/>
                </a:lnTo>
                <a:lnTo>
                  <a:pt x="2091" y="1786"/>
                </a:lnTo>
                <a:lnTo>
                  <a:pt x="2093" y="1789"/>
                </a:lnTo>
                <a:lnTo>
                  <a:pt x="2093" y="1791"/>
                </a:lnTo>
                <a:lnTo>
                  <a:pt x="2093" y="1795"/>
                </a:lnTo>
                <a:lnTo>
                  <a:pt x="2093" y="1796"/>
                </a:lnTo>
                <a:lnTo>
                  <a:pt x="2075" y="1805"/>
                </a:lnTo>
                <a:lnTo>
                  <a:pt x="2058" y="1803"/>
                </a:lnTo>
                <a:lnTo>
                  <a:pt x="2040" y="1800"/>
                </a:lnTo>
                <a:lnTo>
                  <a:pt x="2026" y="1793"/>
                </a:lnTo>
                <a:lnTo>
                  <a:pt x="2018" y="1800"/>
                </a:lnTo>
                <a:lnTo>
                  <a:pt x="2004" y="1803"/>
                </a:lnTo>
                <a:lnTo>
                  <a:pt x="1988" y="1805"/>
                </a:lnTo>
                <a:lnTo>
                  <a:pt x="1972" y="1807"/>
                </a:lnTo>
                <a:lnTo>
                  <a:pt x="1958" y="1808"/>
                </a:lnTo>
                <a:lnTo>
                  <a:pt x="1955" y="1815"/>
                </a:lnTo>
                <a:lnTo>
                  <a:pt x="1948" y="1824"/>
                </a:lnTo>
                <a:lnTo>
                  <a:pt x="1939" y="1835"/>
                </a:lnTo>
                <a:lnTo>
                  <a:pt x="1930" y="1842"/>
                </a:lnTo>
                <a:lnTo>
                  <a:pt x="1923" y="1847"/>
                </a:lnTo>
                <a:lnTo>
                  <a:pt x="1892" y="1843"/>
                </a:lnTo>
                <a:lnTo>
                  <a:pt x="1881" y="1849"/>
                </a:lnTo>
                <a:lnTo>
                  <a:pt x="1867" y="1857"/>
                </a:lnTo>
                <a:lnTo>
                  <a:pt x="1850" y="1870"/>
                </a:lnTo>
                <a:lnTo>
                  <a:pt x="1833" y="1882"/>
                </a:lnTo>
                <a:lnTo>
                  <a:pt x="1820" y="1892"/>
                </a:lnTo>
                <a:lnTo>
                  <a:pt x="1812" y="1901"/>
                </a:lnTo>
                <a:lnTo>
                  <a:pt x="1808" y="1901"/>
                </a:lnTo>
                <a:lnTo>
                  <a:pt x="1805" y="1924"/>
                </a:lnTo>
                <a:lnTo>
                  <a:pt x="1801" y="1925"/>
                </a:lnTo>
                <a:lnTo>
                  <a:pt x="1798" y="1927"/>
                </a:lnTo>
                <a:lnTo>
                  <a:pt x="1796" y="1925"/>
                </a:lnTo>
                <a:lnTo>
                  <a:pt x="1794" y="1925"/>
                </a:lnTo>
                <a:lnTo>
                  <a:pt x="1792" y="1924"/>
                </a:lnTo>
                <a:lnTo>
                  <a:pt x="1789" y="1924"/>
                </a:lnTo>
                <a:lnTo>
                  <a:pt x="1787" y="1924"/>
                </a:lnTo>
                <a:lnTo>
                  <a:pt x="1784" y="1927"/>
                </a:lnTo>
                <a:lnTo>
                  <a:pt x="1780" y="1931"/>
                </a:lnTo>
                <a:lnTo>
                  <a:pt x="1785" y="1946"/>
                </a:lnTo>
                <a:lnTo>
                  <a:pt x="1784" y="1964"/>
                </a:lnTo>
                <a:lnTo>
                  <a:pt x="1780" y="1980"/>
                </a:lnTo>
                <a:lnTo>
                  <a:pt x="1780" y="1997"/>
                </a:lnTo>
                <a:lnTo>
                  <a:pt x="1784" y="2000"/>
                </a:lnTo>
                <a:lnTo>
                  <a:pt x="1787" y="2006"/>
                </a:lnTo>
                <a:lnTo>
                  <a:pt x="1791" y="2009"/>
                </a:lnTo>
                <a:lnTo>
                  <a:pt x="1794" y="2013"/>
                </a:lnTo>
                <a:lnTo>
                  <a:pt x="1798" y="2016"/>
                </a:lnTo>
                <a:lnTo>
                  <a:pt x="1799" y="2020"/>
                </a:lnTo>
                <a:lnTo>
                  <a:pt x="1792" y="2089"/>
                </a:lnTo>
                <a:lnTo>
                  <a:pt x="1773" y="2105"/>
                </a:lnTo>
                <a:lnTo>
                  <a:pt x="1757" y="2124"/>
                </a:lnTo>
                <a:lnTo>
                  <a:pt x="1747" y="2147"/>
                </a:lnTo>
                <a:lnTo>
                  <a:pt x="1738" y="2172"/>
                </a:lnTo>
                <a:lnTo>
                  <a:pt x="1728" y="2196"/>
                </a:lnTo>
                <a:lnTo>
                  <a:pt x="1716" y="2220"/>
                </a:lnTo>
                <a:lnTo>
                  <a:pt x="1707" y="2231"/>
                </a:lnTo>
                <a:lnTo>
                  <a:pt x="1695" y="2240"/>
                </a:lnTo>
                <a:lnTo>
                  <a:pt x="1684" y="2250"/>
                </a:lnTo>
                <a:lnTo>
                  <a:pt x="1681" y="2250"/>
                </a:lnTo>
                <a:lnTo>
                  <a:pt x="1681" y="2240"/>
                </a:lnTo>
                <a:lnTo>
                  <a:pt x="1698" y="2222"/>
                </a:lnTo>
                <a:lnTo>
                  <a:pt x="1712" y="2199"/>
                </a:lnTo>
                <a:lnTo>
                  <a:pt x="1719" y="2173"/>
                </a:lnTo>
                <a:lnTo>
                  <a:pt x="1716" y="2173"/>
                </a:lnTo>
                <a:lnTo>
                  <a:pt x="1716" y="2170"/>
                </a:lnTo>
                <a:lnTo>
                  <a:pt x="1709" y="2172"/>
                </a:lnTo>
                <a:lnTo>
                  <a:pt x="1700" y="2173"/>
                </a:lnTo>
                <a:lnTo>
                  <a:pt x="1689" y="2173"/>
                </a:lnTo>
                <a:lnTo>
                  <a:pt x="1688" y="2194"/>
                </a:lnTo>
                <a:lnTo>
                  <a:pt x="1682" y="2206"/>
                </a:lnTo>
                <a:lnTo>
                  <a:pt x="1677" y="2213"/>
                </a:lnTo>
                <a:lnTo>
                  <a:pt x="1670" y="2219"/>
                </a:lnTo>
                <a:lnTo>
                  <a:pt x="1663" y="2222"/>
                </a:lnTo>
                <a:lnTo>
                  <a:pt x="1658" y="2231"/>
                </a:lnTo>
                <a:lnTo>
                  <a:pt x="1655" y="2245"/>
                </a:lnTo>
                <a:lnTo>
                  <a:pt x="1655" y="2262"/>
                </a:lnTo>
                <a:lnTo>
                  <a:pt x="1658" y="2280"/>
                </a:lnTo>
                <a:lnTo>
                  <a:pt x="1658" y="2295"/>
                </a:lnTo>
                <a:lnTo>
                  <a:pt x="1655" y="2308"/>
                </a:lnTo>
                <a:lnTo>
                  <a:pt x="1649" y="2322"/>
                </a:lnTo>
                <a:lnTo>
                  <a:pt x="1642" y="2329"/>
                </a:lnTo>
                <a:lnTo>
                  <a:pt x="1635" y="2332"/>
                </a:lnTo>
                <a:lnTo>
                  <a:pt x="1628" y="2336"/>
                </a:lnTo>
                <a:lnTo>
                  <a:pt x="1620" y="2343"/>
                </a:lnTo>
                <a:lnTo>
                  <a:pt x="1620" y="2343"/>
                </a:lnTo>
                <a:lnTo>
                  <a:pt x="1621" y="2346"/>
                </a:lnTo>
                <a:lnTo>
                  <a:pt x="1623" y="2351"/>
                </a:lnTo>
                <a:lnTo>
                  <a:pt x="1623" y="2357"/>
                </a:lnTo>
                <a:lnTo>
                  <a:pt x="1623" y="2362"/>
                </a:lnTo>
                <a:lnTo>
                  <a:pt x="1625" y="2365"/>
                </a:lnTo>
                <a:lnTo>
                  <a:pt x="1623" y="2369"/>
                </a:lnTo>
                <a:lnTo>
                  <a:pt x="1621" y="2374"/>
                </a:lnTo>
                <a:lnTo>
                  <a:pt x="1618" y="2379"/>
                </a:lnTo>
                <a:lnTo>
                  <a:pt x="1614" y="2384"/>
                </a:lnTo>
                <a:lnTo>
                  <a:pt x="1609" y="2390"/>
                </a:lnTo>
                <a:lnTo>
                  <a:pt x="1606" y="2393"/>
                </a:lnTo>
                <a:lnTo>
                  <a:pt x="1600" y="2397"/>
                </a:lnTo>
                <a:lnTo>
                  <a:pt x="1579" y="2409"/>
                </a:lnTo>
                <a:lnTo>
                  <a:pt x="1555" y="2414"/>
                </a:lnTo>
                <a:lnTo>
                  <a:pt x="1529" y="2414"/>
                </a:lnTo>
                <a:lnTo>
                  <a:pt x="1501" y="2409"/>
                </a:lnTo>
                <a:lnTo>
                  <a:pt x="1471" y="2402"/>
                </a:lnTo>
                <a:lnTo>
                  <a:pt x="1442" y="2393"/>
                </a:lnTo>
                <a:lnTo>
                  <a:pt x="1415" y="2386"/>
                </a:lnTo>
                <a:lnTo>
                  <a:pt x="1389" y="2381"/>
                </a:lnTo>
                <a:lnTo>
                  <a:pt x="1389" y="2384"/>
                </a:lnTo>
                <a:lnTo>
                  <a:pt x="1393" y="2384"/>
                </a:lnTo>
                <a:lnTo>
                  <a:pt x="1393" y="2388"/>
                </a:lnTo>
                <a:lnTo>
                  <a:pt x="1410" y="2393"/>
                </a:lnTo>
                <a:lnTo>
                  <a:pt x="1426" y="2400"/>
                </a:lnTo>
                <a:lnTo>
                  <a:pt x="1442" y="2407"/>
                </a:lnTo>
                <a:lnTo>
                  <a:pt x="1454" y="2418"/>
                </a:lnTo>
                <a:lnTo>
                  <a:pt x="1463" y="2432"/>
                </a:lnTo>
                <a:lnTo>
                  <a:pt x="1464" y="2435"/>
                </a:lnTo>
                <a:lnTo>
                  <a:pt x="1464" y="2440"/>
                </a:lnTo>
                <a:lnTo>
                  <a:pt x="1464" y="2444"/>
                </a:lnTo>
                <a:lnTo>
                  <a:pt x="1463" y="2451"/>
                </a:lnTo>
                <a:lnTo>
                  <a:pt x="1463" y="2458"/>
                </a:lnTo>
                <a:lnTo>
                  <a:pt x="1475" y="2463"/>
                </a:lnTo>
                <a:lnTo>
                  <a:pt x="1489" y="2472"/>
                </a:lnTo>
                <a:lnTo>
                  <a:pt x="1501" y="2482"/>
                </a:lnTo>
                <a:lnTo>
                  <a:pt x="1508" y="2493"/>
                </a:lnTo>
                <a:lnTo>
                  <a:pt x="1503" y="2510"/>
                </a:lnTo>
                <a:lnTo>
                  <a:pt x="1496" y="2533"/>
                </a:lnTo>
                <a:lnTo>
                  <a:pt x="1489" y="2556"/>
                </a:lnTo>
                <a:lnTo>
                  <a:pt x="1478" y="2576"/>
                </a:lnTo>
                <a:lnTo>
                  <a:pt x="1461" y="2589"/>
                </a:lnTo>
                <a:lnTo>
                  <a:pt x="1436" y="2599"/>
                </a:lnTo>
                <a:lnTo>
                  <a:pt x="1407" y="2608"/>
                </a:lnTo>
                <a:lnTo>
                  <a:pt x="1373" y="2613"/>
                </a:lnTo>
                <a:lnTo>
                  <a:pt x="1339" y="2615"/>
                </a:lnTo>
                <a:lnTo>
                  <a:pt x="1305" y="2615"/>
                </a:lnTo>
                <a:lnTo>
                  <a:pt x="1274" y="2611"/>
                </a:lnTo>
                <a:lnTo>
                  <a:pt x="1274" y="2618"/>
                </a:lnTo>
                <a:lnTo>
                  <a:pt x="1279" y="2622"/>
                </a:lnTo>
                <a:lnTo>
                  <a:pt x="1284" y="2624"/>
                </a:lnTo>
                <a:lnTo>
                  <a:pt x="1288" y="2625"/>
                </a:lnTo>
                <a:lnTo>
                  <a:pt x="1290" y="2629"/>
                </a:lnTo>
                <a:lnTo>
                  <a:pt x="1291" y="2634"/>
                </a:lnTo>
                <a:lnTo>
                  <a:pt x="1293" y="2643"/>
                </a:lnTo>
                <a:lnTo>
                  <a:pt x="1295" y="2650"/>
                </a:lnTo>
                <a:lnTo>
                  <a:pt x="1293" y="2657"/>
                </a:lnTo>
                <a:lnTo>
                  <a:pt x="1290" y="2664"/>
                </a:lnTo>
                <a:lnTo>
                  <a:pt x="1288" y="2671"/>
                </a:lnTo>
                <a:lnTo>
                  <a:pt x="1290" y="2679"/>
                </a:lnTo>
                <a:lnTo>
                  <a:pt x="1293" y="2686"/>
                </a:lnTo>
                <a:lnTo>
                  <a:pt x="1298" y="2692"/>
                </a:lnTo>
                <a:lnTo>
                  <a:pt x="1302" y="2699"/>
                </a:lnTo>
                <a:lnTo>
                  <a:pt x="1305" y="2711"/>
                </a:lnTo>
                <a:lnTo>
                  <a:pt x="1288" y="2718"/>
                </a:lnTo>
                <a:lnTo>
                  <a:pt x="1271" y="2723"/>
                </a:lnTo>
                <a:lnTo>
                  <a:pt x="1250" y="2727"/>
                </a:lnTo>
                <a:lnTo>
                  <a:pt x="1223" y="2727"/>
                </a:lnTo>
                <a:lnTo>
                  <a:pt x="1215" y="2720"/>
                </a:lnTo>
                <a:lnTo>
                  <a:pt x="1202" y="2714"/>
                </a:lnTo>
                <a:lnTo>
                  <a:pt x="1187" y="2711"/>
                </a:lnTo>
                <a:lnTo>
                  <a:pt x="1175" y="2707"/>
                </a:lnTo>
                <a:lnTo>
                  <a:pt x="1175" y="2714"/>
                </a:lnTo>
                <a:lnTo>
                  <a:pt x="1187" y="2730"/>
                </a:lnTo>
                <a:lnTo>
                  <a:pt x="1197" y="2749"/>
                </a:lnTo>
                <a:lnTo>
                  <a:pt x="1197" y="2765"/>
                </a:lnTo>
                <a:lnTo>
                  <a:pt x="1201" y="2768"/>
                </a:lnTo>
                <a:lnTo>
                  <a:pt x="1204" y="2770"/>
                </a:lnTo>
                <a:lnTo>
                  <a:pt x="1208" y="2772"/>
                </a:lnTo>
                <a:lnTo>
                  <a:pt x="1211" y="2772"/>
                </a:lnTo>
                <a:lnTo>
                  <a:pt x="1213" y="2772"/>
                </a:lnTo>
                <a:lnTo>
                  <a:pt x="1216" y="2772"/>
                </a:lnTo>
                <a:lnTo>
                  <a:pt x="1218" y="2774"/>
                </a:lnTo>
                <a:lnTo>
                  <a:pt x="1220" y="2777"/>
                </a:lnTo>
                <a:lnTo>
                  <a:pt x="1223" y="2781"/>
                </a:lnTo>
                <a:lnTo>
                  <a:pt x="1223" y="2788"/>
                </a:lnTo>
                <a:lnTo>
                  <a:pt x="1222" y="2791"/>
                </a:lnTo>
                <a:lnTo>
                  <a:pt x="1222" y="2793"/>
                </a:lnTo>
                <a:lnTo>
                  <a:pt x="1222" y="2795"/>
                </a:lnTo>
                <a:lnTo>
                  <a:pt x="1222" y="2796"/>
                </a:lnTo>
                <a:lnTo>
                  <a:pt x="1223" y="2800"/>
                </a:lnTo>
                <a:lnTo>
                  <a:pt x="1223" y="2803"/>
                </a:lnTo>
                <a:lnTo>
                  <a:pt x="1236" y="2803"/>
                </a:lnTo>
                <a:lnTo>
                  <a:pt x="1234" y="2817"/>
                </a:lnTo>
                <a:lnTo>
                  <a:pt x="1229" y="2826"/>
                </a:lnTo>
                <a:lnTo>
                  <a:pt x="1223" y="2833"/>
                </a:lnTo>
                <a:lnTo>
                  <a:pt x="1220" y="2842"/>
                </a:lnTo>
                <a:lnTo>
                  <a:pt x="1222" y="2849"/>
                </a:lnTo>
                <a:lnTo>
                  <a:pt x="1227" y="2857"/>
                </a:lnTo>
                <a:lnTo>
                  <a:pt x="1232" y="2864"/>
                </a:lnTo>
                <a:lnTo>
                  <a:pt x="1236" y="2871"/>
                </a:lnTo>
                <a:lnTo>
                  <a:pt x="1236" y="2878"/>
                </a:lnTo>
                <a:lnTo>
                  <a:pt x="1236" y="2882"/>
                </a:lnTo>
                <a:lnTo>
                  <a:pt x="1234" y="2885"/>
                </a:lnTo>
                <a:lnTo>
                  <a:pt x="1232" y="2889"/>
                </a:lnTo>
                <a:lnTo>
                  <a:pt x="1230" y="2891"/>
                </a:lnTo>
                <a:lnTo>
                  <a:pt x="1229" y="2894"/>
                </a:lnTo>
                <a:lnTo>
                  <a:pt x="1229" y="2896"/>
                </a:lnTo>
                <a:lnTo>
                  <a:pt x="1229" y="2899"/>
                </a:lnTo>
                <a:lnTo>
                  <a:pt x="1229" y="2901"/>
                </a:lnTo>
                <a:lnTo>
                  <a:pt x="1230" y="2905"/>
                </a:lnTo>
                <a:lnTo>
                  <a:pt x="1232" y="2906"/>
                </a:lnTo>
                <a:lnTo>
                  <a:pt x="1234" y="2910"/>
                </a:lnTo>
                <a:lnTo>
                  <a:pt x="1236" y="2915"/>
                </a:lnTo>
                <a:lnTo>
                  <a:pt x="1202" y="2924"/>
                </a:lnTo>
                <a:lnTo>
                  <a:pt x="1175" y="2938"/>
                </a:lnTo>
                <a:lnTo>
                  <a:pt x="1173" y="2943"/>
                </a:lnTo>
                <a:lnTo>
                  <a:pt x="1171" y="2947"/>
                </a:lnTo>
                <a:lnTo>
                  <a:pt x="1169" y="2952"/>
                </a:lnTo>
                <a:lnTo>
                  <a:pt x="1168" y="2955"/>
                </a:lnTo>
                <a:lnTo>
                  <a:pt x="1166" y="2959"/>
                </a:lnTo>
                <a:lnTo>
                  <a:pt x="1166" y="2960"/>
                </a:lnTo>
                <a:lnTo>
                  <a:pt x="1176" y="2978"/>
                </a:lnTo>
                <a:lnTo>
                  <a:pt x="1190" y="2990"/>
                </a:lnTo>
                <a:lnTo>
                  <a:pt x="1209" y="2999"/>
                </a:lnTo>
                <a:lnTo>
                  <a:pt x="1232" y="3006"/>
                </a:lnTo>
                <a:lnTo>
                  <a:pt x="1255" y="3011"/>
                </a:lnTo>
                <a:lnTo>
                  <a:pt x="1277" y="3015"/>
                </a:lnTo>
                <a:lnTo>
                  <a:pt x="1286" y="3069"/>
                </a:lnTo>
                <a:lnTo>
                  <a:pt x="1271" y="3077"/>
                </a:lnTo>
                <a:lnTo>
                  <a:pt x="1255" y="3091"/>
                </a:lnTo>
                <a:lnTo>
                  <a:pt x="1243" y="3107"/>
                </a:lnTo>
                <a:lnTo>
                  <a:pt x="1236" y="3126"/>
                </a:lnTo>
                <a:lnTo>
                  <a:pt x="1241" y="3137"/>
                </a:lnTo>
                <a:lnTo>
                  <a:pt x="1243" y="3151"/>
                </a:lnTo>
                <a:lnTo>
                  <a:pt x="1243" y="3168"/>
                </a:lnTo>
                <a:lnTo>
                  <a:pt x="1229" y="3172"/>
                </a:lnTo>
                <a:lnTo>
                  <a:pt x="1218" y="3175"/>
                </a:lnTo>
                <a:lnTo>
                  <a:pt x="1204" y="3180"/>
                </a:lnTo>
                <a:lnTo>
                  <a:pt x="1204" y="3194"/>
                </a:lnTo>
                <a:lnTo>
                  <a:pt x="1213" y="3201"/>
                </a:lnTo>
                <a:lnTo>
                  <a:pt x="1223" y="3212"/>
                </a:lnTo>
                <a:lnTo>
                  <a:pt x="1234" y="3226"/>
                </a:lnTo>
                <a:lnTo>
                  <a:pt x="1246" y="3240"/>
                </a:lnTo>
                <a:lnTo>
                  <a:pt x="1255" y="3252"/>
                </a:lnTo>
                <a:lnTo>
                  <a:pt x="1258" y="3261"/>
                </a:lnTo>
                <a:lnTo>
                  <a:pt x="1253" y="3262"/>
                </a:lnTo>
                <a:lnTo>
                  <a:pt x="1250" y="3262"/>
                </a:lnTo>
                <a:lnTo>
                  <a:pt x="1243" y="3264"/>
                </a:lnTo>
                <a:lnTo>
                  <a:pt x="1236" y="3264"/>
                </a:lnTo>
                <a:lnTo>
                  <a:pt x="1234" y="3275"/>
                </a:lnTo>
                <a:lnTo>
                  <a:pt x="1230" y="3285"/>
                </a:lnTo>
                <a:lnTo>
                  <a:pt x="1229" y="3296"/>
                </a:lnTo>
                <a:lnTo>
                  <a:pt x="1222" y="3297"/>
                </a:lnTo>
                <a:lnTo>
                  <a:pt x="1215" y="3303"/>
                </a:lnTo>
                <a:lnTo>
                  <a:pt x="1209" y="3306"/>
                </a:lnTo>
                <a:lnTo>
                  <a:pt x="1204" y="3304"/>
                </a:lnTo>
                <a:lnTo>
                  <a:pt x="1201" y="3303"/>
                </a:lnTo>
                <a:lnTo>
                  <a:pt x="1199" y="3299"/>
                </a:lnTo>
                <a:lnTo>
                  <a:pt x="1197" y="3297"/>
                </a:lnTo>
                <a:lnTo>
                  <a:pt x="1194" y="3296"/>
                </a:lnTo>
                <a:lnTo>
                  <a:pt x="1194" y="3315"/>
                </a:lnTo>
                <a:lnTo>
                  <a:pt x="1202" y="3325"/>
                </a:lnTo>
                <a:lnTo>
                  <a:pt x="1208" y="3341"/>
                </a:lnTo>
                <a:lnTo>
                  <a:pt x="1209" y="3360"/>
                </a:lnTo>
                <a:lnTo>
                  <a:pt x="1188" y="3365"/>
                </a:lnTo>
                <a:lnTo>
                  <a:pt x="1171" y="3371"/>
                </a:lnTo>
                <a:lnTo>
                  <a:pt x="1152" y="3376"/>
                </a:lnTo>
                <a:lnTo>
                  <a:pt x="1152" y="3367"/>
                </a:lnTo>
                <a:lnTo>
                  <a:pt x="1150" y="3365"/>
                </a:lnTo>
                <a:lnTo>
                  <a:pt x="1148" y="3364"/>
                </a:lnTo>
                <a:lnTo>
                  <a:pt x="1148" y="3362"/>
                </a:lnTo>
                <a:lnTo>
                  <a:pt x="1148" y="3360"/>
                </a:lnTo>
                <a:lnTo>
                  <a:pt x="1147" y="3357"/>
                </a:lnTo>
                <a:lnTo>
                  <a:pt x="1134" y="3357"/>
                </a:lnTo>
                <a:lnTo>
                  <a:pt x="1126" y="3355"/>
                </a:lnTo>
                <a:lnTo>
                  <a:pt x="1117" y="3357"/>
                </a:lnTo>
                <a:lnTo>
                  <a:pt x="1105" y="3357"/>
                </a:lnTo>
                <a:lnTo>
                  <a:pt x="1099" y="3341"/>
                </a:lnTo>
                <a:lnTo>
                  <a:pt x="1091" y="3331"/>
                </a:lnTo>
                <a:lnTo>
                  <a:pt x="1080" y="3322"/>
                </a:lnTo>
                <a:lnTo>
                  <a:pt x="1063" y="3318"/>
                </a:lnTo>
                <a:lnTo>
                  <a:pt x="1063" y="3311"/>
                </a:lnTo>
                <a:lnTo>
                  <a:pt x="1063" y="3308"/>
                </a:lnTo>
                <a:lnTo>
                  <a:pt x="1065" y="3304"/>
                </a:lnTo>
                <a:lnTo>
                  <a:pt x="1065" y="3301"/>
                </a:lnTo>
                <a:lnTo>
                  <a:pt x="1063" y="3299"/>
                </a:lnTo>
                <a:lnTo>
                  <a:pt x="1058" y="3296"/>
                </a:lnTo>
                <a:lnTo>
                  <a:pt x="1052" y="3296"/>
                </a:lnTo>
                <a:lnTo>
                  <a:pt x="1049" y="3294"/>
                </a:lnTo>
                <a:lnTo>
                  <a:pt x="1044" y="3294"/>
                </a:lnTo>
                <a:lnTo>
                  <a:pt x="1040" y="3290"/>
                </a:lnTo>
                <a:lnTo>
                  <a:pt x="1037" y="3287"/>
                </a:lnTo>
                <a:lnTo>
                  <a:pt x="1033" y="3283"/>
                </a:lnTo>
                <a:lnTo>
                  <a:pt x="1033" y="3280"/>
                </a:lnTo>
                <a:lnTo>
                  <a:pt x="1033" y="3278"/>
                </a:lnTo>
                <a:lnTo>
                  <a:pt x="1033" y="3275"/>
                </a:lnTo>
                <a:lnTo>
                  <a:pt x="1033" y="3273"/>
                </a:lnTo>
                <a:lnTo>
                  <a:pt x="1033" y="3271"/>
                </a:lnTo>
                <a:lnTo>
                  <a:pt x="1031" y="3269"/>
                </a:lnTo>
                <a:lnTo>
                  <a:pt x="1028" y="3268"/>
                </a:lnTo>
                <a:lnTo>
                  <a:pt x="1024" y="3269"/>
                </a:lnTo>
                <a:lnTo>
                  <a:pt x="1019" y="3269"/>
                </a:lnTo>
                <a:lnTo>
                  <a:pt x="1016" y="3269"/>
                </a:lnTo>
                <a:lnTo>
                  <a:pt x="1012" y="3268"/>
                </a:lnTo>
                <a:lnTo>
                  <a:pt x="1007" y="3266"/>
                </a:lnTo>
                <a:lnTo>
                  <a:pt x="1002" y="3264"/>
                </a:lnTo>
                <a:lnTo>
                  <a:pt x="1002" y="3252"/>
                </a:lnTo>
                <a:lnTo>
                  <a:pt x="989" y="3252"/>
                </a:lnTo>
                <a:lnTo>
                  <a:pt x="991" y="3240"/>
                </a:lnTo>
                <a:lnTo>
                  <a:pt x="995" y="3233"/>
                </a:lnTo>
                <a:lnTo>
                  <a:pt x="1000" y="3226"/>
                </a:lnTo>
                <a:lnTo>
                  <a:pt x="1005" y="3217"/>
                </a:lnTo>
                <a:lnTo>
                  <a:pt x="986" y="3217"/>
                </a:lnTo>
                <a:lnTo>
                  <a:pt x="986" y="3214"/>
                </a:lnTo>
                <a:lnTo>
                  <a:pt x="983" y="3214"/>
                </a:lnTo>
                <a:lnTo>
                  <a:pt x="983" y="3219"/>
                </a:lnTo>
                <a:lnTo>
                  <a:pt x="981" y="3222"/>
                </a:lnTo>
                <a:lnTo>
                  <a:pt x="981" y="3224"/>
                </a:lnTo>
                <a:lnTo>
                  <a:pt x="981" y="3226"/>
                </a:lnTo>
                <a:lnTo>
                  <a:pt x="979" y="3226"/>
                </a:lnTo>
                <a:lnTo>
                  <a:pt x="977" y="3228"/>
                </a:lnTo>
                <a:lnTo>
                  <a:pt x="974" y="3229"/>
                </a:lnTo>
                <a:lnTo>
                  <a:pt x="962" y="3236"/>
                </a:lnTo>
                <a:lnTo>
                  <a:pt x="944" y="3241"/>
                </a:lnTo>
                <a:lnTo>
                  <a:pt x="948" y="3207"/>
                </a:lnTo>
                <a:lnTo>
                  <a:pt x="944" y="3198"/>
                </a:lnTo>
                <a:lnTo>
                  <a:pt x="941" y="3194"/>
                </a:lnTo>
                <a:lnTo>
                  <a:pt x="939" y="3193"/>
                </a:lnTo>
                <a:lnTo>
                  <a:pt x="939" y="3189"/>
                </a:lnTo>
                <a:lnTo>
                  <a:pt x="941" y="3184"/>
                </a:lnTo>
                <a:lnTo>
                  <a:pt x="944" y="3172"/>
                </a:lnTo>
                <a:lnTo>
                  <a:pt x="937" y="3168"/>
                </a:lnTo>
                <a:lnTo>
                  <a:pt x="932" y="3165"/>
                </a:lnTo>
                <a:lnTo>
                  <a:pt x="927" y="3159"/>
                </a:lnTo>
                <a:lnTo>
                  <a:pt x="921" y="3156"/>
                </a:lnTo>
                <a:lnTo>
                  <a:pt x="916" y="3152"/>
                </a:lnTo>
                <a:lnTo>
                  <a:pt x="883" y="3149"/>
                </a:lnTo>
                <a:lnTo>
                  <a:pt x="883" y="3140"/>
                </a:lnTo>
                <a:lnTo>
                  <a:pt x="878" y="3132"/>
                </a:lnTo>
                <a:lnTo>
                  <a:pt x="876" y="3123"/>
                </a:lnTo>
                <a:lnTo>
                  <a:pt x="880" y="3114"/>
                </a:lnTo>
                <a:lnTo>
                  <a:pt x="883" y="3105"/>
                </a:lnTo>
                <a:lnTo>
                  <a:pt x="887" y="3095"/>
                </a:lnTo>
                <a:lnTo>
                  <a:pt x="855" y="3098"/>
                </a:lnTo>
                <a:lnTo>
                  <a:pt x="852" y="3088"/>
                </a:lnTo>
                <a:lnTo>
                  <a:pt x="845" y="3072"/>
                </a:lnTo>
                <a:lnTo>
                  <a:pt x="845" y="3055"/>
                </a:lnTo>
                <a:lnTo>
                  <a:pt x="848" y="3037"/>
                </a:lnTo>
                <a:lnTo>
                  <a:pt x="853" y="3039"/>
                </a:lnTo>
                <a:lnTo>
                  <a:pt x="859" y="3039"/>
                </a:lnTo>
                <a:lnTo>
                  <a:pt x="862" y="3041"/>
                </a:lnTo>
                <a:lnTo>
                  <a:pt x="866" y="3043"/>
                </a:lnTo>
                <a:lnTo>
                  <a:pt x="871" y="3046"/>
                </a:lnTo>
                <a:lnTo>
                  <a:pt x="871" y="3022"/>
                </a:lnTo>
                <a:lnTo>
                  <a:pt x="867" y="3020"/>
                </a:lnTo>
                <a:lnTo>
                  <a:pt x="866" y="3016"/>
                </a:lnTo>
                <a:lnTo>
                  <a:pt x="862" y="3015"/>
                </a:lnTo>
                <a:lnTo>
                  <a:pt x="860" y="3013"/>
                </a:lnTo>
                <a:lnTo>
                  <a:pt x="855" y="3011"/>
                </a:lnTo>
                <a:lnTo>
                  <a:pt x="850" y="3008"/>
                </a:lnTo>
                <a:lnTo>
                  <a:pt x="843" y="3004"/>
                </a:lnTo>
                <a:lnTo>
                  <a:pt x="836" y="3002"/>
                </a:lnTo>
                <a:lnTo>
                  <a:pt x="829" y="2999"/>
                </a:lnTo>
                <a:lnTo>
                  <a:pt x="824" y="3008"/>
                </a:lnTo>
                <a:lnTo>
                  <a:pt x="817" y="3009"/>
                </a:lnTo>
                <a:lnTo>
                  <a:pt x="810" y="3009"/>
                </a:lnTo>
                <a:lnTo>
                  <a:pt x="797" y="3006"/>
                </a:lnTo>
                <a:lnTo>
                  <a:pt x="797" y="2983"/>
                </a:lnTo>
                <a:lnTo>
                  <a:pt x="803" y="2981"/>
                </a:lnTo>
                <a:lnTo>
                  <a:pt x="808" y="2978"/>
                </a:lnTo>
                <a:lnTo>
                  <a:pt x="811" y="2974"/>
                </a:lnTo>
                <a:lnTo>
                  <a:pt x="815" y="2971"/>
                </a:lnTo>
                <a:lnTo>
                  <a:pt x="817" y="2964"/>
                </a:lnTo>
                <a:lnTo>
                  <a:pt x="813" y="2953"/>
                </a:lnTo>
                <a:lnTo>
                  <a:pt x="815" y="2941"/>
                </a:lnTo>
                <a:lnTo>
                  <a:pt x="818" y="2926"/>
                </a:lnTo>
                <a:lnTo>
                  <a:pt x="820" y="2906"/>
                </a:lnTo>
                <a:lnTo>
                  <a:pt x="815" y="2906"/>
                </a:lnTo>
                <a:lnTo>
                  <a:pt x="808" y="2905"/>
                </a:lnTo>
                <a:lnTo>
                  <a:pt x="804" y="2903"/>
                </a:lnTo>
                <a:lnTo>
                  <a:pt x="801" y="2899"/>
                </a:lnTo>
                <a:lnTo>
                  <a:pt x="797" y="2896"/>
                </a:lnTo>
                <a:lnTo>
                  <a:pt x="796" y="2891"/>
                </a:lnTo>
                <a:lnTo>
                  <a:pt x="794" y="2884"/>
                </a:lnTo>
                <a:lnTo>
                  <a:pt x="797" y="2882"/>
                </a:lnTo>
                <a:lnTo>
                  <a:pt x="801" y="2880"/>
                </a:lnTo>
                <a:lnTo>
                  <a:pt x="803" y="2880"/>
                </a:lnTo>
                <a:lnTo>
                  <a:pt x="804" y="2878"/>
                </a:lnTo>
                <a:lnTo>
                  <a:pt x="808" y="2877"/>
                </a:lnTo>
                <a:lnTo>
                  <a:pt x="813" y="2877"/>
                </a:lnTo>
                <a:lnTo>
                  <a:pt x="813" y="2861"/>
                </a:lnTo>
                <a:lnTo>
                  <a:pt x="832" y="2861"/>
                </a:lnTo>
                <a:lnTo>
                  <a:pt x="832" y="2864"/>
                </a:lnTo>
                <a:lnTo>
                  <a:pt x="836" y="2864"/>
                </a:lnTo>
                <a:lnTo>
                  <a:pt x="836" y="2870"/>
                </a:lnTo>
                <a:lnTo>
                  <a:pt x="836" y="2873"/>
                </a:lnTo>
                <a:lnTo>
                  <a:pt x="836" y="2875"/>
                </a:lnTo>
                <a:lnTo>
                  <a:pt x="834" y="2877"/>
                </a:lnTo>
                <a:lnTo>
                  <a:pt x="836" y="2878"/>
                </a:lnTo>
                <a:lnTo>
                  <a:pt x="836" y="2880"/>
                </a:lnTo>
                <a:lnTo>
                  <a:pt x="839" y="2884"/>
                </a:lnTo>
                <a:lnTo>
                  <a:pt x="843" y="2885"/>
                </a:lnTo>
                <a:lnTo>
                  <a:pt x="846" y="2885"/>
                </a:lnTo>
                <a:lnTo>
                  <a:pt x="850" y="2887"/>
                </a:lnTo>
                <a:lnTo>
                  <a:pt x="855" y="2887"/>
                </a:lnTo>
                <a:lnTo>
                  <a:pt x="855" y="2880"/>
                </a:lnTo>
                <a:lnTo>
                  <a:pt x="855" y="2871"/>
                </a:lnTo>
                <a:lnTo>
                  <a:pt x="852" y="2856"/>
                </a:lnTo>
                <a:lnTo>
                  <a:pt x="846" y="2837"/>
                </a:lnTo>
                <a:lnTo>
                  <a:pt x="839" y="2816"/>
                </a:lnTo>
                <a:lnTo>
                  <a:pt x="832" y="2795"/>
                </a:lnTo>
                <a:lnTo>
                  <a:pt x="825" y="2774"/>
                </a:lnTo>
                <a:lnTo>
                  <a:pt x="818" y="2760"/>
                </a:lnTo>
                <a:lnTo>
                  <a:pt x="813" y="2749"/>
                </a:lnTo>
                <a:lnTo>
                  <a:pt x="813" y="2756"/>
                </a:lnTo>
                <a:lnTo>
                  <a:pt x="808" y="2763"/>
                </a:lnTo>
                <a:lnTo>
                  <a:pt x="803" y="2774"/>
                </a:lnTo>
                <a:lnTo>
                  <a:pt x="801" y="2782"/>
                </a:lnTo>
                <a:lnTo>
                  <a:pt x="801" y="2788"/>
                </a:lnTo>
                <a:lnTo>
                  <a:pt x="810" y="2796"/>
                </a:lnTo>
                <a:lnTo>
                  <a:pt x="815" y="2803"/>
                </a:lnTo>
                <a:lnTo>
                  <a:pt x="820" y="2814"/>
                </a:lnTo>
                <a:lnTo>
                  <a:pt x="820" y="2830"/>
                </a:lnTo>
                <a:lnTo>
                  <a:pt x="813" y="2830"/>
                </a:lnTo>
                <a:lnTo>
                  <a:pt x="804" y="2833"/>
                </a:lnTo>
                <a:lnTo>
                  <a:pt x="794" y="2835"/>
                </a:lnTo>
                <a:lnTo>
                  <a:pt x="782" y="2835"/>
                </a:lnTo>
                <a:lnTo>
                  <a:pt x="780" y="2824"/>
                </a:lnTo>
                <a:lnTo>
                  <a:pt x="778" y="2816"/>
                </a:lnTo>
                <a:lnTo>
                  <a:pt x="775" y="2803"/>
                </a:lnTo>
                <a:lnTo>
                  <a:pt x="773" y="2800"/>
                </a:lnTo>
                <a:lnTo>
                  <a:pt x="770" y="2796"/>
                </a:lnTo>
                <a:lnTo>
                  <a:pt x="764" y="2791"/>
                </a:lnTo>
                <a:lnTo>
                  <a:pt x="761" y="2788"/>
                </a:lnTo>
                <a:lnTo>
                  <a:pt x="759" y="2784"/>
                </a:lnTo>
                <a:lnTo>
                  <a:pt x="761" y="2774"/>
                </a:lnTo>
                <a:lnTo>
                  <a:pt x="764" y="2763"/>
                </a:lnTo>
                <a:lnTo>
                  <a:pt x="763" y="2749"/>
                </a:lnTo>
                <a:lnTo>
                  <a:pt x="761" y="2746"/>
                </a:lnTo>
                <a:lnTo>
                  <a:pt x="757" y="2742"/>
                </a:lnTo>
                <a:lnTo>
                  <a:pt x="754" y="2741"/>
                </a:lnTo>
                <a:lnTo>
                  <a:pt x="750" y="2739"/>
                </a:lnTo>
                <a:lnTo>
                  <a:pt x="747" y="2737"/>
                </a:lnTo>
                <a:lnTo>
                  <a:pt x="743" y="2734"/>
                </a:lnTo>
                <a:lnTo>
                  <a:pt x="743" y="2692"/>
                </a:lnTo>
                <a:lnTo>
                  <a:pt x="736" y="2688"/>
                </a:lnTo>
                <a:lnTo>
                  <a:pt x="740" y="2634"/>
                </a:lnTo>
                <a:lnTo>
                  <a:pt x="738" y="2629"/>
                </a:lnTo>
                <a:lnTo>
                  <a:pt x="733" y="2624"/>
                </a:lnTo>
                <a:lnTo>
                  <a:pt x="729" y="2620"/>
                </a:lnTo>
                <a:lnTo>
                  <a:pt x="724" y="2615"/>
                </a:lnTo>
                <a:lnTo>
                  <a:pt x="721" y="2611"/>
                </a:lnTo>
                <a:lnTo>
                  <a:pt x="708" y="2592"/>
                </a:lnTo>
                <a:lnTo>
                  <a:pt x="698" y="2568"/>
                </a:lnTo>
                <a:lnTo>
                  <a:pt x="689" y="2542"/>
                </a:lnTo>
                <a:lnTo>
                  <a:pt x="686" y="2515"/>
                </a:lnTo>
                <a:lnTo>
                  <a:pt x="701" y="2515"/>
                </a:lnTo>
                <a:lnTo>
                  <a:pt x="705" y="2498"/>
                </a:lnTo>
                <a:lnTo>
                  <a:pt x="707" y="2475"/>
                </a:lnTo>
                <a:lnTo>
                  <a:pt x="707" y="2453"/>
                </a:lnTo>
                <a:lnTo>
                  <a:pt x="705" y="2432"/>
                </a:lnTo>
                <a:lnTo>
                  <a:pt x="714" y="2414"/>
                </a:lnTo>
                <a:lnTo>
                  <a:pt x="717" y="2395"/>
                </a:lnTo>
                <a:lnTo>
                  <a:pt x="717" y="2374"/>
                </a:lnTo>
                <a:lnTo>
                  <a:pt x="715" y="2353"/>
                </a:lnTo>
                <a:lnTo>
                  <a:pt x="714" y="2332"/>
                </a:lnTo>
                <a:lnTo>
                  <a:pt x="714" y="2316"/>
                </a:lnTo>
                <a:lnTo>
                  <a:pt x="715" y="2306"/>
                </a:lnTo>
                <a:lnTo>
                  <a:pt x="719" y="2295"/>
                </a:lnTo>
                <a:lnTo>
                  <a:pt x="717" y="2285"/>
                </a:lnTo>
                <a:lnTo>
                  <a:pt x="703" y="2254"/>
                </a:lnTo>
                <a:lnTo>
                  <a:pt x="688" y="2222"/>
                </a:lnTo>
                <a:lnTo>
                  <a:pt x="675" y="2189"/>
                </a:lnTo>
                <a:lnTo>
                  <a:pt x="674" y="2175"/>
                </a:lnTo>
                <a:lnTo>
                  <a:pt x="677" y="2166"/>
                </a:lnTo>
                <a:lnTo>
                  <a:pt x="682" y="2158"/>
                </a:lnTo>
                <a:lnTo>
                  <a:pt x="684" y="2147"/>
                </a:lnTo>
                <a:lnTo>
                  <a:pt x="682" y="2135"/>
                </a:lnTo>
                <a:lnTo>
                  <a:pt x="679" y="2128"/>
                </a:lnTo>
                <a:lnTo>
                  <a:pt x="672" y="2123"/>
                </a:lnTo>
                <a:lnTo>
                  <a:pt x="667" y="2116"/>
                </a:lnTo>
                <a:lnTo>
                  <a:pt x="663" y="2109"/>
                </a:lnTo>
                <a:lnTo>
                  <a:pt x="663" y="2096"/>
                </a:lnTo>
                <a:lnTo>
                  <a:pt x="665" y="2095"/>
                </a:lnTo>
                <a:lnTo>
                  <a:pt x="667" y="2091"/>
                </a:lnTo>
                <a:lnTo>
                  <a:pt x="668" y="2089"/>
                </a:lnTo>
                <a:lnTo>
                  <a:pt x="672" y="2086"/>
                </a:lnTo>
                <a:lnTo>
                  <a:pt x="674" y="2083"/>
                </a:lnTo>
                <a:lnTo>
                  <a:pt x="675" y="2081"/>
                </a:lnTo>
                <a:lnTo>
                  <a:pt x="679" y="1959"/>
                </a:lnTo>
                <a:lnTo>
                  <a:pt x="675" y="1950"/>
                </a:lnTo>
                <a:lnTo>
                  <a:pt x="670" y="1939"/>
                </a:lnTo>
                <a:lnTo>
                  <a:pt x="672" y="1924"/>
                </a:lnTo>
                <a:lnTo>
                  <a:pt x="672" y="1922"/>
                </a:lnTo>
                <a:lnTo>
                  <a:pt x="674" y="1920"/>
                </a:lnTo>
                <a:lnTo>
                  <a:pt x="675" y="1920"/>
                </a:lnTo>
                <a:lnTo>
                  <a:pt x="677" y="1918"/>
                </a:lnTo>
                <a:lnTo>
                  <a:pt x="679" y="1917"/>
                </a:lnTo>
                <a:lnTo>
                  <a:pt x="679" y="1913"/>
                </a:lnTo>
                <a:lnTo>
                  <a:pt x="679" y="1908"/>
                </a:lnTo>
                <a:lnTo>
                  <a:pt x="677" y="1906"/>
                </a:lnTo>
                <a:lnTo>
                  <a:pt x="675" y="1904"/>
                </a:lnTo>
                <a:lnTo>
                  <a:pt x="674" y="1901"/>
                </a:lnTo>
                <a:lnTo>
                  <a:pt x="670" y="1897"/>
                </a:lnTo>
                <a:lnTo>
                  <a:pt x="668" y="1896"/>
                </a:lnTo>
                <a:lnTo>
                  <a:pt x="667" y="1894"/>
                </a:lnTo>
                <a:lnTo>
                  <a:pt x="667" y="1836"/>
                </a:lnTo>
                <a:lnTo>
                  <a:pt x="661" y="1828"/>
                </a:lnTo>
                <a:lnTo>
                  <a:pt x="656" y="1819"/>
                </a:lnTo>
                <a:lnTo>
                  <a:pt x="653" y="1805"/>
                </a:lnTo>
                <a:lnTo>
                  <a:pt x="661" y="1796"/>
                </a:lnTo>
                <a:lnTo>
                  <a:pt x="667" y="1784"/>
                </a:lnTo>
                <a:lnTo>
                  <a:pt x="668" y="1768"/>
                </a:lnTo>
                <a:lnTo>
                  <a:pt x="668" y="1751"/>
                </a:lnTo>
                <a:lnTo>
                  <a:pt x="668" y="1733"/>
                </a:lnTo>
                <a:lnTo>
                  <a:pt x="667" y="1716"/>
                </a:lnTo>
                <a:lnTo>
                  <a:pt x="663" y="1709"/>
                </a:lnTo>
                <a:lnTo>
                  <a:pt x="660" y="1692"/>
                </a:lnTo>
                <a:lnTo>
                  <a:pt x="654" y="1671"/>
                </a:lnTo>
                <a:lnTo>
                  <a:pt x="647" y="1644"/>
                </a:lnTo>
                <a:lnTo>
                  <a:pt x="642" y="1620"/>
                </a:lnTo>
                <a:lnTo>
                  <a:pt x="639" y="1597"/>
                </a:lnTo>
                <a:lnTo>
                  <a:pt x="635" y="1578"/>
                </a:lnTo>
                <a:lnTo>
                  <a:pt x="633" y="1568"/>
                </a:lnTo>
                <a:lnTo>
                  <a:pt x="611" y="1555"/>
                </a:lnTo>
                <a:lnTo>
                  <a:pt x="592" y="1540"/>
                </a:lnTo>
                <a:lnTo>
                  <a:pt x="576" y="1526"/>
                </a:lnTo>
                <a:lnTo>
                  <a:pt x="558" y="1510"/>
                </a:lnTo>
                <a:lnTo>
                  <a:pt x="541" y="1498"/>
                </a:lnTo>
                <a:lnTo>
                  <a:pt x="516" y="1487"/>
                </a:lnTo>
                <a:lnTo>
                  <a:pt x="490" y="1480"/>
                </a:lnTo>
                <a:lnTo>
                  <a:pt x="462" y="1473"/>
                </a:lnTo>
                <a:lnTo>
                  <a:pt x="441" y="1463"/>
                </a:lnTo>
                <a:lnTo>
                  <a:pt x="436" y="1459"/>
                </a:lnTo>
                <a:lnTo>
                  <a:pt x="433" y="1454"/>
                </a:lnTo>
                <a:lnTo>
                  <a:pt x="427" y="1449"/>
                </a:lnTo>
                <a:lnTo>
                  <a:pt x="422" y="1444"/>
                </a:lnTo>
                <a:lnTo>
                  <a:pt x="417" y="1440"/>
                </a:lnTo>
                <a:lnTo>
                  <a:pt x="405" y="1435"/>
                </a:lnTo>
                <a:lnTo>
                  <a:pt x="393" y="1433"/>
                </a:lnTo>
                <a:lnTo>
                  <a:pt x="379" y="1430"/>
                </a:lnTo>
                <a:lnTo>
                  <a:pt x="368" y="1424"/>
                </a:lnTo>
                <a:lnTo>
                  <a:pt x="365" y="1409"/>
                </a:lnTo>
                <a:lnTo>
                  <a:pt x="349" y="1397"/>
                </a:lnTo>
                <a:lnTo>
                  <a:pt x="333" y="1383"/>
                </a:lnTo>
                <a:lnTo>
                  <a:pt x="302" y="1356"/>
                </a:lnTo>
                <a:lnTo>
                  <a:pt x="298" y="1309"/>
                </a:lnTo>
                <a:lnTo>
                  <a:pt x="290" y="1295"/>
                </a:lnTo>
                <a:lnTo>
                  <a:pt x="277" y="1283"/>
                </a:lnTo>
                <a:lnTo>
                  <a:pt x="263" y="1271"/>
                </a:lnTo>
                <a:lnTo>
                  <a:pt x="253" y="1259"/>
                </a:lnTo>
                <a:lnTo>
                  <a:pt x="249" y="1250"/>
                </a:lnTo>
                <a:lnTo>
                  <a:pt x="248" y="1239"/>
                </a:lnTo>
                <a:lnTo>
                  <a:pt x="244" y="1229"/>
                </a:lnTo>
                <a:lnTo>
                  <a:pt x="242" y="1225"/>
                </a:lnTo>
                <a:lnTo>
                  <a:pt x="239" y="1222"/>
                </a:lnTo>
                <a:lnTo>
                  <a:pt x="234" y="1220"/>
                </a:lnTo>
                <a:lnTo>
                  <a:pt x="228" y="1219"/>
                </a:lnTo>
                <a:lnTo>
                  <a:pt x="225" y="1217"/>
                </a:lnTo>
                <a:lnTo>
                  <a:pt x="221" y="1213"/>
                </a:lnTo>
                <a:lnTo>
                  <a:pt x="218" y="1208"/>
                </a:lnTo>
                <a:lnTo>
                  <a:pt x="216" y="1203"/>
                </a:lnTo>
                <a:lnTo>
                  <a:pt x="215" y="1198"/>
                </a:lnTo>
                <a:lnTo>
                  <a:pt x="213" y="1192"/>
                </a:lnTo>
                <a:lnTo>
                  <a:pt x="211" y="1187"/>
                </a:lnTo>
                <a:lnTo>
                  <a:pt x="199" y="1182"/>
                </a:lnTo>
                <a:lnTo>
                  <a:pt x="195" y="1159"/>
                </a:lnTo>
                <a:lnTo>
                  <a:pt x="185" y="1142"/>
                </a:lnTo>
                <a:lnTo>
                  <a:pt x="171" y="1124"/>
                </a:lnTo>
                <a:lnTo>
                  <a:pt x="160" y="1107"/>
                </a:lnTo>
                <a:lnTo>
                  <a:pt x="157" y="1095"/>
                </a:lnTo>
                <a:lnTo>
                  <a:pt x="157" y="1086"/>
                </a:lnTo>
                <a:lnTo>
                  <a:pt x="153" y="1075"/>
                </a:lnTo>
                <a:lnTo>
                  <a:pt x="139" y="1060"/>
                </a:lnTo>
                <a:lnTo>
                  <a:pt x="124" y="1047"/>
                </a:lnTo>
                <a:lnTo>
                  <a:pt x="110" y="1033"/>
                </a:lnTo>
                <a:lnTo>
                  <a:pt x="101" y="1018"/>
                </a:lnTo>
                <a:lnTo>
                  <a:pt x="92" y="1000"/>
                </a:lnTo>
                <a:lnTo>
                  <a:pt x="80" y="983"/>
                </a:lnTo>
                <a:lnTo>
                  <a:pt x="68" y="972"/>
                </a:lnTo>
                <a:lnTo>
                  <a:pt x="56" y="965"/>
                </a:lnTo>
                <a:lnTo>
                  <a:pt x="45" y="962"/>
                </a:lnTo>
                <a:lnTo>
                  <a:pt x="35" y="958"/>
                </a:lnTo>
                <a:lnTo>
                  <a:pt x="26" y="951"/>
                </a:lnTo>
                <a:lnTo>
                  <a:pt x="19" y="943"/>
                </a:lnTo>
                <a:lnTo>
                  <a:pt x="14" y="929"/>
                </a:lnTo>
                <a:lnTo>
                  <a:pt x="19" y="918"/>
                </a:lnTo>
                <a:lnTo>
                  <a:pt x="16" y="908"/>
                </a:lnTo>
                <a:lnTo>
                  <a:pt x="9" y="896"/>
                </a:lnTo>
                <a:lnTo>
                  <a:pt x="2" y="882"/>
                </a:lnTo>
                <a:lnTo>
                  <a:pt x="0" y="868"/>
                </a:lnTo>
                <a:lnTo>
                  <a:pt x="3" y="852"/>
                </a:lnTo>
                <a:lnTo>
                  <a:pt x="14" y="833"/>
                </a:lnTo>
                <a:lnTo>
                  <a:pt x="29" y="815"/>
                </a:lnTo>
                <a:lnTo>
                  <a:pt x="50" y="801"/>
                </a:lnTo>
                <a:lnTo>
                  <a:pt x="71" y="791"/>
                </a:lnTo>
                <a:lnTo>
                  <a:pt x="77" y="772"/>
                </a:lnTo>
                <a:lnTo>
                  <a:pt x="64" y="772"/>
                </a:lnTo>
                <a:lnTo>
                  <a:pt x="52" y="777"/>
                </a:lnTo>
                <a:lnTo>
                  <a:pt x="42" y="775"/>
                </a:lnTo>
                <a:lnTo>
                  <a:pt x="31" y="770"/>
                </a:lnTo>
                <a:lnTo>
                  <a:pt x="21" y="765"/>
                </a:lnTo>
                <a:lnTo>
                  <a:pt x="10" y="761"/>
                </a:lnTo>
                <a:lnTo>
                  <a:pt x="10" y="733"/>
                </a:lnTo>
                <a:lnTo>
                  <a:pt x="16" y="733"/>
                </a:lnTo>
                <a:lnTo>
                  <a:pt x="17" y="732"/>
                </a:lnTo>
                <a:lnTo>
                  <a:pt x="19" y="732"/>
                </a:lnTo>
                <a:lnTo>
                  <a:pt x="19" y="732"/>
                </a:lnTo>
                <a:lnTo>
                  <a:pt x="19" y="732"/>
                </a:lnTo>
                <a:lnTo>
                  <a:pt x="21" y="730"/>
                </a:lnTo>
                <a:lnTo>
                  <a:pt x="23" y="726"/>
                </a:lnTo>
                <a:lnTo>
                  <a:pt x="17" y="714"/>
                </a:lnTo>
                <a:lnTo>
                  <a:pt x="14" y="698"/>
                </a:lnTo>
                <a:lnTo>
                  <a:pt x="14" y="679"/>
                </a:lnTo>
                <a:lnTo>
                  <a:pt x="21" y="674"/>
                </a:lnTo>
                <a:lnTo>
                  <a:pt x="29" y="663"/>
                </a:lnTo>
                <a:lnTo>
                  <a:pt x="40" y="651"/>
                </a:lnTo>
                <a:lnTo>
                  <a:pt x="49" y="637"/>
                </a:lnTo>
                <a:lnTo>
                  <a:pt x="57" y="625"/>
                </a:lnTo>
                <a:lnTo>
                  <a:pt x="61" y="618"/>
                </a:lnTo>
                <a:lnTo>
                  <a:pt x="63" y="604"/>
                </a:lnTo>
                <a:lnTo>
                  <a:pt x="64" y="594"/>
                </a:lnTo>
                <a:lnTo>
                  <a:pt x="68" y="583"/>
                </a:lnTo>
                <a:lnTo>
                  <a:pt x="80" y="578"/>
                </a:lnTo>
                <a:lnTo>
                  <a:pt x="92" y="574"/>
                </a:lnTo>
                <a:lnTo>
                  <a:pt x="106" y="571"/>
                </a:lnTo>
                <a:lnTo>
                  <a:pt x="119" y="564"/>
                </a:lnTo>
                <a:lnTo>
                  <a:pt x="124" y="555"/>
                </a:lnTo>
                <a:lnTo>
                  <a:pt x="131" y="543"/>
                </a:lnTo>
                <a:lnTo>
                  <a:pt x="139" y="529"/>
                </a:lnTo>
                <a:lnTo>
                  <a:pt x="146" y="517"/>
                </a:lnTo>
                <a:lnTo>
                  <a:pt x="153" y="510"/>
                </a:lnTo>
                <a:lnTo>
                  <a:pt x="167" y="505"/>
                </a:lnTo>
                <a:lnTo>
                  <a:pt x="187" y="503"/>
                </a:lnTo>
                <a:lnTo>
                  <a:pt x="195" y="482"/>
                </a:lnTo>
                <a:lnTo>
                  <a:pt x="206" y="463"/>
                </a:lnTo>
                <a:lnTo>
                  <a:pt x="218" y="445"/>
                </a:lnTo>
                <a:lnTo>
                  <a:pt x="211" y="433"/>
                </a:lnTo>
                <a:lnTo>
                  <a:pt x="208" y="414"/>
                </a:lnTo>
                <a:lnTo>
                  <a:pt x="206" y="391"/>
                </a:lnTo>
                <a:lnTo>
                  <a:pt x="206" y="367"/>
                </a:lnTo>
                <a:lnTo>
                  <a:pt x="206" y="346"/>
                </a:lnTo>
                <a:lnTo>
                  <a:pt x="211" y="346"/>
                </a:lnTo>
                <a:lnTo>
                  <a:pt x="213" y="344"/>
                </a:lnTo>
                <a:lnTo>
                  <a:pt x="215" y="344"/>
                </a:lnTo>
                <a:lnTo>
                  <a:pt x="216" y="342"/>
                </a:lnTo>
                <a:lnTo>
                  <a:pt x="218" y="342"/>
                </a:lnTo>
                <a:lnTo>
                  <a:pt x="209" y="332"/>
                </a:lnTo>
                <a:lnTo>
                  <a:pt x="208" y="323"/>
                </a:lnTo>
                <a:lnTo>
                  <a:pt x="211" y="318"/>
                </a:lnTo>
                <a:lnTo>
                  <a:pt x="213" y="313"/>
                </a:lnTo>
                <a:lnTo>
                  <a:pt x="215" y="307"/>
                </a:lnTo>
                <a:lnTo>
                  <a:pt x="209" y="297"/>
                </a:lnTo>
                <a:lnTo>
                  <a:pt x="202" y="288"/>
                </a:lnTo>
                <a:lnTo>
                  <a:pt x="195" y="278"/>
                </a:lnTo>
                <a:lnTo>
                  <a:pt x="192" y="265"/>
                </a:lnTo>
                <a:lnTo>
                  <a:pt x="213" y="248"/>
                </a:lnTo>
                <a:lnTo>
                  <a:pt x="230" y="227"/>
                </a:lnTo>
                <a:lnTo>
                  <a:pt x="225" y="225"/>
                </a:lnTo>
                <a:lnTo>
                  <a:pt x="223" y="224"/>
                </a:lnTo>
                <a:lnTo>
                  <a:pt x="221" y="224"/>
                </a:lnTo>
                <a:lnTo>
                  <a:pt x="220" y="222"/>
                </a:lnTo>
                <a:lnTo>
                  <a:pt x="220" y="220"/>
                </a:lnTo>
                <a:lnTo>
                  <a:pt x="220" y="217"/>
                </a:lnTo>
                <a:lnTo>
                  <a:pt x="218" y="211"/>
                </a:lnTo>
                <a:lnTo>
                  <a:pt x="220" y="208"/>
                </a:lnTo>
                <a:lnTo>
                  <a:pt x="223" y="203"/>
                </a:lnTo>
                <a:lnTo>
                  <a:pt x="225" y="199"/>
                </a:lnTo>
                <a:lnTo>
                  <a:pt x="228" y="199"/>
                </a:lnTo>
                <a:lnTo>
                  <a:pt x="228" y="197"/>
                </a:lnTo>
                <a:lnTo>
                  <a:pt x="230" y="197"/>
                </a:lnTo>
                <a:lnTo>
                  <a:pt x="234" y="197"/>
                </a:lnTo>
                <a:lnTo>
                  <a:pt x="237" y="196"/>
                </a:lnTo>
                <a:lnTo>
                  <a:pt x="239" y="201"/>
                </a:lnTo>
                <a:lnTo>
                  <a:pt x="241" y="204"/>
                </a:lnTo>
                <a:lnTo>
                  <a:pt x="242" y="210"/>
                </a:lnTo>
                <a:lnTo>
                  <a:pt x="244" y="215"/>
                </a:lnTo>
                <a:lnTo>
                  <a:pt x="249" y="215"/>
                </a:lnTo>
                <a:lnTo>
                  <a:pt x="244" y="196"/>
                </a:lnTo>
                <a:lnTo>
                  <a:pt x="256" y="196"/>
                </a:lnTo>
                <a:lnTo>
                  <a:pt x="256" y="183"/>
                </a:lnTo>
                <a:lnTo>
                  <a:pt x="272" y="183"/>
                </a:lnTo>
                <a:lnTo>
                  <a:pt x="277" y="171"/>
                </a:lnTo>
                <a:lnTo>
                  <a:pt x="286" y="163"/>
                </a:lnTo>
                <a:lnTo>
                  <a:pt x="295" y="154"/>
                </a:lnTo>
                <a:lnTo>
                  <a:pt x="311" y="154"/>
                </a:lnTo>
                <a:lnTo>
                  <a:pt x="312" y="138"/>
                </a:lnTo>
                <a:lnTo>
                  <a:pt x="314" y="126"/>
                </a:lnTo>
                <a:lnTo>
                  <a:pt x="316" y="115"/>
                </a:lnTo>
                <a:lnTo>
                  <a:pt x="317" y="100"/>
                </a:lnTo>
                <a:lnTo>
                  <a:pt x="328" y="91"/>
                </a:lnTo>
                <a:lnTo>
                  <a:pt x="337" y="82"/>
                </a:lnTo>
                <a:lnTo>
                  <a:pt x="347" y="75"/>
                </a:lnTo>
                <a:lnTo>
                  <a:pt x="359" y="72"/>
                </a:lnTo>
                <a:lnTo>
                  <a:pt x="379" y="68"/>
                </a:lnTo>
                <a:lnTo>
                  <a:pt x="380" y="73"/>
                </a:lnTo>
                <a:lnTo>
                  <a:pt x="380" y="75"/>
                </a:lnTo>
                <a:lnTo>
                  <a:pt x="380" y="77"/>
                </a:lnTo>
                <a:lnTo>
                  <a:pt x="382" y="79"/>
                </a:lnTo>
                <a:lnTo>
                  <a:pt x="384" y="80"/>
                </a:lnTo>
                <a:lnTo>
                  <a:pt x="384" y="77"/>
                </a:lnTo>
                <a:lnTo>
                  <a:pt x="389" y="68"/>
                </a:lnTo>
                <a:lnTo>
                  <a:pt x="393" y="61"/>
                </a:lnTo>
                <a:lnTo>
                  <a:pt x="396" y="58"/>
                </a:lnTo>
                <a:lnTo>
                  <a:pt x="403" y="54"/>
                </a:lnTo>
                <a:lnTo>
                  <a:pt x="417" y="54"/>
                </a:lnTo>
                <a:lnTo>
                  <a:pt x="426" y="54"/>
                </a:lnTo>
                <a:lnTo>
                  <a:pt x="440" y="51"/>
                </a:lnTo>
                <a:lnTo>
                  <a:pt x="455" y="46"/>
                </a:lnTo>
                <a:lnTo>
                  <a:pt x="471" y="39"/>
                </a:lnTo>
                <a:lnTo>
                  <a:pt x="483" y="32"/>
                </a:lnTo>
                <a:lnTo>
                  <a:pt x="490" y="26"/>
                </a:lnTo>
                <a:lnTo>
                  <a:pt x="492" y="23"/>
                </a:lnTo>
                <a:lnTo>
                  <a:pt x="494" y="19"/>
                </a:lnTo>
                <a:lnTo>
                  <a:pt x="494" y="14"/>
                </a:lnTo>
                <a:lnTo>
                  <a:pt x="496" y="11"/>
                </a:lnTo>
                <a:lnTo>
                  <a:pt x="499" y="7"/>
                </a:lnTo>
                <a:lnTo>
                  <a:pt x="511" y="2"/>
                </a:lnTo>
                <a:lnTo>
                  <a:pt x="52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9" name="Google Shape;929;p24"/>
          <p:cNvSpPr txBox="1"/>
          <p:nvPr/>
        </p:nvSpPr>
        <p:spPr>
          <a:xfrm>
            <a:off x="7252138" y="3621626"/>
            <a:ext cx="42575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Get a modern PowerPoint  Presentation that is beautifully designed. Easy to change colors, photos and Text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0" name="Google Shape;930;p24"/>
          <p:cNvSpPr txBox="1"/>
          <p:nvPr/>
        </p:nvSpPr>
        <p:spPr>
          <a:xfrm>
            <a:off x="275803" y="6333536"/>
            <a:ext cx="2345662" cy="307777"/>
          </a:xfrm>
          <a:prstGeom prst="rect">
            <a:avLst/>
          </a:prstGeom>
          <a:solidFill>
            <a:srgbClr val="EDC7A0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73503F"/>
                </a:solidFill>
                <a:latin typeface="Arial"/>
                <a:ea typeface="Arial"/>
                <a:cs typeface="Arial"/>
                <a:sym typeface="Arial"/>
              </a:rPr>
              <a:t>Contents Here</a:t>
            </a:r>
            <a:endParaRPr sz="1400" b="1">
              <a:solidFill>
                <a:srgbClr val="7350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1" name="Google Shape;931;p24"/>
          <p:cNvSpPr/>
          <p:nvPr/>
        </p:nvSpPr>
        <p:spPr>
          <a:xfrm>
            <a:off x="2356379" y="2383250"/>
            <a:ext cx="1707037" cy="1707037"/>
          </a:xfrm>
          <a:prstGeom prst="ellipse">
            <a:avLst/>
          </a:prstGeom>
          <a:solidFill>
            <a:srgbClr val="EDC7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2" name="Google Shape;932;p24"/>
          <p:cNvSpPr txBox="1"/>
          <p:nvPr/>
        </p:nvSpPr>
        <p:spPr>
          <a:xfrm>
            <a:off x="2621465" y="2913603"/>
            <a:ext cx="117686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85%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3" name="Google Shape;933;p24"/>
          <p:cNvSpPr txBox="1"/>
          <p:nvPr/>
        </p:nvSpPr>
        <p:spPr>
          <a:xfrm>
            <a:off x="8061056" y="2130405"/>
            <a:ext cx="3396372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 Create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Quality Professional 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PPT Presentation</a:t>
            </a:r>
            <a:endParaRPr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4" name="Google Shape;934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52341" y="4119031"/>
            <a:ext cx="2114762" cy="2576165"/>
          </a:xfrm>
          <a:prstGeom prst="rect">
            <a:avLst/>
          </a:prstGeom>
          <a:noFill/>
          <a:ln>
            <a:noFill/>
          </a:ln>
        </p:spPr>
      </p:pic>
      <p:sp>
        <p:nvSpPr>
          <p:cNvPr id="935" name="Google Shape;935;p24"/>
          <p:cNvSpPr txBox="1"/>
          <p:nvPr/>
        </p:nvSpPr>
        <p:spPr>
          <a:xfrm>
            <a:off x="4345493" y="5534247"/>
            <a:ext cx="5478772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Get a modern PowerPoint  Presentation that is beautifully designed. Easy to change colors, photos and Text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p25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grpSp>
        <p:nvGrpSpPr>
          <p:cNvPr id="941" name="Google Shape;941;p25"/>
          <p:cNvGrpSpPr/>
          <p:nvPr/>
        </p:nvGrpSpPr>
        <p:grpSpPr>
          <a:xfrm flipH="1">
            <a:off x="971860" y="3555795"/>
            <a:ext cx="2848033" cy="425200"/>
            <a:chOff x="540000" y="2615475"/>
            <a:chExt cx="2136025" cy="318900"/>
          </a:xfrm>
        </p:grpSpPr>
        <p:sp>
          <p:nvSpPr>
            <p:cNvPr id="942" name="Google Shape;942;p25"/>
            <p:cNvSpPr/>
            <p:nvPr/>
          </p:nvSpPr>
          <p:spPr>
            <a:xfrm>
              <a:off x="540000" y="2619075"/>
              <a:ext cx="2136000" cy="3117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25"/>
            <p:cNvSpPr/>
            <p:nvPr/>
          </p:nvSpPr>
          <p:spPr>
            <a:xfrm>
              <a:off x="2357125" y="2615475"/>
              <a:ext cx="318900" cy="318900"/>
            </a:xfrm>
            <a:prstGeom prst="ellipse">
              <a:avLst/>
            </a:prstGeom>
            <a:solidFill>
              <a:srgbClr val="EDC7A0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</a:t>
              </a:r>
              <a:endParaRPr sz="24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944" name="Google Shape;944;p25"/>
          <p:cNvGrpSpPr/>
          <p:nvPr/>
        </p:nvGrpSpPr>
        <p:grpSpPr>
          <a:xfrm flipH="1">
            <a:off x="971860" y="5168328"/>
            <a:ext cx="2848033" cy="425200"/>
            <a:chOff x="540000" y="3824875"/>
            <a:chExt cx="2136025" cy="318900"/>
          </a:xfrm>
        </p:grpSpPr>
        <p:sp>
          <p:nvSpPr>
            <p:cNvPr id="945" name="Google Shape;945;p25"/>
            <p:cNvSpPr/>
            <p:nvPr/>
          </p:nvSpPr>
          <p:spPr>
            <a:xfrm>
              <a:off x="540000" y="3828475"/>
              <a:ext cx="2136000" cy="3117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25"/>
            <p:cNvSpPr/>
            <p:nvPr/>
          </p:nvSpPr>
          <p:spPr>
            <a:xfrm>
              <a:off x="2357125" y="3824875"/>
              <a:ext cx="318900" cy="318900"/>
            </a:xfrm>
            <a:prstGeom prst="ellipse">
              <a:avLst/>
            </a:prstGeom>
            <a:solidFill>
              <a:srgbClr val="EDC7A0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3</a:t>
              </a:r>
              <a:endParaRPr sz="24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947" name="Google Shape;947;p25"/>
          <p:cNvGrpSpPr/>
          <p:nvPr/>
        </p:nvGrpSpPr>
        <p:grpSpPr>
          <a:xfrm>
            <a:off x="1405508" y="3576195"/>
            <a:ext cx="2414400" cy="1000251"/>
            <a:chOff x="865225" y="2630775"/>
            <a:chExt cx="1810800" cy="750188"/>
          </a:xfrm>
        </p:grpSpPr>
        <p:sp>
          <p:nvSpPr>
            <p:cNvPr id="948" name="Google Shape;948;p25"/>
            <p:cNvSpPr txBox="1"/>
            <p:nvPr/>
          </p:nvSpPr>
          <p:spPr>
            <a:xfrm flipH="1">
              <a:off x="865316" y="2630775"/>
              <a:ext cx="13065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67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2267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49" name="Google Shape;949;p25"/>
            <p:cNvSpPr txBox="1"/>
            <p:nvPr/>
          </p:nvSpPr>
          <p:spPr>
            <a:xfrm flipH="1">
              <a:off x="865225" y="2998763"/>
              <a:ext cx="1810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actually really cold</a:t>
              </a:r>
              <a:endPara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50" name="Google Shape;950;p25"/>
          <p:cNvGrpSpPr/>
          <p:nvPr/>
        </p:nvGrpSpPr>
        <p:grpSpPr>
          <a:xfrm>
            <a:off x="1405508" y="5188728"/>
            <a:ext cx="2414400" cy="1000251"/>
            <a:chOff x="865225" y="3840175"/>
            <a:chExt cx="1810800" cy="750188"/>
          </a:xfrm>
        </p:grpSpPr>
        <p:sp>
          <p:nvSpPr>
            <p:cNvPr id="951" name="Google Shape;951;p25"/>
            <p:cNvSpPr txBox="1"/>
            <p:nvPr/>
          </p:nvSpPr>
          <p:spPr>
            <a:xfrm flipH="1">
              <a:off x="865316" y="3840175"/>
              <a:ext cx="13065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67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2267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52" name="Google Shape;952;p25"/>
            <p:cNvSpPr txBox="1"/>
            <p:nvPr/>
          </p:nvSpPr>
          <p:spPr>
            <a:xfrm flipH="1">
              <a:off x="865225" y="4208163"/>
              <a:ext cx="1810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</a:t>
              </a:r>
              <a:endPara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53" name="Google Shape;953;p25"/>
          <p:cNvGrpSpPr/>
          <p:nvPr/>
        </p:nvGrpSpPr>
        <p:grpSpPr>
          <a:xfrm flipH="1">
            <a:off x="971860" y="2008962"/>
            <a:ext cx="2848033" cy="425700"/>
            <a:chOff x="540000" y="1455350"/>
            <a:chExt cx="2136025" cy="319275"/>
          </a:xfrm>
        </p:grpSpPr>
        <p:sp>
          <p:nvSpPr>
            <p:cNvPr id="954" name="Google Shape;954;p25"/>
            <p:cNvSpPr/>
            <p:nvPr/>
          </p:nvSpPr>
          <p:spPr>
            <a:xfrm>
              <a:off x="540000" y="1455350"/>
              <a:ext cx="2136000" cy="3117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25"/>
            <p:cNvSpPr/>
            <p:nvPr/>
          </p:nvSpPr>
          <p:spPr>
            <a:xfrm>
              <a:off x="2357125" y="1455725"/>
              <a:ext cx="318900" cy="318900"/>
            </a:xfrm>
            <a:prstGeom prst="ellipse">
              <a:avLst/>
            </a:prstGeom>
            <a:solidFill>
              <a:srgbClr val="EDC7A0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1</a:t>
              </a:r>
              <a:endParaRPr sz="24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956" name="Google Shape;956;p25"/>
          <p:cNvGrpSpPr/>
          <p:nvPr/>
        </p:nvGrpSpPr>
        <p:grpSpPr>
          <a:xfrm>
            <a:off x="1405508" y="2029861"/>
            <a:ext cx="2414400" cy="1000251"/>
            <a:chOff x="865225" y="1471025"/>
            <a:chExt cx="1810800" cy="750188"/>
          </a:xfrm>
        </p:grpSpPr>
        <p:sp>
          <p:nvSpPr>
            <p:cNvPr id="957" name="Google Shape;957;p25"/>
            <p:cNvSpPr txBox="1"/>
            <p:nvPr/>
          </p:nvSpPr>
          <p:spPr>
            <a:xfrm flipH="1">
              <a:off x="865225" y="1839013"/>
              <a:ext cx="1810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name, but it’s hot</a:t>
              </a:r>
              <a:endPara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58" name="Google Shape;958;p25"/>
            <p:cNvSpPr txBox="1"/>
            <p:nvPr/>
          </p:nvSpPr>
          <p:spPr>
            <a:xfrm flipH="1">
              <a:off x="865316" y="1471025"/>
              <a:ext cx="13065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67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2267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959" name="Google Shape;959;p25"/>
          <p:cNvGrpSpPr/>
          <p:nvPr/>
        </p:nvGrpSpPr>
        <p:grpSpPr>
          <a:xfrm>
            <a:off x="8561045" y="5189228"/>
            <a:ext cx="2848000" cy="425200"/>
            <a:chOff x="6467975" y="3824875"/>
            <a:chExt cx="2136000" cy="318900"/>
          </a:xfrm>
        </p:grpSpPr>
        <p:sp>
          <p:nvSpPr>
            <p:cNvPr id="960" name="Google Shape;960;p25"/>
            <p:cNvSpPr/>
            <p:nvPr/>
          </p:nvSpPr>
          <p:spPr>
            <a:xfrm>
              <a:off x="6467975" y="3828475"/>
              <a:ext cx="2136000" cy="3117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25"/>
            <p:cNvSpPr/>
            <p:nvPr/>
          </p:nvSpPr>
          <p:spPr>
            <a:xfrm>
              <a:off x="8285075" y="3824875"/>
              <a:ext cx="318900" cy="318900"/>
            </a:xfrm>
            <a:prstGeom prst="ellipse">
              <a:avLst/>
            </a:prstGeom>
            <a:solidFill>
              <a:srgbClr val="EDC7A0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6</a:t>
              </a:r>
              <a:endParaRPr sz="24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962" name="Google Shape;962;p25"/>
          <p:cNvGrpSpPr/>
          <p:nvPr/>
        </p:nvGrpSpPr>
        <p:grpSpPr>
          <a:xfrm>
            <a:off x="8561045" y="2029862"/>
            <a:ext cx="2848000" cy="425700"/>
            <a:chOff x="6467975" y="1455350"/>
            <a:chExt cx="2136000" cy="319275"/>
          </a:xfrm>
        </p:grpSpPr>
        <p:sp>
          <p:nvSpPr>
            <p:cNvPr id="963" name="Google Shape;963;p25"/>
            <p:cNvSpPr/>
            <p:nvPr/>
          </p:nvSpPr>
          <p:spPr>
            <a:xfrm>
              <a:off x="6467975" y="1455350"/>
              <a:ext cx="2136000" cy="3117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25"/>
            <p:cNvSpPr/>
            <p:nvPr/>
          </p:nvSpPr>
          <p:spPr>
            <a:xfrm>
              <a:off x="8285075" y="1455725"/>
              <a:ext cx="318900" cy="318900"/>
            </a:xfrm>
            <a:prstGeom prst="ellipse">
              <a:avLst/>
            </a:prstGeom>
            <a:solidFill>
              <a:srgbClr val="EDC7A0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4</a:t>
              </a:r>
              <a:endParaRPr sz="24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965" name="Google Shape;965;p25"/>
          <p:cNvGrpSpPr/>
          <p:nvPr/>
        </p:nvGrpSpPr>
        <p:grpSpPr>
          <a:xfrm>
            <a:off x="8561045" y="3576695"/>
            <a:ext cx="2848000" cy="425200"/>
            <a:chOff x="6467975" y="2615475"/>
            <a:chExt cx="2136000" cy="318900"/>
          </a:xfrm>
        </p:grpSpPr>
        <p:sp>
          <p:nvSpPr>
            <p:cNvPr id="966" name="Google Shape;966;p25"/>
            <p:cNvSpPr/>
            <p:nvPr/>
          </p:nvSpPr>
          <p:spPr>
            <a:xfrm>
              <a:off x="6467975" y="2619075"/>
              <a:ext cx="2136000" cy="3117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25"/>
            <p:cNvSpPr/>
            <p:nvPr/>
          </p:nvSpPr>
          <p:spPr>
            <a:xfrm>
              <a:off x="8285075" y="2615475"/>
              <a:ext cx="318900" cy="318900"/>
            </a:xfrm>
            <a:prstGeom prst="ellipse">
              <a:avLst/>
            </a:prstGeom>
            <a:solidFill>
              <a:srgbClr val="EDC7A0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5</a:t>
              </a:r>
              <a:endParaRPr sz="24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968" name="Google Shape;968;p25"/>
          <p:cNvGrpSpPr/>
          <p:nvPr/>
        </p:nvGrpSpPr>
        <p:grpSpPr>
          <a:xfrm>
            <a:off x="8561045" y="2050761"/>
            <a:ext cx="2414400" cy="1000251"/>
            <a:chOff x="6467975" y="1471025"/>
            <a:chExt cx="1810800" cy="750188"/>
          </a:xfrm>
        </p:grpSpPr>
        <p:sp>
          <p:nvSpPr>
            <p:cNvPr id="969" name="Google Shape;969;p25"/>
            <p:cNvSpPr txBox="1"/>
            <p:nvPr/>
          </p:nvSpPr>
          <p:spPr>
            <a:xfrm>
              <a:off x="6972275" y="1471025"/>
              <a:ext cx="13065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67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 sz="2267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70" name="Google Shape;970;p25"/>
            <p:cNvSpPr txBox="1"/>
            <p:nvPr/>
          </p:nvSpPr>
          <p:spPr>
            <a:xfrm>
              <a:off x="6467975" y="1839013"/>
              <a:ext cx="1810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Neptune is the farthest planet from the Sun</a:t>
              </a:r>
              <a:endPara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71" name="Google Shape;971;p25"/>
          <p:cNvGrpSpPr/>
          <p:nvPr/>
        </p:nvGrpSpPr>
        <p:grpSpPr>
          <a:xfrm>
            <a:off x="8561045" y="3597095"/>
            <a:ext cx="2414400" cy="1000251"/>
            <a:chOff x="6467975" y="2630775"/>
            <a:chExt cx="1810800" cy="750188"/>
          </a:xfrm>
        </p:grpSpPr>
        <p:sp>
          <p:nvSpPr>
            <p:cNvPr id="972" name="Google Shape;972;p25"/>
            <p:cNvSpPr txBox="1"/>
            <p:nvPr/>
          </p:nvSpPr>
          <p:spPr>
            <a:xfrm>
              <a:off x="6972275" y="2630775"/>
              <a:ext cx="13065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67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Earth</a:t>
              </a:r>
              <a:endParaRPr sz="2267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73" name="Google Shape;973;p25"/>
            <p:cNvSpPr txBox="1"/>
            <p:nvPr/>
          </p:nvSpPr>
          <p:spPr>
            <a:xfrm>
              <a:off x="6467975" y="2998763"/>
              <a:ext cx="1810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Earth is the beautiful planet we all live on</a:t>
              </a:r>
              <a:endPara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74" name="Google Shape;974;p25"/>
          <p:cNvGrpSpPr/>
          <p:nvPr/>
        </p:nvGrpSpPr>
        <p:grpSpPr>
          <a:xfrm>
            <a:off x="8561045" y="5209628"/>
            <a:ext cx="2414400" cy="1000251"/>
            <a:chOff x="6467975" y="3840175"/>
            <a:chExt cx="1810800" cy="750188"/>
          </a:xfrm>
        </p:grpSpPr>
        <p:sp>
          <p:nvSpPr>
            <p:cNvPr id="975" name="Google Shape;975;p25"/>
            <p:cNvSpPr txBox="1"/>
            <p:nvPr/>
          </p:nvSpPr>
          <p:spPr>
            <a:xfrm>
              <a:off x="6972275" y="3840175"/>
              <a:ext cx="13065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67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2267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76" name="Google Shape;976;p25"/>
            <p:cNvSpPr txBox="1"/>
            <p:nvPr/>
          </p:nvSpPr>
          <p:spPr>
            <a:xfrm>
              <a:off x="6467975" y="4208163"/>
              <a:ext cx="1810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Jupiter is the biggest planet of them all</a:t>
              </a:r>
              <a:endPara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977" name="Google Shape;977;p25"/>
          <p:cNvSpPr txBox="1"/>
          <p:nvPr/>
        </p:nvSpPr>
        <p:spPr>
          <a:xfrm>
            <a:off x="2395893" y="-129173"/>
            <a:ext cx="79796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And tables to compare data</a:t>
            </a:r>
            <a:endParaRPr sz="42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8" name="Google Shape;978;p25"/>
          <p:cNvSpPr/>
          <p:nvPr/>
        </p:nvSpPr>
        <p:spPr>
          <a:xfrm>
            <a:off x="4729163" y="3789363"/>
            <a:ext cx="3444875" cy="2687638"/>
          </a:xfrm>
          <a:custGeom>
            <a:avLst/>
            <a:gdLst/>
            <a:ahLst/>
            <a:cxnLst/>
            <a:rect l="l" t="t" r="r" b="b"/>
            <a:pathLst>
              <a:path w="155" h="121" extrusionOk="0">
                <a:moveTo>
                  <a:pt x="97" y="3"/>
                </a:moveTo>
                <a:cubicBezTo>
                  <a:pt x="112" y="0"/>
                  <a:pt x="126" y="7"/>
                  <a:pt x="131" y="18"/>
                </a:cubicBezTo>
                <a:cubicBezTo>
                  <a:pt x="134" y="23"/>
                  <a:pt x="136" y="29"/>
                  <a:pt x="139" y="34"/>
                </a:cubicBezTo>
                <a:cubicBezTo>
                  <a:pt x="142" y="39"/>
                  <a:pt x="146" y="43"/>
                  <a:pt x="150" y="48"/>
                </a:cubicBezTo>
                <a:cubicBezTo>
                  <a:pt x="152" y="51"/>
                  <a:pt x="155" y="54"/>
                  <a:pt x="155" y="57"/>
                </a:cubicBezTo>
                <a:cubicBezTo>
                  <a:pt x="154" y="71"/>
                  <a:pt x="153" y="85"/>
                  <a:pt x="150" y="98"/>
                </a:cubicBezTo>
                <a:cubicBezTo>
                  <a:pt x="149" y="102"/>
                  <a:pt x="141" y="105"/>
                  <a:pt x="137" y="108"/>
                </a:cubicBezTo>
                <a:cubicBezTo>
                  <a:pt x="134" y="109"/>
                  <a:pt x="131" y="108"/>
                  <a:pt x="128" y="108"/>
                </a:cubicBezTo>
                <a:cubicBezTo>
                  <a:pt x="127" y="113"/>
                  <a:pt x="127" y="116"/>
                  <a:pt x="127" y="120"/>
                </a:cubicBezTo>
                <a:cubicBezTo>
                  <a:pt x="126" y="120"/>
                  <a:pt x="125" y="121"/>
                  <a:pt x="124" y="121"/>
                </a:cubicBezTo>
                <a:cubicBezTo>
                  <a:pt x="123" y="116"/>
                  <a:pt x="121" y="112"/>
                  <a:pt x="121" y="107"/>
                </a:cubicBezTo>
                <a:cubicBezTo>
                  <a:pt x="120" y="100"/>
                  <a:pt x="117" y="98"/>
                  <a:pt x="110" y="98"/>
                </a:cubicBezTo>
                <a:cubicBezTo>
                  <a:pt x="89" y="98"/>
                  <a:pt x="68" y="98"/>
                  <a:pt x="46" y="98"/>
                </a:cubicBezTo>
                <a:cubicBezTo>
                  <a:pt x="40" y="98"/>
                  <a:pt x="37" y="100"/>
                  <a:pt x="37" y="106"/>
                </a:cubicBezTo>
                <a:cubicBezTo>
                  <a:pt x="37" y="111"/>
                  <a:pt x="36" y="116"/>
                  <a:pt x="35" y="121"/>
                </a:cubicBezTo>
                <a:cubicBezTo>
                  <a:pt x="34" y="121"/>
                  <a:pt x="33" y="121"/>
                  <a:pt x="31" y="121"/>
                </a:cubicBezTo>
                <a:cubicBezTo>
                  <a:pt x="31" y="117"/>
                  <a:pt x="30" y="113"/>
                  <a:pt x="30" y="108"/>
                </a:cubicBezTo>
                <a:cubicBezTo>
                  <a:pt x="27" y="108"/>
                  <a:pt x="24" y="109"/>
                  <a:pt x="22" y="108"/>
                </a:cubicBezTo>
                <a:cubicBezTo>
                  <a:pt x="17" y="106"/>
                  <a:pt x="11" y="103"/>
                  <a:pt x="9" y="100"/>
                </a:cubicBezTo>
                <a:cubicBezTo>
                  <a:pt x="3" y="86"/>
                  <a:pt x="0" y="71"/>
                  <a:pt x="3" y="56"/>
                </a:cubicBezTo>
                <a:cubicBezTo>
                  <a:pt x="4" y="53"/>
                  <a:pt x="8" y="49"/>
                  <a:pt x="11" y="46"/>
                </a:cubicBezTo>
                <a:cubicBezTo>
                  <a:pt x="14" y="43"/>
                  <a:pt x="18" y="40"/>
                  <a:pt x="20" y="37"/>
                </a:cubicBezTo>
                <a:cubicBezTo>
                  <a:pt x="23" y="33"/>
                  <a:pt x="25" y="28"/>
                  <a:pt x="26" y="23"/>
                </a:cubicBezTo>
                <a:cubicBezTo>
                  <a:pt x="31" y="9"/>
                  <a:pt x="42" y="4"/>
                  <a:pt x="56" y="2"/>
                </a:cubicBezTo>
                <a:cubicBezTo>
                  <a:pt x="57" y="2"/>
                  <a:pt x="59" y="4"/>
                  <a:pt x="61" y="4"/>
                </a:cubicBezTo>
                <a:cubicBezTo>
                  <a:pt x="59" y="6"/>
                  <a:pt x="58" y="7"/>
                  <a:pt x="57" y="8"/>
                </a:cubicBezTo>
                <a:cubicBezTo>
                  <a:pt x="54" y="9"/>
                  <a:pt x="52" y="9"/>
                  <a:pt x="49" y="10"/>
                </a:cubicBezTo>
                <a:cubicBezTo>
                  <a:pt x="42" y="11"/>
                  <a:pt x="36" y="15"/>
                  <a:pt x="34" y="22"/>
                </a:cubicBezTo>
                <a:cubicBezTo>
                  <a:pt x="31" y="30"/>
                  <a:pt x="27" y="37"/>
                  <a:pt x="24" y="44"/>
                </a:cubicBezTo>
                <a:cubicBezTo>
                  <a:pt x="31" y="43"/>
                  <a:pt x="37" y="42"/>
                  <a:pt x="43" y="42"/>
                </a:cubicBezTo>
                <a:cubicBezTo>
                  <a:pt x="67" y="42"/>
                  <a:pt x="91" y="42"/>
                  <a:pt x="114" y="42"/>
                </a:cubicBezTo>
                <a:cubicBezTo>
                  <a:pt x="120" y="42"/>
                  <a:pt x="126" y="39"/>
                  <a:pt x="130" y="46"/>
                </a:cubicBezTo>
                <a:cubicBezTo>
                  <a:pt x="131" y="46"/>
                  <a:pt x="133" y="45"/>
                  <a:pt x="136" y="45"/>
                </a:cubicBezTo>
                <a:cubicBezTo>
                  <a:pt x="132" y="35"/>
                  <a:pt x="130" y="24"/>
                  <a:pt x="123" y="18"/>
                </a:cubicBezTo>
                <a:cubicBezTo>
                  <a:pt x="117" y="11"/>
                  <a:pt x="107" y="9"/>
                  <a:pt x="97" y="3"/>
                </a:cubicBezTo>
                <a:close/>
                <a:moveTo>
                  <a:pt x="123" y="49"/>
                </a:moveTo>
                <a:cubicBezTo>
                  <a:pt x="121" y="49"/>
                  <a:pt x="121" y="48"/>
                  <a:pt x="120" y="48"/>
                </a:cubicBezTo>
                <a:cubicBezTo>
                  <a:pt x="93" y="48"/>
                  <a:pt x="67" y="48"/>
                  <a:pt x="40" y="48"/>
                </a:cubicBezTo>
                <a:cubicBezTo>
                  <a:pt x="35" y="48"/>
                  <a:pt x="34" y="51"/>
                  <a:pt x="34" y="55"/>
                </a:cubicBezTo>
                <a:cubicBezTo>
                  <a:pt x="34" y="65"/>
                  <a:pt x="35" y="74"/>
                  <a:pt x="34" y="84"/>
                </a:cubicBezTo>
                <a:cubicBezTo>
                  <a:pt x="34" y="90"/>
                  <a:pt x="36" y="93"/>
                  <a:pt x="42" y="92"/>
                </a:cubicBezTo>
                <a:cubicBezTo>
                  <a:pt x="58" y="92"/>
                  <a:pt x="74" y="92"/>
                  <a:pt x="90" y="92"/>
                </a:cubicBezTo>
                <a:cubicBezTo>
                  <a:pt x="100" y="92"/>
                  <a:pt x="111" y="92"/>
                  <a:pt x="122" y="92"/>
                </a:cubicBezTo>
                <a:cubicBezTo>
                  <a:pt x="122" y="90"/>
                  <a:pt x="123" y="88"/>
                  <a:pt x="123" y="87"/>
                </a:cubicBezTo>
                <a:cubicBezTo>
                  <a:pt x="123" y="75"/>
                  <a:pt x="123" y="62"/>
                  <a:pt x="123" y="49"/>
                </a:cubicBezTo>
                <a:close/>
                <a:moveTo>
                  <a:pt x="8" y="68"/>
                </a:moveTo>
                <a:cubicBezTo>
                  <a:pt x="8" y="68"/>
                  <a:pt x="8" y="68"/>
                  <a:pt x="8" y="68"/>
                </a:cubicBezTo>
                <a:cubicBezTo>
                  <a:pt x="8" y="70"/>
                  <a:pt x="8" y="72"/>
                  <a:pt x="8" y="74"/>
                </a:cubicBezTo>
                <a:cubicBezTo>
                  <a:pt x="8" y="81"/>
                  <a:pt x="11" y="85"/>
                  <a:pt x="18" y="85"/>
                </a:cubicBezTo>
                <a:cubicBezTo>
                  <a:pt x="25" y="86"/>
                  <a:pt x="29" y="82"/>
                  <a:pt x="29" y="75"/>
                </a:cubicBezTo>
                <a:cubicBezTo>
                  <a:pt x="29" y="69"/>
                  <a:pt x="29" y="64"/>
                  <a:pt x="28" y="59"/>
                </a:cubicBezTo>
                <a:cubicBezTo>
                  <a:pt x="28" y="53"/>
                  <a:pt x="23" y="51"/>
                  <a:pt x="18" y="51"/>
                </a:cubicBezTo>
                <a:cubicBezTo>
                  <a:pt x="12" y="51"/>
                  <a:pt x="9" y="54"/>
                  <a:pt x="8" y="60"/>
                </a:cubicBezTo>
                <a:cubicBezTo>
                  <a:pt x="8" y="62"/>
                  <a:pt x="8" y="65"/>
                  <a:pt x="8" y="68"/>
                </a:cubicBezTo>
                <a:close/>
                <a:moveTo>
                  <a:pt x="150" y="69"/>
                </a:moveTo>
                <a:cubicBezTo>
                  <a:pt x="150" y="69"/>
                  <a:pt x="149" y="69"/>
                  <a:pt x="149" y="69"/>
                </a:cubicBezTo>
                <a:cubicBezTo>
                  <a:pt x="149" y="66"/>
                  <a:pt x="149" y="64"/>
                  <a:pt x="149" y="62"/>
                </a:cubicBezTo>
                <a:cubicBezTo>
                  <a:pt x="149" y="53"/>
                  <a:pt x="144" y="49"/>
                  <a:pt x="136" y="52"/>
                </a:cubicBezTo>
                <a:cubicBezTo>
                  <a:pt x="123" y="56"/>
                  <a:pt x="130" y="68"/>
                  <a:pt x="129" y="76"/>
                </a:cubicBezTo>
                <a:cubicBezTo>
                  <a:pt x="128" y="82"/>
                  <a:pt x="133" y="86"/>
                  <a:pt x="139" y="85"/>
                </a:cubicBezTo>
                <a:cubicBezTo>
                  <a:pt x="142" y="85"/>
                  <a:pt x="145" y="84"/>
                  <a:pt x="146" y="83"/>
                </a:cubicBezTo>
                <a:cubicBezTo>
                  <a:pt x="148" y="79"/>
                  <a:pt x="149" y="74"/>
                  <a:pt x="150" y="69"/>
                </a:cubicBezTo>
                <a:close/>
                <a:moveTo>
                  <a:pt x="127" y="100"/>
                </a:moveTo>
                <a:cubicBezTo>
                  <a:pt x="139" y="104"/>
                  <a:pt x="144" y="101"/>
                  <a:pt x="144" y="91"/>
                </a:cubicBezTo>
                <a:cubicBezTo>
                  <a:pt x="139" y="91"/>
                  <a:pt x="134" y="91"/>
                  <a:pt x="130" y="91"/>
                </a:cubicBezTo>
                <a:cubicBezTo>
                  <a:pt x="129" y="94"/>
                  <a:pt x="128" y="97"/>
                  <a:pt x="127" y="100"/>
                </a:cubicBezTo>
                <a:close/>
                <a:moveTo>
                  <a:pt x="31" y="101"/>
                </a:moveTo>
                <a:cubicBezTo>
                  <a:pt x="30" y="97"/>
                  <a:pt x="29" y="94"/>
                  <a:pt x="27" y="90"/>
                </a:cubicBezTo>
                <a:cubicBezTo>
                  <a:pt x="22" y="91"/>
                  <a:pt x="18" y="91"/>
                  <a:pt x="13" y="92"/>
                </a:cubicBezTo>
                <a:cubicBezTo>
                  <a:pt x="16" y="102"/>
                  <a:pt x="19" y="103"/>
                  <a:pt x="31" y="101"/>
                </a:cubicBezTo>
                <a:close/>
              </a:path>
            </a:pathLst>
          </a:custGeom>
          <a:solidFill>
            <a:srgbClr val="73503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9" name="Google Shape;979;p25"/>
          <p:cNvSpPr/>
          <p:nvPr/>
        </p:nvSpPr>
        <p:spPr>
          <a:xfrm>
            <a:off x="4084638" y="1612900"/>
            <a:ext cx="4467225" cy="177800"/>
          </a:xfrm>
          <a:custGeom>
            <a:avLst/>
            <a:gdLst/>
            <a:ahLst/>
            <a:cxnLst/>
            <a:rect l="l" t="t" r="r" b="b"/>
            <a:pathLst>
              <a:path w="201" h="8" extrusionOk="0">
                <a:moveTo>
                  <a:pt x="0" y="6"/>
                </a:moveTo>
                <a:cubicBezTo>
                  <a:pt x="8" y="0"/>
                  <a:pt x="193" y="0"/>
                  <a:pt x="201" y="5"/>
                </a:cubicBezTo>
                <a:cubicBezTo>
                  <a:pt x="197" y="6"/>
                  <a:pt x="195" y="7"/>
                  <a:pt x="193" y="7"/>
                </a:cubicBezTo>
                <a:cubicBezTo>
                  <a:pt x="131" y="8"/>
                  <a:pt x="70" y="8"/>
                  <a:pt x="9" y="8"/>
                </a:cubicBezTo>
                <a:cubicBezTo>
                  <a:pt x="7" y="8"/>
                  <a:pt x="4" y="7"/>
                  <a:pt x="0" y="6"/>
                </a:cubicBezTo>
                <a:close/>
              </a:path>
            </a:pathLst>
          </a:custGeom>
          <a:solidFill>
            <a:srgbClr val="73503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0" name="Google Shape;980;p25"/>
          <p:cNvSpPr/>
          <p:nvPr/>
        </p:nvSpPr>
        <p:spPr>
          <a:xfrm>
            <a:off x="5818188" y="2279650"/>
            <a:ext cx="1444625" cy="1776413"/>
          </a:xfrm>
          <a:custGeom>
            <a:avLst/>
            <a:gdLst/>
            <a:ahLst/>
            <a:cxnLst/>
            <a:rect l="l" t="t" r="r" b="b"/>
            <a:pathLst>
              <a:path w="65" h="80" extrusionOk="0">
                <a:moveTo>
                  <a:pt x="0" y="37"/>
                </a:moveTo>
                <a:cubicBezTo>
                  <a:pt x="0" y="14"/>
                  <a:pt x="11" y="0"/>
                  <a:pt x="29" y="1"/>
                </a:cubicBezTo>
                <a:cubicBezTo>
                  <a:pt x="36" y="1"/>
                  <a:pt x="43" y="4"/>
                  <a:pt x="49" y="7"/>
                </a:cubicBezTo>
                <a:cubicBezTo>
                  <a:pt x="65" y="15"/>
                  <a:pt x="65" y="58"/>
                  <a:pt x="47" y="69"/>
                </a:cubicBezTo>
                <a:cubicBezTo>
                  <a:pt x="29" y="80"/>
                  <a:pt x="5" y="71"/>
                  <a:pt x="1" y="50"/>
                </a:cubicBezTo>
                <a:cubicBezTo>
                  <a:pt x="0" y="45"/>
                  <a:pt x="0" y="41"/>
                  <a:pt x="0" y="37"/>
                </a:cubicBezTo>
                <a:close/>
                <a:moveTo>
                  <a:pt x="54" y="37"/>
                </a:moveTo>
                <a:cubicBezTo>
                  <a:pt x="54" y="20"/>
                  <a:pt x="49" y="11"/>
                  <a:pt x="38" y="7"/>
                </a:cubicBezTo>
                <a:cubicBezTo>
                  <a:pt x="28" y="4"/>
                  <a:pt x="20" y="6"/>
                  <a:pt x="13" y="14"/>
                </a:cubicBezTo>
                <a:cubicBezTo>
                  <a:pt x="3" y="25"/>
                  <a:pt x="5" y="39"/>
                  <a:pt x="8" y="53"/>
                </a:cubicBezTo>
                <a:cubicBezTo>
                  <a:pt x="11" y="62"/>
                  <a:pt x="19" y="67"/>
                  <a:pt x="29" y="68"/>
                </a:cubicBezTo>
                <a:cubicBezTo>
                  <a:pt x="45" y="69"/>
                  <a:pt x="54" y="58"/>
                  <a:pt x="54" y="37"/>
                </a:cubicBezTo>
                <a:close/>
              </a:path>
            </a:pathLst>
          </a:custGeom>
          <a:solidFill>
            <a:srgbClr val="73503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1" name="Google Shape;981;p25"/>
          <p:cNvSpPr/>
          <p:nvPr/>
        </p:nvSpPr>
        <p:spPr>
          <a:xfrm>
            <a:off x="4106863" y="2590800"/>
            <a:ext cx="1600200" cy="133350"/>
          </a:xfrm>
          <a:custGeom>
            <a:avLst/>
            <a:gdLst/>
            <a:ahLst/>
            <a:cxnLst/>
            <a:rect l="l" t="t" r="r" b="b"/>
            <a:pathLst>
              <a:path w="72" h="6" extrusionOk="0">
                <a:moveTo>
                  <a:pt x="72" y="0"/>
                </a:moveTo>
                <a:cubicBezTo>
                  <a:pt x="64" y="6"/>
                  <a:pt x="6" y="5"/>
                  <a:pt x="0" y="0"/>
                </a:cubicBezTo>
                <a:cubicBezTo>
                  <a:pt x="25" y="0"/>
                  <a:pt x="48" y="0"/>
                  <a:pt x="72" y="0"/>
                </a:cubicBezTo>
                <a:close/>
              </a:path>
            </a:pathLst>
          </a:custGeom>
          <a:solidFill>
            <a:srgbClr val="73503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2" name="Google Shape;982;p25"/>
          <p:cNvSpPr/>
          <p:nvPr/>
        </p:nvSpPr>
        <p:spPr>
          <a:xfrm>
            <a:off x="4129088" y="3433763"/>
            <a:ext cx="1555750" cy="177800"/>
          </a:xfrm>
          <a:custGeom>
            <a:avLst/>
            <a:gdLst/>
            <a:ahLst/>
            <a:cxnLst/>
            <a:rect l="l" t="t" r="r" b="b"/>
            <a:pathLst>
              <a:path w="70" h="8" extrusionOk="0">
                <a:moveTo>
                  <a:pt x="0" y="4"/>
                </a:moveTo>
                <a:cubicBezTo>
                  <a:pt x="7" y="0"/>
                  <a:pt x="64" y="0"/>
                  <a:pt x="70" y="4"/>
                </a:cubicBezTo>
                <a:cubicBezTo>
                  <a:pt x="63" y="8"/>
                  <a:pt x="6" y="8"/>
                  <a:pt x="0" y="4"/>
                </a:cubicBezTo>
                <a:close/>
              </a:path>
            </a:pathLst>
          </a:custGeom>
          <a:solidFill>
            <a:srgbClr val="73503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3" name="Google Shape;983;p25"/>
          <p:cNvSpPr/>
          <p:nvPr/>
        </p:nvSpPr>
        <p:spPr>
          <a:xfrm>
            <a:off x="7240588" y="2524125"/>
            <a:ext cx="1266825" cy="155575"/>
          </a:xfrm>
          <a:custGeom>
            <a:avLst/>
            <a:gdLst/>
            <a:ahLst/>
            <a:cxnLst/>
            <a:rect l="l" t="t" r="r" b="b"/>
            <a:pathLst>
              <a:path w="57" h="7" extrusionOk="0">
                <a:moveTo>
                  <a:pt x="0" y="6"/>
                </a:moveTo>
                <a:cubicBezTo>
                  <a:pt x="8" y="0"/>
                  <a:pt x="52" y="0"/>
                  <a:pt x="57" y="6"/>
                </a:cubicBezTo>
                <a:cubicBezTo>
                  <a:pt x="38" y="7"/>
                  <a:pt x="19" y="7"/>
                  <a:pt x="0" y="6"/>
                </a:cubicBezTo>
                <a:close/>
              </a:path>
            </a:pathLst>
          </a:custGeom>
          <a:solidFill>
            <a:srgbClr val="73503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4" name="Google Shape;984;p25"/>
          <p:cNvSpPr/>
          <p:nvPr/>
        </p:nvSpPr>
        <p:spPr>
          <a:xfrm>
            <a:off x="7240588" y="3500438"/>
            <a:ext cx="1266825" cy="111125"/>
          </a:xfrm>
          <a:custGeom>
            <a:avLst/>
            <a:gdLst/>
            <a:ahLst/>
            <a:cxnLst/>
            <a:rect l="l" t="t" r="r" b="b"/>
            <a:pathLst>
              <a:path w="57" h="5" extrusionOk="0">
                <a:moveTo>
                  <a:pt x="57" y="0"/>
                </a:moveTo>
                <a:cubicBezTo>
                  <a:pt x="50" y="5"/>
                  <a:pt x="7" y="5"/>
                  <a:pt x="0" y="0"/>
                </a:cubicBezTo>
                <a:cubicBezTo>
                  <a:pt x="20" y="0"/>
                  <a:pt x="39" y="0"/>
                  <a:pt x="57" y="0"/>
                </a:cubicBezTo>
                <a:close/>
              </a:path>
            </a:pathLst>
          </a:custGeom>
          <a:solidFill>
            <a:srgbClr val="73503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5" name="Google Shape;985;p25"/>
          <p:cNvSpPr/>
          <p:nvPr/>
        </p:nvSpPr>
        <p:spPr>
          <a:xfrm>
            <a:off x="4084638" y="4322763"/>
            <a:ext cx="955675" cy="200025"/>
          </a:xfrm>
          <a:custGeom>
            <a:avLst/>
            <a:gdLst/>
            <a:ahLst/>
            <a:cxnLst/>
            <a:rect l="l" t="t" r="r" b="b"/>
            <a:pathLst>
              <a:path w="43" h="9" extrusionOk="0">
                <a:moveTo>
                  <a:pt x="43" y="6"/>
                </a:moveTo>
                <a:cubicBezTo>
                  <a:pt x="30" y="9"/>
                  <a:pt x="16" y="9"/>
                  <a:pt x="0" y="7"/>
                </a:cubicBezTo>
                <a:cubicBezTo>
                  <a:pt x="7" y="1"/>
                  <a:pt x="37" y="0"/>
                  <a:pt x="43" y="6"/>
                </a:cubicBezTo>
                <a:close/>
              </a:path>
            </a:pathLst>
          </a:custGeom>
          <a:solidFill>
            <a:srgbClr val="73503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6" name="Google Shape;986;p25"/>
          <p:cNvSpPr/>
          <p:nvPr/>
        </p:nvSpPr>
        <p:spPr>
          <a:xfrm>
            <a:off x="4106863" y="6211888"/>
            <a:ext cx="822325" cy="131763"/>
          </a:xfrm>
          <a:custGeom>
            <a:avLst/>
            <a:gdLst/>
            <a:ahLst/>
            <a:cxnLst/>
            <a:rect l="l" t="t" r="r" b="b"/>
            <a:pathLst>
              <a:path w="37" h="6" extrusionOk="0">
                <a:moveTo>
                  <a:pt x="0" y="0"/>
                </a:moveTo>
                <a:cubicBezTo>
                  <a:pt x="13" y="0"/>
                  <a:pt x="25" y="0"/>
                  <a:pt x="37" y="0"/>
                </a:cubicBezTo>
                <a:cubicBezTo>
                  <a:pt x="34" y="6"/>
                  <a:pt x="6" y="6"/>
                  <a:pt x="0" y="0"/>
                </a:cubicBezTo>
                <a:close/>
              </a:path>
            </a:pathLst>
          </a:custGeom>
          <a:solidFill>
            <a:srgbClr val="73503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7" name="Google Shape;987;p25"/>
          <p:cNvSpPr/>
          <p:nvPr/>
        </p:nvSpPr>
        <p:spPr>
          <a:xfrm>
            <a:off x="7929563" y="4344988"/>
            <a:ext cx="577850" cy="200025"/>
          </a:xfrm>
          <a:custGeom>
            <a:avLst/>
            <a:gdLst/>
            <a:ahLst/>
            <a:cxnLst/>
            <a:rect l="l" t="t" r="r" b="b"/>
            <a:pathLst>
              <a:path w="26" h="9" extrusionOk="0">
                <a:moveTo>
                  <a:pt x="0" y="4"/>
                </a:moveTo>
                <a:cubicBezTo>
                  <a:pt x="6" y="0"/>
                  <a:pt x="21" y="0"/>
                  <a:pt x="26" y="4"/>
                </a:cubicBezTo>
                <a:cubicBezTo>
                  <a:pt x="20" y="9"/>
                  <a:pt x="5" y="9"/>
                  <a:pt x="0" y="4"/>
                </a:cubicBezTo>
                <a:close/>
              </a:path>
            </a:pathLst>
          </a:custGeom>
          <a:solidFill>
            <a:srgbClr val="73503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8" name="Google Shape;988;p25"/>
          <p:cNvSpPr/>
          <p:nvPr/>
        </p:nvSpPr>
        <p:spPr>
          <a:xfrm>
            <a:off x="4217988" y="5233988"/>
            <a:ext cx="466725" cy="222250"/>
          </a:xfrm>
          <a:custGeom>
            <a:avLst/>
            <a:gdLst/>
            <a:ahLst/>
            <a:cxnLst/>
            <a:rect l="l" t="t" r="r" b="b"/>
            <a:pathLst>
              <a:path w="21" h="10" extrusionOk="0">
                <a:moveTo>
                  <a:pt x="21" y="5"/>
                </a:moveTo>
                <a:cubicBezTo>
                  <a:pt x="13" y="10"/>
                  <a:pt x="6" y="6"/>
                  <a:pt x="0" y="5"/>
                </a:cubicBezTo>
                <a:cubicBezTo>
                  <a:pt x="6" y="1"/>
                  <a:pt x="13" y="0"/>
                  <a:pt x="21" y="5"/>
                </a:cubicBezTo>
                <a:close/>
              </a:path>
            </a:pathLst>
          </a:custGeom>
          <a:solidFill>
            <a:srgbClr val="73503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9" name="Google Shape;989;p25"/>
          <p:cNvSpPr/>
          <p:nvPr/>
        </p:nvSpPr>
        <p:spPr>
          <a:xfrm>
            <a:off x="7996238" y="6211888"/>
            <a:ext cx="555625" cy="131763"/>
          </a:xfrm>
          <a:custGeom>
            <a:avLst/>
            <a:gdLst/>
            <a:ahLst/>
            <a:cxnLst/>
            <a:rect l="l" t="t" r="r" b="b"/>
            <a:pathLst>
              <a:path w="25" h="6" extrusionOk="0">
                <a:moveTo>
                  <a:pt x="0" y="0"/>
                </a:moveTo>
                <a:cubicBezTo>
                  <a:pt x="9" y="0"/>
                  <a:pt x="16" y="0"/>
                  <a:pt x="25" y="0"/>
                </a:cubicBezTo>
                <a:cubicBezTo>
                  <a:pt x="18" y="6"/>
                  <a:pt x="7" y="6"/>
                  <a:pt x="0" y="0"/>
                </a:cubicBezTo>
                <a:close/>
              </a:path>
            </a:pathLst>
          </a:custGeom>
          <a:solidFill>
            <a:srgbClr val="73503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0" name="Google Shape;990;p25"/>
          <p:cNvSpPr/>
          <p:nvPr/>
        </p:nvSpPr>
        <p:spPr>
          <a:xfrm>
            <a:off x="5884863" y="5456238"/>
            <a:ext cx="1222375" cy="155575"/>
          </a:xfrm>
          <a:custGeom>
            <a:avLst/>
            <a:gdLst/>
            <a:ahLst/>
            <a:cxnLst/>
            <a:rect l="l" t="t" r="r" b="b"/>
            <a:pathLst>
              <a:path w="55" h="7" extrusionOk="0">
                <a:moveTo>
                  <a:pt x="55" y="4"/>
                </a:moveTo>
                <a:cubicBezTo>
                  <a:pt x="53" y="5"/>
                  <a:pt x="50" y="6"/>
                  <a:pt x="48" y="6"/>
                </a:cubicBezTo>
                <a:cubicBezTo>
                  <a:pt x="34" y="6"/>
                  <a:pt x="20" y="7"/>
                  <a:pt x="6" y="6"/>
                </a:cubicBezTo>
                <a:cubicBezTo>
                  <a:pt x="4" y="6"/>
                  <a:pt x="2" y="4"/>
                  <a:pt x="0" y="3"/>
                </a:cubicBezTo>
                <a:cubicBezTo>
                  <a:pt x="2" y="2"/>
                  <a:pt x="4" y="0"/>
                  <a:pt x="6" y="0"/>
                </a:cubicBezTo>
                <a:cubicBezTo>
                  <a:pt x="20" y="0"/>
                  <a:pt x="34" y="0"/>
                  <a:pt x="48" y="0"/>
                </a:cubicBezTo>
                <a:cubicBezTo>
                  <a:pt x="50" y="0"/>
                  <a:pt x="52" y="1"/>
                  <a:pt x="55" y="1"/>
                </a:cubicBezTo>
                <a:cubicBezTo>
                  <a:pt x="55" y="2"/>
                  <a:pt x="55" y="3"/>
                  <a:pt x="55" y="4"/>
                </a:cubicBezTo>
                <a:close/>
              </a:path>
            </a:pathLst>
          </a:custGeom>
          <a:solidFill>
            <a:srgbClr val="73503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1" name="Google Shape;991;p25"/>
          <p:cNvSpPr/>
          <p:nvPr/>
        </p:nvSpPr>
        <p:spPr>
          <a:xfrm>
            <a:off x="6262688" y="5056188"/>
            <a:ext cx="822325" cy="200025"/>
          </a:xfrm>
          <a:custGeom>
            <a:avLst/>
            <a:gdLst/>
            <a:ahLst/>
            <a:cxnLst/>
            <a:rect l="l" t="t" r="r" b="b"/>
            <a:pathLst>
              <a:path w="37" h="9" extrusionOk="0">
                <a:moveTo>
                  <a:pt x="37" y="6"/>
                </a:moveTo>
                <a:cubicBezTo>
                  <a:pt x="25" y="9"/>
                  <a:pt x="13" y="8"/>
                  <a:pt x="0" y="7"/>
                </a:cubicBezTo>
                <a:cubicBezTo>
                  <a:pt x="5" y="1"/>
                  <a:pt x="30" y="0"/>
                  <a:pt x="37" y="6"/>
                </a:cubicBezTo>
                <a:close/>
              </a:path>
            </a:pathLst>
          </a:custGeom>
          <a:solidFill>
            <a:srgbClr val="73503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Google Shape;996;p26"/>
          <p:cNvSpPr>
            <a:spLocks noGrp="1"/>
          </p:cNvSpPr>
          <p:nvPr>
            <p:ph type="pic" idx="2"/>
          </p:nvPr>
        </p:nvSpPr>
        <p:spPr>
          <a:xfrm>
            <a:off x="0" y="0"/>
            <a:ext cx="5754757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997" name="Google Shape;997;p26"/>
          <p:cNvSpPr/>
          <p:nvPr/>
        </p:nvSpPr>
        <p:spPr>
          <a:xfrm>
            <a:off x="5754757" y="3468756"/>
            <a:ext cx="1698998" cy="1698998"/>
          </a:xfrm>
          <a:prstGeom prst="rect">
            <a:avLst/>
          </a:prstGeom>
          <a:solidFill>
            <a:srgbClr val="73503F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8" name="Google Shape;998;p26"/>
          <p:cNvSpPr/>
          <p:nvPr/>
        </p:nvSpPr>
        <p:spPr>
          <a:xfrm>
            <a:off x="5754757" y="2196479"/>
            <a:ext cx="1188720" cy="1188720"/>
          </a:xfrm>
          <a:prstGeom prst="rect">
            <a:avLst/>
          </a:prstGeom>
          <a:solidFill>
            <a:srgbClr val="73503F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9" name="Google Shape;999;p26"/>
          <p:cNvSpPr/>
          <p:nvPr/>
        </p:nvSpPr>
        <p:spPr>
          <a:xfrm>
            <a:off x="4470394" y="2196479"/>
            <a:ext cx="1188720" cy="1188720"/>
          </a:xfrm>
          <a:prstGeom prst="rect">
            <a:avLst/>
          </a:prstGeom>
          <a:solidFill>
            <a:srgbClr val="73503F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0" name="Google Shape;1000;p26"/>
          <p:cNvSpPr/>
          <p:nvPr/>
        </p:nvSpPr>
        <p:spPr>
          <a:xfrm>
            <a:off x="4470394" y="3468756"/>
            <a:ext cx="1188720" cy="1188720"/>
          </a:xfrm>
          <a:prstGeom prst="rect">
            <a:avLst/>
          </a:prstGeom>
          <a:solidFill>
            <a:srgbClr val="73503F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1" name="Google Shape;1001;p26"/>
          <p:cNvSpPr/>
          <p:nvPr/>
        </p:nvSpPr>
        <p:spPr>
          <a:xfrm>
            <a:off x="6276843" y="3952841"/>
            <a:ext cx="666634" cy="679420"/>
          </a:xfrm>
          <a:custGeom>
            <a:avLst/>
            <a:gdLst/>
            <a:ahLst/>
            <a:cxnLst/>
            <a:rect l="l" t="t" r="r" b="b"/>
            <a:pathLst>
              <a:path w="3890855" h="3965475" extrusionOk="0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2" name="Google Shape;1002;p26"/>
          <p:cNvSpPr/>
          <p:nvPr/>
        </p:nvSpPr>
        <p:spPr>
          <a:xfrm>
            <a:off x="6096000" y="2614292"/>
            <a:ext cx="521208" cy="402741"/>
          </a:xfrm>
          <a:custGeom>
            <a:avLst/>
            <a:gdLst/>
            <a:ahLst/>
            <a:cxnLst/>
            <a:rect l="l" t="t" r="r" b="b"/>
            <a:pathLst>
              <a:path w="3949160" h="3051548" extrusionOk="0">
                <a:moveTo>
                  <a:pt x="2339911" y="638678"/>
                </a:moveTo>
                <a:cubicBezTo>
                  <a:pt x="3228675" y="638678"/>
                  <a:pt x="3949160" y="1138384"/>
                  <a:pt x="3949160" y="1754802"/>
                </a:cubicBezTo>
                <a:cubicBezTo>
                  <a:pt x="3949160" y="2075792"/>
                  <a:pt x="3753790" y="2365135"/>
                  <a:pt x="3440317" y="2567662"/>
                </a:cubicBezTo>
                <a:lnTo>
                  <a:pt x="3655878" y="3051548"/>
                </a:lnTo>
                <a:lnTo>
                  <a:pt x="2882697" y="2804439"/>
                </a:lnTo>
                <a:cubicBezTo>
                  <a:pt x="2713357" y="2847946"/>
                  <a:pt x="2530504" y="2870926"/>
                  <a:pt x="2339911" y="2870926"/>
                </a:cubicBezTo>
                <a:cubicBezTo>
                  <a:pt x="1451147" y="2870926"/>
                  <a:pt x="730662" y="2371220"/>
                  <a:pt x="730662" y="1754802"/>
                </a:cubicBezTo>
                <a:cubicBezTo>
                  <a:pt x="730662" y="1138384"/>
                  <a:pt x="1451147" y="638678"/>
                  <a:pt x="2339911" y="638678"/>
                </a:cubicBezTo>
                <a:close/>
                <a:moveTo>
                  <a:pt x="1609249" y="0"/>
                </a:moveTo>
                <a:cubicBezTo>
                  <a:pt x="2214487" y="0"/>
                  <a:pt x="2741687" y="231736"/>
                  <a:pt x="3015976" y="574644"/>
                </a:cubicBezTo>
                <a:cubicBezTo>
                  <a:pt x="2789246" y="488504"/>
                  <a:pt x="2533611" y="440957"/>
                  <a:pt x="2263344" y="440957"/>
                </a:cubicBezTo>
                <a:cubicBezTo>
                  <a:pt x="1318096" y="440957"/>
                  <a:pt x="551821" y="1022559"/>
                  <a:pt x="551821" y="1740001"/>
                </a:cubicBezTo>
                <a:cubicBezTo>
                  <a:pt x="551821" y="1819940"/>
                  <a:pt x="561334" y="1898193"/>
                  <a:pt x="580963" y="1973803"/>
                </a:cubicBezTo>
                <a:cubicBezTo>
                  <a:pt x="578579" y="1972737"/>
                  <a:pt x="677277" y="2155498"/>
                  <a:pt x="675039" y="2154187"/>
                </a:cubicBezTo>
                <a:lnTo>
                  <a:pt x="502119" y="2089690"/>
                </a:lnTo>
                <a:lnTo>
                  <a:pt x="213774" y="2502637"/>
                </a:lnTo>
                <a:cubicBezTo>
                  <a:pt x="162937" y="2145510"/>
                  <a:pt x="82414" y="1758692"/>
                  <a:pt x="31577" y="1383752"/>
                </a:cubicBezTo>
                <a:cubicBezTo>
                  <a:pt x="6733" y="1307252"/>
                  <a:pt x="0" y="1197870"/>
                  <a:pt x="0" y="1116124"/>
                </a:cubicBezTo>
                <a:cubicBezTo>
                  <a:pt x="0" y="499706"/>
                  <a:pt x="720485" y="0"/>
                  <a:pt x="160924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3" name="Google Shape;1003;p26"/>
          <p:cNvSpPr/>
          <p:nvPr/>
        </p:nvSpPr>
        <p:spPr>
          <a:xfrm>
            <a:off x="4836054" y="3810000"/>
            <a:ext cx="457497" cy="521208"/>
          </a:xfrm>
          <a:custGeom>
            <a:avLst/>
            <a:gdLst/>
            <a:ahLst/>
            <a:cxnLst/>
            <a:rect l="l" t="t" r="r" b="b"/>
            <a:pathLst>
              <a:path w="3456727" h="3938119" extrusionOk="0">
                <a:moveTo>
                  <a:pt x="1728364" y="1961325"/>
                </a:moveTo>
                <a:cubicBezTo>
                  <a:pt x="1726089" y="2407152"/>
                  <a:pt x="1737463" y="2812034"/>
                  <a:pt x="1735188" y="3257861"/>
                </a:cubicBezTo>
                <a:cubicBezTo>
                  <a:pt x="2394830" y="3057694"/>
                  <a:pt x="2610919" y="2352560"/>
                  <a:pt x="2765594" y="1981796"/>
                </a:cubicBezTo>
                <a:close/>
                <a:moveTo>
                  <a:pt x="1728362" y="682044"/>
                </a:moveTo>
                <a:cubicBezTo>
                  <a:pt x="1355324" y="868563"/>
                  <a:pt x="1166530" y="952725"/>
                  <a:pt x="609247" y="1002767"/>
                </a:cubicBezTo>
                <a:cubicBezTo>
                  <a:pt x="606972" y="1330312"/>
                  <a:pt x="631992" y="1623739"/>
                  <a:pt x="704780" y="1964933"/>
                </a:cubicBezTo>
                <a:lnTo>
                  <a:pt x="1728363" y="1971757"/>
                </a:lnTo>
                <a:cubicBezTo>
                  <a:pt x="1728363" y="1541853"/>
                  <a:pt x="1728362" y="1111948"/>
                  <a:pt x="1728362" y="682044"/>
                </a:cubicBezTo>
                <a:close/>
                <a:moveTo>
                  <a:pt x="1723409" y="487996"/>
                </a:moveTo>
                <a:cubicBezTo>
                  <a:pt x="1725062" y="488690"/>
                  <a:pt x="1726712" y="489384"/>
                  <a:pt x="1728363" y="490064"/>
                </a:cubicBezTo>
                <a:cubicBezTo>
                  <a:pt x="1730015" y="489384"/>
                  <a:pt x="1731666" y="488690"/>
                  <a:pt x="1733319" y="487996"/>
                </a:cubicBezTo>
                <a:lnTo>
                  <a:pt x="1733319" y="492131"/>
                </a:lnTo>
                <a:cubicBezTo>
                  <a:pt x="2179467" y="679460"/>
                  <a:pt x="2405896" y="769409"/>
                  <a:pt x="2817789" y="813808"/>
                </a:cubicBezTo>
                <a:cubicBezTo>
                  <a:pt x="2971516" y="823489"/>
                  <a:pt x="3036247" y="875307"/>
                  <a:pt x="3033236" y="1061333"/>
                </a:cubicBezTo>
                <a:cubicBezTo>
                  <a:pt x="3015439" y="2441328"/>
                  <a:pt x="2363638" y="3359629"/>
                  <a:pt x="1733319" y="3448048"/>
                </a:cubicBezTo>
                <a:lnTo>
                  <a:pt x="1733319" y="3450123"/>
                </a:lnTo>
                <a:lnTo>
                  <a:pt x="1728363" y="3449086"/>
                </a:lnTo>
                <a:lnTo>
                  <a:pt x="1723409" y="3450123"/>
                </a:lnTo>
                <a:lnTo>
                  <a:pt x="1723409" y="3448048"/>
                </a:lnTo>
                <a:cubicBezTo>
                  <a:pt x="1093089" y="3359629"/>
                  <a:pt x="441289" y="2441328"/>
                  <a:pt x="423491" y="1061333"/>
                </a:cubicBezTo>
                <a:cubicBezTo>
                  <a:pt x="420479" y="875307"/>
                  <a:pt x="485211" y="823489"/>
                  <a:pt x="638937" y="813808"/>
                </a:cubicBezTo>
                <a:cubicBezTo>
                  <a:pt x="1050832" y="769409"/>
                  <a:pt x="1277261" y="679460"/>
                  <a:pt x="1723409" y="492131"/>
                </a:cubicBezTo>
                <a:close/>
                <a:moveTo>
                  <a:pt x="1722802" y="306889"/>
                </a:moveTo>
                <a:lnTo>
                  <a:pt x="1722802" y="311530"/>
                </a:lnTo>
                <a:cubicBezTo>
                  <a:pt x="1222099" y="521767"/>
                  <a:pt x="967982" y="622713"/>
                  <a:pt x="505720" y="672542"/>
                </a:cubicBezTo>
                <a:cubicBezTo>
                  <a:pt x="333196" y="683408"/>
                  <a:pt x="260550" y="741561"/>
                  <a:pt x="263929" y="950334"/>
                </a:cubicBezTo>
                <a:cubicBezTo>
                  <a:pt x="283902" y="2499079"/>
                  <a:pt x="1015407" y="3529669"/>
                  <a:pt x="1722802" y="3628902"/>
                </a:cubicBezTo>
                <a:lnTo>
                  <a:pt x="1722802" y="3631230"/>
                </a:lnTo>
                <a:lnTo>
                  <a:pt x="1728365" y="3630065"/>
                </a:lnTo>
                <a:lnTo>
                  <a:pt x="1733925" y="3631230"/>
                </a:lnTo>
                <a:lnTo>
                  <a:pt x="1733925" y="3628902"/>
                </a:lnTo>
                <a:cubicBezTo>
                  <a:pt x="2441322" y="3529669"/>
                  <a:pt x="3172826" y="2499079"/>
                  <a:pt x="3192800" y="950334"/>
                </a:cubicBezTo>
                <a:cubicBezTo>
                  <a:pt x="3196179" y="741561"/>
                  <a:pt x="3123532" y="683408"/>
                  <a:pt x="2951007" y="672542"/>
                </a:cubicBezTo>
                <a:cubicBezTo>
                  <a:pt x="2488747" y="622713"/>
                  <a:pt x="2234630" y="521767"/>
                  <a:pt x="1733925" y="311530"/>
                </a:cubicBezTo>
                <a:lnTo>
                  <a:pt x="1733925" y="306889"/>
                </a:lnTo>
                <a:cubicBezTo>
                  <a:pt x="1732071" y="307669"/>
                  <a:pt x="1730218" y="308445"/>
                  <a:pt x="1728365" y="309209"/>
                </a:cubicBezTo>
                <a:cubicBezTo>
                  <a:pt x="1726510" y="308445"/>
                  <a:pt x="1724659" y="307669"/>
                  <a:pt x="1722802" y="306889"/>
                </a:cubicBezTo>
                <a:close/>
                <a:moveTo>
                  <a:pt x="1721800" y="0"/>
                </a:moveTo>
                <a:cubicBezTo>
                  <a:pt x="1723991" y="923"/>
                  <a:pt x="1726176" y="1844"/>
                  <a:pt x="1728363" y="2749"/>
                </a:cubicBezTo>
                <a:cubicBezTo>
                  <a:pt x="1730551" y="1844"/>
                  <a:pt x="1732737" y="923"/>
                  <a:pt x="1734926" y="0"/>
                </a:cubicBezTo>
                <a:lnTo>
                  <a:pt x="1734926" y="5497"/>
                </a:lnTo>
                <a:cubicBezTo>
                  <a:pt x="2325825" y="254550"/>
                  <a:pt x="2625718" y="374136"/>
                  <a:pt x="3171248" y="433164"/>
                </a:cubicBezTo>
                <a:cubicBezTo>
                  <a:pt x="3374850" y="446035"/>
                  <a:pt x="3460584" y="514926"/>
                  <a:pt x="3456595" y="762245"/>
                </a:cubicBezTo>
                <a:cubicBezTo>
                  <a:pt x="3433024" y="2596936"/>
                  <a:pt x="2569749" y="3817807"/>
                  <a:pt x="1734926" y="3935360"/>
                </a:cubicBezTo>
                <a:lnTo>
                  <a:pt x="1734926" y="3938119"/>
                </a:lnTo>
                <a:lnTo>
                  <a:pt x="1728363" y="3936740"/>
                </a:lnTo>
                <a:lnTo>
                  <a:pt x="1721800" y="3938119"/>
                </a:lnTo>
                <a:lnTo>
                  <a:pt x="1721800" y="3935360"/>
                </a:lnTo>
                <a:cubicBezTo>
                  <a:pt x="886977" y="3817807"/>
                  <a:pt x="23703" y="2596936"/>
                  <a:pt x="132" y="762245"/>
                </a:cubicBezTo>
                <a:cubicBezTo>
                  <a:pt x="-3858" y="514926"/>
                  <a:pt x="81876" y="446035"/>
                  <a:pt x="285478" y="433164"/>
                </a:cubicBezTo>
                <a:cubicBezTo>
                  <a:pt x="831010" y="374136"/>
                  <a:pt x="1130903" y="254550"/>
                  <a:pt x="1721800" y="549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4" name="Google Shape;1004;p26"/>
          <p:cNvSpPr/>
          <p:nvPr/>
        </p:nvSpPr>
        <p:spPr>
          <a:xfrm flipH="1">
            <a:off x="4804150" y="2566198"/>
            <a:ext cx="521208" cy="501159"/>
          </a:xfrm>
          <a:custGeom>
            <a:avLst/>
            <a:gdLst/>
            <a:ahLst/>
            <a:cxnLst/>
            <a:rect l="l" t="t" r="r" b="b"/>
            <a:pathLst>
              <a:path w="3948393" h="3817544" extrusionOk="0">
                <a:moveTo>
                  <a:pt x="1888045" y="2370407"/>
                </a:moveTo>
                <a:lnTo>
                  <a:pt x="1180379" y="2998560"/>
                </a:lnTo>
                <a:lnTo>
                  <a:pt x="695350" y="2712314"/>
                </a:lnTo>
                <a:lnTo>
                  <a:pt x="703301" y="3014463"/>
                </a:lnTo>
                <a:lnTo>
                  <a:pt x="1888044" y="3817544"/>
                </a:lnTo>
                <a:cubicBezTo>
                  <a:pt x="1885393" y="3356368"/>
                  <a:pt x="1874793" y="2911096"/>
                  <a:pt x="1888045" y="2370407"/>
                </a:cubicBezTo>
                <a:close/>
                <a:moveTo>
                  <a:pt x="2059390" y="2370407"/>
                </a:moveTo>
                <a:cubicBezTo>
                  <a:pt x="2072642" y="2911096"/>
                  <a:pt x="2062042" y="3356368"/>
                  <a:pt x="2059391" y="3817544"/>
                </a:cubicBezTo>
                <a:lnTo>
                  <a:pt x="3244134" y="3014463"/>
                </a:lnTo>
                <a:lnTo>
                  <a:pt x="3252085" y="2712314"/>
                </a:lnTo>
                <a:lnTo>
                  <a:pt x="2767056" y="2998560"/>
                </a:lnTo>
                <a:close/>
                <a:moveTo>
                  <a:pt x="733907" y="1451867"/>
                </a:moveTo>
                <a:lnTo>
                  <a:pt x="0" y="2113471"/>
                </a:lnTo>
                <a:lnTo>
                  <a:pt x="1170450" y="2848461"/>
                </a:lnTo>
                <a:lnTo>
                  <a:pt x="1919327" y="2170968"/>
                </a:lnTo>
                <a:close/>
                <a:moveTo>
                  <a:pt x="3206900" y="1451867"/>
                </a:moveTo>
                <a:lnTo>
                  <a:pt x="2021479" y="2170968"/>
                </a:lnTo>
                <a:lnTo>
                  <a:pt x="2770356" y="2848461"/>
                </a:lnTo>
                <a:lnTo>
                  <a:pt x="3940806" y="2113471"/>
                </a:lnTo>
                <a:close/>
                <a:moveTo>
                  <a:pt x="1195981" y="0"/>
                </a:moveTo>
                <a:lnTo>
                  <a:pt x="10560" y="719101"/>
                </a:lnTo>
                <a:lnTo>
                  <a:pt x="759438" y="1396594"/>
                </a:lnTo>
                <a:lnTo>
                  <a:pt x="1929887" y="661605"/>
                </a:lnTo>
                <a:close/>
                <a:moveTo>
                  <a:pt x="2762973" y="0"/>
                </a:moveTo>
                <a:lnTo>
                  <a:pt x="2029067" y="661605"/>
                </a:lnTo>
                <a:lnTo>
                  <a:pt x="3199516" y="1396594"/>
                </a:lnTo>
                <a:lnTo>
                  <a:pt x="3948393" y="71910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5" name="Google Shape;1005;p26"/>
          <p:cNvSpPr txBox="1"/>
          <p:nvPr/>
        </p:nvSpPr>
        <p:spPr>
          <a:xfrm>
            <a:off x="7364076" y="1257031"/>
            <a:ext cx="4383976" cy="644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503F"/>
              </a:buClr>
              <a:buSzPts val="5400"/>
              <a:buFont typeface="Arial"/>
              <a:buNone/>
            </a:pPr>
            <a:r>
              <a:rPr lang="en-US" sz="5400" b="1">
                <a:solidFill>
                  <a:srgbClr val="73503F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sz="5400" b="1">
              <a:solidFill>
                <a:srgbClr val="7350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6" name="Google Shape;1006;p26"/>
          <p:cNvSpPr txBox="1"/>
          <p:nvPr/>
        </p:nvSpPr>
        <p:spPr>
          <a:xfrm>
            <a:off x="6526467" y="506233"/>
            <a:ext cx="355202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73503F"/>
                </a:solidFill>
                <a:latin typeface="Arial"/>
                <a:ea typeface="Arial"/>
                <a:cs typeface="Arial"/>
                <a:sym typeface="Arial"/>
              </a:rPr>
              <a:t>Awesome</a:t>
            </a:r>
            <a:endParaRPr/>
          </a:p>
        </p:txBody>
      </p:sp>
      <p:grpSp>
        <p:nvGrpSpPr>
          <p:cNvPr id="1007" name="Google Shape;1007;p26"/>
          <p:cNvGrpSpPr/>
          <p:nvPr/>
        </p:nvGrpSpPr>
        <p:grpSpPr>
          <a:xfrm>
            <a:off x="7975841" y="2345733"/>
            <a:ext cx="1754568" cy="870503"/>
            <a:chOff x="7742163" y="1857469"/>
            <a:chExt cx="3816000" cy="870503"/>
          </a:xfrm>
        </p:grpSpPr>
        <p:sp>
          <p:nvSpPr>
            <p:cNvPr id="1008" name="Google Shape;1008;p26"/>
            <p:cNvSpPr txBox="1"/>
            <p:nvPr/>
          </p:nvSpPr>
          <p:spPr>
            <a:xfrm>
              <a:off x="7742163" y="1857469"/>
              <a:ext cx="38160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7350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400" b="1">
                <a:solidFill>
                  <a:srgbClr val="7350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26"/>
            <p:cNvSpPr txBox="1"/>
            <p:nvPr/>
          </p:nvSpPr>
          <p:spPr>
            <a:xfrm>
              <a:off x="7742163" y="2127808"/>
              <a:ext cx="3816000" cy="6001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7350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</a:t>
              </a:r>
              <a:endParaRPr/>
            </a:p>
          </p:txBody>
        </p:sp>
      </p:grpSp>
      <p:grpSp>
        <p:nvGrpSpPr>
          <p:cNvPr id="1010" name="Google Shape;1010;p26"/>
          <p:cNvGrpSpPr/>
          <p:nvPr/>
        </p:nvGrpSpPr>
        <p:grpSpPr>
          <a:xfrm>
            <a:off x="7975841" y="3470363"/>
            <a:ext cx="1754568" cy="870503"/>
            <a:chOff x="7742163" y="2983865"/>
            <a:chExt cx="3816000" cy="870503"/>
          </a:xfrm>
        </p:grpSpPr>
        <p:sp>
          <p:nvSpPr>
            <p:cNvPr id="1011" name="Google Shape;1011;p26"/>
            <p:cNvSpPr txBox="1"/>
            <p:nvPr/>
          </p:nvSpPr>
          <p:spPr>
            <a:xfrm>
              <a:off x="7742163" y="2983865"/>
              <a:ext cx="38160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7350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400" b="1">
                <a:solidFill>
                  <a:srgbClr val="7350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26"/>
            <p:cNvSpPr txBox="1"/>
            <p:nvPr/>
          </p:nvSpPr>
          <p:spPr>
            <a:xfrm>
              <a:off x="7742163" y="3254204"/>
              <a:ext cx="3816000" cy="6001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7350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</a:t>
              </a:r>
              <a:endParaRPr/>
            </a:p>
          </p:txBody>
        </p:sp>
      </p:grpSp>
      <p:grpSp>
        <p:nvGrpSpPr>
          <p:cNvPr id="1013" name="Google Shape;1013;p26"/>
          <p:cNvGrpSpPr/>
          <p:nvPr/>
        </p:nvGrpSpPr>
        <p:grpSpPr>
          <a:xfrm>
            <a:off x="9993484" y="2345733"/>
            <a:ext cx="1754568" cy="870503"/>
            <a:chOff x="7742163" y="4121147"/>
            <a:chExt cx="3816000" cy="870503"/>
          </a:xfrm>
        </p:grpSpPr>
        <p:sp>
          <p:nvSpPr>
            <p:cNvPr id="1014" name="Google Shape;1014;p26"/>
            <p:cNvSpPr txBox="1"/>
            <p:nvPr/>
          </p:nvSpPr>
          <p:spPr>
            <a:xfrm>
              <a:off x="7742163" y="4121147"/>
              <a:ext cx="38160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7350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400" b="1">
                <a:solidFill>
                  <a:srgbClr val="7350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26"/>
            <p:cNvSpPr txBox="1"/>
            <p:nvPr/>
          </p:nvSpPr>
          <p:spPr>
            <a:xfrm>
              <a:off x="7742163" y="4391486"/>
              <a:ext cx="3816000" cy="6001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7350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</a:t>
              </a:r>
              <a:endParaRPr/>
            </a:p>
          </p:txBody>
        </p:sp>
      </p:grpSp>
      <p:grpSp>
        <p:nvGrpSpPr>
          <p:cNvPr id="1016" name="Google Shape;1016;p26"/>
          <p:cNvGrpSpPr/>
          <p:nvPr/>
        </p:nvGrpSpPr>
        <p:grpSpPr>
          <a:xfrm>
            <a:off x="9993484" y="3470362"/>
            <a:ext cx="1754568" cy="870503"/>
            <a:chOff x="7742163" y="5269315"/>
            <a:chExt cx="3816000" cy="870503"/>
          </a:xfrm>
        </p:grpSpPr>
        <p:sp>
          <p:nvSpPr>
            <p:cNvPr id="1017" name="Google Shape;1017;p26"/>
            <p:cNvSpPr txBox="1"/>
            <p:nvPr/>
          </p:nvSpPr>
          <p:spPr>
            <a:xfrm>
              <a:off x="7742163" y="5269315"/>
              <a:ext cx="38160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7350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400" b="1">
                <a:solidFill>
                  <a:srgbClr val="7350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26"/>
            <p:cNvSpPr txBox="1"/>
            <p:nvPr/>
          </p:nvSpPr>
          <p:spPr>
            <a:xfrm>
              <a:off x="7742163" y="5539654"/>
              <a:ext cx="3816000" cy="6001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7350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</a:t>
              </a:r>
              <a:endParaRPr/>
            </a:p>
          </p:txBody>
        </p:sp>
      </p:grpSp>
      <p:sp>
        <p:nvSpPr>
          <p:cNvPr id="1019" name="Google Shape;1019;p26"/>
          <p:cNvSpPr/>
          <p:nvPr/>
        </p:nvSpPr>
        <p:spPr>
          <a:xfrm flipH="1">
            <a:off x="6096000" y="5731079"/>
            <a:ext cx="6096000" cy="620688"/>
          </a:xfrm>
          <a:prstGeom prst="rect">
            <a:avLst/>
          </a:prstGeom>
          <a:solidFill>
            <a:srgbClr val="73503F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0" name="Google Shape;1020;p26"/>
          <p:cNvSpPr/>
          <p:nvPr/>
        </p:nvSpPr>
        <p:spPr>
          <a:xfrm flipH="1">
            <a:off x="6096000" y="5731079"/>
            <a:ext cx="2024270" cy="620688"/>
          </a:xfrm>
          <a:prstGeom prst="rect">
            <a:avLst/>
          </a:prstGeom>
          <a:solidFill>
            <a:srgbClr val="73503F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1" name="Google Shape;1021;p26"/>
          <p:cNvSpPr txBox="1"/>
          <p:nvPr/>
        </p:nvSpPr>
        <p:spPr>
          <a:xfrm flipH="1">
            <a:off x="8348868" y="5810591"/>
            <a:ext cx="339918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</a:t>
            </a:r>
            <a:endParaRPr/>
          </a:p>
        </p:txBody>
      </p:sp>
      <p:grpSp>
        <p:nvGrpSpPr>
          <p:cNvPr id="1022" name="Google Shape;1022;p26"/>
          <p:cNvGrpSpPr/>
          <p:nvPr/>
        </p:nvGrpSpPr>
        <p:grpSpPr>
          <a:xfrm>
            <a:off x="6296722" y="5865586"/>
            <a:ext cx="851132" cy="346617"/>
            <a:chOff x="6484672" y="2318645"/>
            <a:chExt cx="2188230" cy="891140"/>
          </a:xfrm>
        </p:grpSpPr>
        <p:sp>
          <p:nvSpPr>
            <p:cNvPr id="1023" name="Google Shape;1023;p26"/>
            <p:cNvSpPr/>
            <p:nvPr/>
          </p:nvSpPr>
          <p:spPr>
            <a:xfrm>
              <a:off x="7789142" y="2318645"/>
              <a:ext cx="883760" cy="891140"/>
            </a:xfrm>
            <a:custGeom>
              <a:avLst/>
              <a:gdLst/>
              <a:ahLst/>
              <a:cxnLst/>
              <a:rect l="l" t="t" r="r" b="b"/>
              <a:pathLst>
                <a:path w="1652142" h="1665940" extrusionOk="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26"/>
            <p:cNvSpPr/>
            <p:nvPr/>
          </p:nvSpPr>
          <p:spPr>
            <a:xfrm>
              <a:off x="6484672" y="2318645"/>
              <a:ext cx="599480" cy="854274"/>
            </a:xfrm>
            <a:custGeom>
              <a:avLst/>
              <a:gdLst/>
              <a:ahLst/>
              <a:cxnLst/>
              <a:rect l="l" t="t" r="r" b="b"/>
              <a:pathLst>
                <a:path w="599480" h="854274" extrusionOk="0">
                  <a:moveTo>
                    <a:pt x="308967" y="0"/>
                  </a:moveTo>
                  <a:cubicBezTo>
                    <a:pt x="396676" y="0"/>
                    <a:pt x="482600" y="22027"/>
                    <a:pt x="566737" y="66080"/>
                  </a:cubicBezTo>
                  <a:lnTo>
                    <a:pt x="482203" y="230386"/>
                  </a:lnTo>
                  <a:cubicBezTo>
                    <a:pt x="436048" y="194271"/>
                    <a:pt x="389492" y="176213"/>
                    <a:pt x="342537" y="176213"/>
                  </a:cubicBezTo>
                  <a:cubicBezTo>
                    <a:pt x="319859" y="176213"/>
                    <a:pt x="299566" y="181989"/>
                    <a:pt x="281657" y="193542"/>
                  </a:cubicBezTo>
                  <a:cubicBezTo>
                    <a:pt x="261367" y="206688"/>
                    <a:pt x="251222" y="224216"/>
                    <a:pt x="251222" y="246125"/>
                  </a:cubicBezTo>
                  <a:cubicBezTo>
                    <a:pt x="251222" y="267630"/>
                    <a:pt x="264539" y="286150"/>
                    <a:pt x="291173" y="301684"/>
                  </a:cubicBezTo>
                  <a:cubicBezTo>
                    <a:pt x="303104" y="308859"/>
                    <a:pt x="338885" y="321209"/>
                    <a:pt x="398515" y="338733"/>
                  </a:cubicBezTo>
                  <a:cubicBezTo>
                    <a:pt x="473258" y="360586"/>
                    <a:pt x="526529" y="391579"/>
                    <a:pt x="558329" y="431713"/>
                  </a:cubicBezTo>
                  <a:cubicBezTo>
                    <a:pt x="585763" y="465882"/>
                    <a:pt x="599480" y="509786"/>
                    <a:pt x="599480" y="563426"/>
                  </a:cubicBezTo>
                  <a:cubicBezTo>
                    <a:pt x="599480" y="700900"/>
                    <a:pt x="539155" y="790498"/>
                    <a:pt x="418504" y="832219"/>
                  </a:cubicBezTo>
                  <a:cubicBezTo>
                    <a:pt x="376436" y="846922"/>
                    <a:pt x="331192" y="854274"/>
                    <a:pt x="282773" y="854274"/>
                  </a:cubicBezTo>
                  <a:cubicBezTo>
                    <a:pt x="181173" y="854274"/>
                    <a:pt x="86915" y="823516"/>
                    <a:pt x="0" y="762000"/>
                  </a:cubicBezTo>
                  <a:lnTo>
                    <a:pt x="90487" y="591741"/>
                  </a:lnTo>
                  <a:cubicBezTo>
                    <a:pt x="154118" y="649288"/>
                    <a:pt x="216356" y="678061"/>
                    <a:pt x="277201" y="678061"/>
                  </a:cubicBezTo>
                  <a:cubicBezTo>
                    <a:pt x="304642" y="678061"/>
                    <a:pt x="327908" y="671646"/>
                    <a:pt x="347002" y="658816"/>
                  </a:cubicBezTo>
                  <a:cubicBezTo>
                    <a:pt x="369270" y="644386"/>
                    <a:pt x="380404" y="623941"/>
                    <a:pt x="380404" y="597480"/>
                  </a:cubicBezTo>
                  <a:cubicBezTo>
                    <a:pt x="380404" y="573426"/>
                    <a:pt x="368080" y="553380"/>
                    <a:pt x="343430" y="537344"/>
                  </a:cubicBezTo>
                  <a:cubicBezTo>
                    <a:pt x="325143" y="525314"/>
                    <a:pt x="294332" y="513085"/>
                    <a:pt x="250998" y="500658"/>
                  </a:cubicBezTo>
                  <a:cubicBezTo>
                    <a:pt x="198524" y="485199"/>
                    <a:pt x="165528" y="474495"/>
                    <a:pt x="152009" y="468548"/>
                  </a:cubicBezTo>
                  <a:cubicBezTo>
                    <a:pt x="130541" y="459433"/>
                    <a:pt x="112253" y="448729"/>
                    <a:pt x="97147" y="436439"/>
                  </a:cubicBezTo>
                  <a:cubicBezTo>
                    <a:pt x="53814" y="400763"/>
                    <a:pt x="32147" y="346854"/>
                    <a:pt x="32147" y="274709"/>
                  </a:cubicBezTo>
                  <a:cubicBezTo>
                    <a:pt x="32147" y="199390"/>
                    <a:pt x="54570" y="136956"/>
                    <a:pt x="99417" y="87409"/>
                  </a:cubicBezTo>
                  <a:cubicBezTo>
                    <a:pt x="151805" y="29136"/>
                    <a:pt x="221654" y="0"/>
                    <a:pt x="3089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26"/>
            <p:cNvSpPr/>
            <p:nvPr/>
          </p:nvSpPr>
          <p:spPr>
            <a:xfrm>
              <a:off x="7231491" y="2339482"/>
              <a:ext cx="462558" cy="812601"/>
            </a:xfrm>
            <a:custGeom>
              <a:avLst/>
              <a:gdLst/>
              <a:ahLst/>
              <a:cxnLst/>
              <a:rect l="l" t="t" r="r" b="b"/>
              <a:pathLst>
                <a:path w="462558" h="812601" extrusionOk="0">
                  <a:moveTo>
                    <a:pt x="0" y="0"/>
                  </a:moveTo>
                  <a:lnTo>
                    <a:pt x="462558" y="0"/>
                  </a:lnTo>
                  <a:lnTo>
                    <a:pt x="462558" y="176212"/>
                  </a:lnTo>
                  <a:lnTo>
                    <a:pt x="211336" y="176212"/>
                  </a:lnTo>
                  <a:lnTo>
                    <a:pt x="211336" y="314920"/>
                  </a:lnTo>
                  <a:lnTo>
                    <a:pt x="448866" y="314920"/>
                  </a:lnTo>
                  <a:lnTo>
                    <a:pt x="448866" y="491132"/>
                  </a:lnTo>
                  <a:lnTo>
                    <a:pt x="211336" y="491132"/>
                  </a:lnTo>
                  <a:lnTo>
                    <a:pt x="211336" y="636389"/>
                  </a:lnTo>
                  <a:lnTo>
                    <a:pt x="462558" y="636389"/>
                  </a:lnTo>
                  <a:lnTo>
                    <a:pt x="462558" y="812601"/>
                  </a:lnTo>
                  <a:lnTo>
                    <a:pt x="0" y="81260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26" name="Google Shape;1026;p26"/>
          <p:cNvSpPr txBox="1"/>
          <p:nvPr/>
        </p:nvSpPr>
        <p:spPr>
          <a:xfrm>
            <a:off x="7287202" y="5777284"/>
            <a:ext cx="83306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Content  Here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7" name="Google Shape;1027;p26"/>
          <p:cNvSpPr txBox="1"/>
          <p:nvPr/>
        </p:nvSpPr>
        <p:spPr>
          <a:xfrm>
            <a:off x="7924937" y="4665198"/>
            <a:ext cx="391256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rgbClr val="EDC7A0"/>
                </a:solidFill>
                <a:latin typeface="Arial"/>
                <a:ea typeface="Arial"/>
                <a:cs typeface="Arial"/>
                <a:sym typeface="Arial"/>
              </a:rPr>
              <a:t>THEME PPT </a:t>
            </a:r>
            <a:r>
              <a:rPr lang="en-US" sz="1600" b="1" dirty="0">
                <a:solidFill>
                  <a:srgbClr val="EDC7A0"/>
                </a:solidFill>
                <a:latin typeface="Arial"/>
                <a:ea typeface="Arial"/>
                <a:cs typeface="Arial"/>
                <a:sym typeface="Arial"/>
              </a:rPr>
              <a:t>Layout </a:t>
            </a: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Clean Text Slide for your Presentation. </a:t>
            </a:r>
            <a:r>
              <a:rPr lang="en-US" sz="16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THEME PPT </a:t>
            </a: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Layout Clean Text Slide for your Presentation.</a:t>
            </a:r>
            <a:endParaRPr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p27"/>
          <p:cNvSpPr txBox="1">
            <a:spLocks noGrp="1"/>
          </p:cNvSpPr>
          <p:nvPr>
            <p:ph type="body" idx="1"/>
          </p:nvPr>
        </p:nvSpPr>
        <p:spPr>
          <a:xfrm>
            <a:off x="619125" y="400050"/>
            <a:ext cx="11572875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Infographic Style</a:t>
            </a:r>
            <a:endParaRPr/>
          </a:p>
        </p:txBody>
      </p:sp>
      <p:sp>
        <p:nvSpPr>
          <p:cNvPr id="1033" name="Google Shape;1033;p27"/>
          <p:cNvSpPr/>
          <p:nvPr/>
        </p:nvSpPr>
        <p:spPr>
          <a:xfrm rot="5400000" flipH="1">
            <a:off x="5291266" y="1783512"/>
            <a:ext cx="3892275" cy="3892275"/>
          </a:xfrm>
          <a:prstGeom prst="blockArc">
            <a:avLst>
              <a:gd name="adj1" fmla="val 11864761"/>
              <a:gd name="adj2" fmla="val 20578708"/>
              <a:gd name="adj3" fmla="val 1002"/>
            </a:avLst>
          </a:prstGeom>
          <a:solidFill>
            <a:srgbClr val="7350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34" name="Google Shape;1034;p27"/>
          <p:cNvGrpSpPr/>
          <p:nvPr/>
        </p:nvGrpSpPr>
        <p:grpSpPr>
          <a:xfrm flipH="1">
            <a:off x="9134587" y="1649619"/>
            <a:ext cx="2600888" cy="923330"/>
            <a:chOff x="2551706" y="4283314"/>
            <a:chExt cx="1403938" cy="923330"/>
          </a:xfrm>
        </p:grpSpPr>
        <p:sp>
          <p:nvSpPr>
            <p:cNvPr id="1035" name="Google Shape;1035;p27"/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27"/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37" name="Google Shape;1037;p27"/>
          <p:cNvGrpSpPr/>
          <p:nvPr/>
        </p:nvGrpSpPr>
        <p:grpSpPr>
          <a:xfrm flipH="1">
            <a:off x="9321994" y="3174508"/>
            <a:ext cx="2473990" cy="923330"/>
            <a:chOff x="2551706" y="4283314"/>
            <a:chExt cx="1403938" cy="923330"/>
          </a:xfrm>
        </p:grpSpPr>
        <p:sp>
          <p:nvSpPr>
            <p:cNvPr id="1038" name="Google Shape;1038;p27"/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27"/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40" name="Google Shape;1040;p27"/>
          <p:cNvGrpSpPr/>
          <p:nvPr/>
        </p:nvGrpSpPr>
        <p:grpSpPr>
          <a:xfrm flipH="1">
            <a:off x="9134587" y="4996491"/>
            <a:ext cx="2600888" cy="923330"/>
            <a:chOff x="2551706" y="4283314"/>
            <a:chExt cx="1403938" cy="923330"/>
          </a:xfrm>
        </p:grpSpPr>
        <p:sp>
          <p:nvSpPr>
            <p:cNvPr id="1041" name="Google Shape;1041;p27"/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27"/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043" name="Google Shape;1043;p27"/>
          <p:cNvCxnSpPr/>
          <p:nvPr/>
        </p:nvCxnSpPr>
        <p:spPr>
          <a:xfrm rot="10800000" flipH="1">
            <a:off x="8271028" y="5134580"/>
            <a:ext cx="777600" cy="265800"/>
          </a:xfrm>
          <a:prstGeom prst="bentConnector3">
            <a:avLst>
              <a:gd name="adj1" fmla="val 50000"/>
            </a:avLst>
          </a:prstGeom>
          <a:noFill/>
          <a:ln w="38100" cap="flat" cmpd="sng">
            <a:solidFill>
              <a:srgbClr val="73503F"/>
            </a:solidFill>
            <a:prstDash val="dot"/>
            <a:miter lim="800000"/>
            <a:headEnd type="none" w="sm" len="sm"/>
            <a:tailEnd type="triangle" w="med" len="med"/>
          </a:ln>
        </p:spPr>
      </p:cxnSp>
      <p:cxnSp>
        <p:nvCxnSpPr>
          <p:cNvPr id="1044" name="Google Shape;1044;p27"/>
          <p:cNvCxnSpPr/>
          <p:nvPr/>
        </p:nvCxnSpPr>
        <p:spPr>
          <a:xfrm rot="10800000" flipH="1">
            <a:off x="8951770" y="4316811"/>
            <a:ext cx="1351200" cy="372900"/>
          </a:xfrm>
          <a:prstGeom prst="bentConnector2">
            <a:avLst/>
          </a:prstGeom>
          <a:noFill/>
          <a:ln w="38100" cap="flat" cmpd="sng">
            <a:solidFill>
              <a:srgbClr val="73503F"/>
            </a:solidFill>
            <a:prstDash val="dot"/>
            <a:miter lim="800000"/>
            <a:headEnd type="none" w="sm" len="sm"/>
            <a:tailEnd type="triangle" w="med" len="med"/>
          </a:ln>
        </p:spPr>
      </p:cxnSp>
      <p:sp>
        <p:nvSpPr>
          <p:cNvPr id="1045" name="Google Shape;1045;p27"/>
          <p:cNvSpPr/>
          <p:nvPr/>
        </p:nvSpPr>
        <p:spPr>
          <a:xfrm flipH="1">
            <a:off x="7981390" y="5220859"/>
            <a:ext cx="360040" cy="360040"/>
          </a:xfrm>
          <a:prstGeom prst="ellipse">
            <a:avLst/>
          </a:prstGeom>
          <a:solidFill>
            <a:srgbClr val="EDC7A0"/>
          </a:solidFill>
          <a:ln w="12700" cap="flat" cmpd="sng">
            <a:solidFill>
              <a:srgbClr val="7350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6" name="Google Shape;1046;p27"/>
          <p:cNvSpPr/>
          <p:nvPr/>
        </p:nvSpPr>
        <p:spPr>
          <a:xfrm flipH="1">
            <a:off x="7981390" y="1892052"/>
            <a:ext cx="360040" cy="360040"/>
          </a:xfrm>
          <a:prstGeom prst="ellipse">
            <a:avLst/>
          </a:prstGeom>
          <a:solidFill>
            <a:srgbClr val="EDC7A0"/>
          </a:solidFill>
          <a:ln w="12700" cap="flat" cmpd="sng">
            <a:solidFill>
              <a:srgbClr val="7350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7" name="Google Shape;1047;p27"/>
          <p:cNvSpPr/>
          <p:nvPr/>
        </p:nvSpPr>
        <p:spPr>
          <a:xfrm flipH="1">
            <a:off x="8732855" y="4495435"/>
            <a:ext cx="360040" cy="360040"/>
          </a:xfrm>
          <a:prstGeom prst="ellipse">
            <a:avLst/>
          </a:prstGeom>
          <a:solidFill>
            <a:srgbClr val="EDC7A0"/>
          </a:solidFill>
          <a:ln w="12700" cap="flat" cmpd="sng">
            <a:solidFill>
              <a:srgbClr val="7350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48" name="Google Shape;1048;p27"/>
          <p:cNvCxnSpPr/>
          <p:nvPr/>
        </p:nvCxnSpPr>
        <p:spPr>
          <a:xfrm rot="10800000" flipH="1">
            <a:off x="8271028" y="1823526"/>
            <a:ext cx="777600" cy="265800"/>
          </a:xfrm>
          <a:prstGeom prst="bentConnector3">
            <a:avLst>
              <a:gd name="adj1" fmla="val 50000"/>
            </a:avLst>
          </a:prstGeom>
          <a:noFill/>
          <a:ln w="38100" cap="flat" cmpd="sng">
            <a:solidFill>
              <a:srgbClr val="73503F"/>
            </a:solidFill>
            <a:prstDash val="dot"/>
            <a:miter lim="800000"/>
            <a:headEnd type="none" w="sm" len="sm"/>
            <a:tailEnd type="triangle" w="med" len="med"/>
          </a:ln>
        </p:spPr>
      </p:cxnSp>
      <p:sp>
        <p:nvSpPr>
          <p:cNvPr id="1049" name="Google Shape;1049;p27"/>
          <p:cNvSpPr/>
          <p:nvPr/>
        </p:nvSpPr>
        <p:spPr>
          <a:xfrm rot="-5400000" flipH="1">
            <a:off x="3176714" y="1792017"/>
            <a:ext cx="3892275" cy="3892275"/>
          </a:xfrm>
          <a:prstGeom prst="blockArc">
            <a:avLst>
              <a:gd name="adj1" fmla="val 11864761"/>
              <a:gd name="adj2" fmla="val 20597355"/>
              <a:gd name="adj3" fmla="val 1016"/>
            </a:avLst>
          </a:prstGeom>
          <a:solidFill>
            <a:srgbClr val="7350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50" name="Google Shape;1050;p27"/>
          <p:cNvGrpSpPr/>
          <p:nvPr/>
        </p:nvGrpSpPr>
        <p:grpSpPr>
          <a:xfrm flipH="1">
            <a:off x="696226" y="1658124"/>
            <a:ext cx="2512833" cy="923330"/>
            <a:chOff x="2551706" y="4283314"/>
            <a:chExt cx="1403938" cy="923330"/>
          </a:xfrm>
        </p:grpSpPr>
        <p:sp>
          <p:nvSpPr>
            <p:cNvPr id="1051" name="Google Shape;1051;p27"/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27"/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53" name="Google Shape;1053;p27"/>
          <p:cNvGrpSpPr/>
          <p:nvPr/>
        </p:nvGrpSpPr>
        <p:grpSpPr>
          <a:xfrm flipH="1">
            <a:off x="518968" y="3339037"/>
            <a:ext cx="2512833" cy="923330"/>
            <a:chOff x="2551706" y="4283314"/>
            <a:chExt cx="1403938" cy="923330"/>
          </a:xfrm>
        </p:grpSpPr>
        <p:sp>
          <p:nvSpPr>
            <p:cNvPr id="1054" name="Google Shape;1054;p27"/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27"/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56" name="Google Shape;1056;p27"/>
          <p:cNvGrpSpPr/>
          <p:nvPr/>
        </p:nvGrpSpPr>
        <p:grpSpPr>
          <a:xfrm flipH="1">
            <a:off x="696226" y="5004996"/>
            <a:ext cx="2512833" cy="923330"/>
            <a:chOff x="2551706" y="4283314"/>
            <a:chExt cx="1403938" cy="923330"/>
          </a:xfrm>
        </p:grpSpPr>
        <p:sp>
          <p:nvSpPr>
            <p:cNvPr id="1057" name="Google Shape;1057;p27"/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27"/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059" name="Google Shape;1059;p27"/>
          <p:cNvCxnSpPr/>
          <p:nvPr/>
        </p:nvCxnSpPr>
        <p:spPr>
          <a:xfrm flipH="1">
            <a:off x="1601862" y="2946760"/>
            <a:ext cx="1623900" cy="377400"/>
          </a:xfrm>
          <a:prstGeom prst="bentConnector3">
            <a:avLst>
              <a:gd name="adj1" fmla="val 100896"/>
            </a:avLst>
          </a:prstGeom>
          <a:noFill/>
          <a:ln w="38100" cap="flat" cmpd="sng">
            <a:solidFill>
              <a:srgbClr val="73503F"/>
            </a:solidFill>
            <a:prstDash val="dot"/>
            <a:miter lim="800000"/>
            <a:headEnd type="none" w="sm" len="sm"/>
            <a:tailEnd type="triangle" w="med" len="med"/>
          </a:ln>
        </p:spPr>
      </p:cxnSp>
      <p:sp>
        <p:nvSpPr>
          <p:cNvPr id="1060" name="Google Shape;1060;p27"/>
          <p:cNvSpPr/>
          <p:nvPr/>
        </p:nvSpPr>
        <p:spPr>
          <a:xfrm flipH="1">
            <a:off x="3950783" y="1900557"/>
            <a:ext cx="360040" cy="360040"/>
          </a:xfrm>
          <a:prstGeom prst="ellipse">
            <a:avLst/>
          </a:prstGeom>
          <a:solidFill>
            <a:srgbClr val="EDC7A0"/>
          </a:solidFill>
          <a:ln w="12700" cap="flat" cmpd="sng">
            <a:solidFill>
              <a:srgbClr val="7350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1" name="Google Shape;1061;p27"/>
          <p:cNvSpPr/>
          <p:nvPr/>
        </p:nvSpPr>
        <p:spPr>
          <a:xfrm flipH="1">
            <a:off x="3190199" y="2772748"/>
            <a:ext cx="360040" cy="360040"/>
          </a:xfrm>
          <a:prstGeom prst="ellipse">
            <a:avLst/>
          </a:prstGeom>
          <a:solidFill>
            <a:srgbClr val="EDC7A0"/>
          </a:solidFill>
          <a:ln w="12700" cap="flat" cmpd="sng">
            <a:solidFill>
              <a:srgbClr val="7350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2" name="Google Shape;1062;p27"/>
          <p:cNvSpPr/>
          <p:nvPr/>
        </p:nvSpPr>
        <p:spPr>
          <a:xfrm flipH="1">
            <a:off x="3950783" y="5229364"/>
            <a:ext cx="360040" cy="360040"/>
          </a:xfrm>
          <a:prstGeom prst="ellipse">
            <a:avLst/>
          </a:prstGeom>
          <a:solidFill>
            <a:srgbClr val="EDC7A0"/>
          </a:solidFill>
          <a:ln w="12700" cap="flat" cmpd="sng">
            <a:solidFill>
              <a:srgbClr val="7350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63" name="Google Shape;1063;p27"/>
          <p:cNvCxnSpPr/>
          <p:nvPr/>
        </p:nvCxnSpPr>
        <p:spPr>
          <a:xfrm rot="10800000">
            <a:off x="3273922" y="5143084"/>
            <a:ext cx="777600" cy="265800"/>
          </a:xfrm>
          <a:prstGeom prst="bentConnector3">
            <a:avLst>
              <a:gd name="adj1" fmla="val 50000"/>
            </a:avLst>
          </a:prstGeom>
          <a:noFill/>
          <a:ln w="38100" cap="flat" cmpd="sng">
            <a:solidFill>
              <a:srgbClr val="73503F"/>
            </a:solidFill>
            <a:prstDash val="dot"/>
            <a:miter lim="800000"/>
            <a:headEnd type="none" w="sm" len="sm"/>
            <a:tailEnd type="triangle" w="med" len="med"/>
          </a:ln>
        </p:spPr>
      </p:cxnSp>
      <p:cxnSp>
        <p:nvCxnSpPr>
          <p:cNvPr id="1064" name="Google Shape;1064;p27"/>
          <p:cNvCxnSpPr/>
          <p:nvPr/>
        </p:nvCxnSpPr>
        <p:spPr>
          <a:xfrm rot="10800000">
            <a:off x="3273923" y="1832031"/>
            <a:ext cx="777600" cy="265800"/>
          </a:xfrm>
          <a:prstGeom prst="bentConnector3">
            <a:avLst>
              <a:gd name="adj1" fmla="val 50000"/>
            </a:avLst>
          </a:prstGeom>
          <a:noFill/>
          <a:ln w="38100" cap="flat" cmpd="sng">
            <a:solidFill>
              <a:srgbClr val="73503F"/>
            </a:solidFill>
            <a:prstDash val="dot"/>
            <a:miter lim="800000"/>
            <a:headEnd type="none" w="sm" len="sm"/>
            <a:tailEnd type="triangle" w="med" len="med"/>
          </a:ln>
        </p:spPr>
      </p:cxnSp>
      <p:pic>
        <p:nvPicPr>
          <p:cNvPr id="1065" name="Google Shape;1065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85537" y="1723281"/>
            <a:ext cx="3349221" cy="4991627"/>
          </a:xfrm>
          <a:prstGeom prst="rect">
            <a:avLst/>
          </a:prstGeom>
          <a:noFill/>
          <a:ln>
            <a:noFill/>
          </a:ln>
          <a:effectLst>
            <a:outerShdw blurRad="76200" sy="23000" kx="1200000" algn="br" rotWithShape="0">
              <a:srgbClr val="000000">
                <a:alpha val="20000"/>
              </a:srgbClr>
            </a:outerShdw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28"/>
          <p:cNvSpPr txBox="1"/>
          <p:nvPr/>
        </p:nvSpPr>
        <p:spPr>
          <a:xfrm>
            <a:off x="3299294" y="608408"/>
            <a:ext cx="402976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AWESOME</a:t>
            </a:r>
            <a:endParaRPr sz="4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1" name="Google Shape;1071;p28"/>
          <p:cNvSpPr txBox="1"/>
          <p:nvPr/>
        </p:nvSpPr>
        <p:spPr>
          <a:xfrm>
            <a:off x="6902551" y="4188535"/>
            <a:ext cx="3914860" cy="2215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sp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 Create </a:t>
            </a:r>
            <a:endParaRPr/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Quality Professional </a:t>
            </a:r>
            <a:endParaRPr/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73503F"/>
                </a:solidFill>
                <a:latin typeface="Arial"/>
                <a:ea typeface="Arial"/>
                <a:cs typeface="Arial"/>
                <a:sym typeface="Arial"/>
              </a:rPr>
              <a:t>PPT Presentation</a:t>
            </a:r>
            <a:endParaRPr sz="3200">
              <a:solidFill>
                <a:srgbClr val="7350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2" name="Google Shape;1072;p28"/>
          <p:cNvSpPr txBox="1"/>
          <p:nvPr/>
        </p:nvSpPr>
        <p:spPr>
          <a:xfrm>
            <a:off x="7864742" y="781978"/>
            <a:ext cx="302435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sz="2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3" name="Google Shape;1073;p28"/>
          <p:cNvSpPr txBox="1"/>
          <p:nvPr/>
        </p:nvSpPr>
        <p:spPr>
          <a:xfrm>
            <a:off x="7190532" y="1343174"/>
            <a:ext cx="391256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THEME PPT </a:t>
            </a:r>
            <a:r>
              <a:rPr lang="en-US" sz="1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Layout </a:t>
            </a:r>
            <a:r>
              <a:rPr lang="en-US" sz="16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Clean Text Slide for your Presentation. </a:t>
            </a:r>
            <a:r>
              <a:rPr lang="en-US" sz="16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THEME PPT </a:t>
            </a:r>
            <a:r>
              <a:rPr lang="en-US" sz="16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Layout Clean Text Slide for your Presentation.</a:t>
            </a:r>
            <a:endParaRPr dirty="0"/>
          </a:p>
        </p:txBody>
      </p:sp>
      <p:sp>
        <p:nvSpPr>
          <p:cNvPr id="1074" name="Google Shape;1074;p28"/>
          <p:cNvSpPr>
            <a:spLocks noGrp="1"/>
          </p:cNvSpPr>
          <p:nvPr>
            <p:ph type="pic" idx="2"/>
          </p:nvPr>
        </p:nvSpPr>
        <p:spPr>
          <a:xfrm>
            <a:off x="1" y="2"/>
            <a:ext cx="7190531" cy="685799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pic>
        <p:nvPicPr>
          <p:cNvPr id="1075" name="Google Shape;1075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15864" y="2212147"/>
            <a:ext cx="1979691" cy="2089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Google Shape;1080;p29"/>
          <p:cNvSpPr/>
          <p:nvPr/>
        </p:nvSpPr>
        <p:spPr>
          <a:xfrm>
            <a:off x="4043524" y="3988684"/>
            <a:ext cx="630965" cy="630965"/>
          </a:xfrm>
          <a:prstGeom prst="ellipse">
            <a:avLst/>
          </a:prstGeom>
          <a:solidFill>
            <a:srgbClr val="7350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1" name="Google Shape;1081;p29"/>
          <p:cNvSpPr/>
          <p:nvPr/>
        </p:nvSpPr>
        <p:spPr>
          <a:xfrm>
            <a:off x="945558" y="3988684"/>
            <a:ext cx="630965" cy="630965"/>
          </a:xfrm>
          <a:prstGeom prst="ellipse">
            <a:avLst/>
          </a:prstGeom>
          <a:solidFill>
            <a:srgbClr val="7350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82" name="Google Shape;1082;p29"/>
          <p:cNvGrpSpPr/>
          <p:nvPr/>
        </p:nvGrpSpPr>
        <p:grpSpPr>
          <a:xfrm>
            <a:off x="1644614" y="3856249"/>
            <a:ext cx="2412029" cy="895838"/>
            <a:chOff x="3131840" y="2220255"/>
            <a:chExt cx="3096344" cy="895838"/>
          </a:xfrm>
        </p:grpSpPr>
        <p:sp>
          <p:nvSpPr>
            <p:cNvPr id="1083" name="Google Shape;1083;p29"/>
            <p:cNvSpPr txBox="1"/>
            <p:nvPr/>
          </p:nvSpPr>
          <p:spPr>
            <a:xfrm>
              <a:off x="3131840" y="2220255"/>
              <a:ext cx="3096344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Text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29"/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</a:t>
              </a:r>
              <a:endParaRPr/>
            </a:p>
          </p:txBody>
        </p:sp>
      </p:grpSp>
      <p:grpSp>
        <p:nvGrpSpPr>
          <p:cNvPr id="1085" name="Google Shape;1085;p29"/>
          <p:cNvGrpSpPr/>
          <p:nvPr/>
        </p:nvGrpSpPr>
        <p:grpSpPr>
          <a:xfrm>
            <a:off x="4742580" y="3856249"/>
            <a:ext cx="2412029" cy="895838"/>
            <a:chOff x="3131840" y="2220255"/>
            <a:chExt cx="3096344" cy="895838"/>
          </a:xfrm>
        </p:grpSpPr>
        <p:sp>
          <p:nvSpPr>
            <p:cNvPr id="1086" name="Google Shape;1086;p29"/>
            <p:cNvSpPr txBox="1"/>
            <p:nvPr/>
          </p:nvSpPr>
          <p:spPr>
            <a:xfrm>
              <a:off x="3131840" y="2220255"/>
              <a:ext cx="3096344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Text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29"/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</a:t>
              </a:r>
              <a:endParaRPr/>
            </a:p>
          </p:txBody>
        </p:sp>
      </p:grpSp>
      <p:sp>
        <p:nvSpPr>
          <p:cNvPr id="1088" name="Google Shape;1088;p29"/>
          <p:cNvSpPr/>
          <p:nvPr/>
        </p:nvSpPr>
        <p:spPr>
          <a:xfrm>
            <a:off x="4043524" y="5161970"/>
            <a:ext cx="630965" cy="630965"/>
          </a:xfrm>
          <a:prstGeom prst="ellipse">
            <a:avLst/>
          </a:prstGeom>
          <a:solidFill>
            <a:srgbClr val="7350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9" name="Google Shape;1089;p29"/>
          <p:cNvSpPr/>
          <p:nvPr/>
        </p:nvSpPr>
        <p:spPr>
          <a:xfrm>
            <a:off x="945558" y="5161970"/>
            <a:ext cx="630965" cy="630965"/>
          </a:xfrm>
          <a:prstGeom prst="ellipse">
            <a:avLst/>
          </a:prstGeom>
          <a:solidFill>
            <a:srgbClr val="7350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90" name="Google Shape;1090;p29"/>
          <p:cNvGrpSpPr/>
          <p:nvPr/>
        </p:nvGrpSpPr>
        <p:grpSpPr>
          <a:xfrm>
            <a:off x="1644614" y="5029534"/>
            <a:ext cx="2412029" cy="895838"/>
            <a:chOff x="3131840" y="2220255"/>
            <a:chExt cx="3096344" cy="895838"/>
          </a:xfrm>
        </p:grpSpPr>
        <p:sp>
          <p:nvSpPr>
            <p:cNvPr id="1091" name="Google Shape;1091;p29"/>
            <p:cNvSpPr txBox="1"/>
            <p:nvPr/>
          </p:nvSpPr>
          <p:spPr>
            <a:xfrm>
              <a:off x="3131840" y="2220255"/>
              <a:ext cx="3096344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Text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29"/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</a:t>
              </a:r>
              <a:endParaRPr/>
            </a:p>
          </p:txBody>
        </p:sp>
      </p:grpSp>
      <p:grpSp>
        <p:nvGrpSpPr>
          <p:cNvPr id="1093" name="Google Shape;1093;p29"/>
          <p:cNvGrpSpPr/>
          <p:nvPr/>
        </p:nvGrpSpPr>
        <p:grpSpPr>
          <a:xfrm>
            <a:off x="4742580" y="5029534"/>
            <a:ext cx="2412029" cy="895838"/>
            <a:chOff x="3131840" y="2220255"/>
            <a:chExt cx="3096344" cy="895838"/>
          </a:xfrm>
        </p:grpSpPr>
        <p:sp>
          <p:nvSpPr>
            <p:cNvPr id="1094" name="Google Shape;1094;p29"/>
            <p:cNvSpPr txBox="1"/>
            <p:nvPr/>
          </p:nvSpPr>
          <p:spPr>
            <a:xfrm>
              <a:off x="3131840" y="2220255"/>
              <a:ext cx="3096344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Text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29"/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</a:t>
              </a:r>
              <a:endParaRPr/>
            </a:p>
          </p:txBody>
        </p:sp>
      </p:grpSp>
      <p:sp>
        <p:nvSpPr>
          <p:cNvPr id="1096" name="Google Shape;1096;p29"/>
          <p:cNvSpPr/>
          <p:nvPr/>
        </p:nvSpPr>
        <p:spPr>
          <a:xfrm>
            <a:off x="1116933" y="5331146"/>
            <a:ext cx="288218" cy="292616"/>
          </a:xfrm>
          <a:custGeom>
            <a:avLst/>
            <a:gdLst/>
            <a:ahLst/>
            <a:cxnLst/>
            <a:rect l="l" t="t" r="r" b="b"/>
            <a:pathLst>
              <a:path w="3746212" h="3803392" extrusionOk="0">
                <a:moveTo>
                  <a:pt x="1805718" y="1770898"/>
                </a:moveTo>
                <a:lnTo>
                  <a:pt x="1881311" y="1770898"/>
                </a:lnTo>
                <a:cubicBezTo>
                  <a:pt x="1923060" y="1770898"/>
                  <a:pt x="1956904" y="1804742"/>
                  <a:pt x="1956904" y="1846490"/>
                </a:cubicBezTo>
                <a:cubicBezTo>
                  <a:pt x="1956904" y="1888239"/>
                  <a:pt x="1923060" y="1922083"/>
                  <a:pt x="1881311" y="1922083"/>
                </a:cubicBezTo>
                <a:lnTo>
                  <a:pt x="1805718" y="1922083"/>
                </a:lnTo>
                <a:close/>
                <a:moveTo>
                  <a:pt x="1343303" y="1695515"/>
                </a:moveTo>
                <a:cubicBezTo>
                  <a:pt x="1329134" y="1694905"/>
                  <a:pt x="1314741" y="1695561"/>
                  <a:pt x="1300261" y="1697572"/>
                </a:cubicBezTo>
                <a:cubicBezTo>
                  <a:pt x="1184424" y="1713656"/>
                  <a:pt x="1097520" y="1811650"/>
                  <a:pt x="1095397" y="1928579"/>
                </a:cubicBezTo>
                <a:cubicBezTo>
                  <a:pt x="1093274" y="2045508"/>
                  <a:pt x="1176562" y="2146592"/>
                  <a:pt x="1291739" y="2166871"/>
                </a:cubicBezTo>
                <a:cubicBezTo>
                  <a:pt x="1406916" y="2187150"/>
                  <a:pt x="1519721" y="2120593"/>
                  <a:pt x="1557663" y="2009970"/>
                </a:cubicBezTo>
                <a:lnTo>
                  <a:pt x="1424986" y="1964463"/>
                </a:lnTo>
                <a:cubicBezTo>
                  <a:pt x="1409445" y="2009774"/>
                  <a:pt x="1363239" y="2037036"/>
                  <a:pt x="1316063" y="2028730"/>
                </a:cubicBezTo>
                <a:cubicBezTo>
                  <a:pt x="1268886" y="2020423"/>
                  <a:pt x="1234771" y="1979019"/>
                  <a:pt x="1235641" y="1931125"/>
                </a:cubicBezTo>
                <a:cubicBezTo>
                  <a:pt x="1236510" y="1883231"/>
                  <a:pt x="1272106" y="1843093"/>
                  <a:pt x="1319553" y="1836505"/>
                </a:cubicBezTo>
                <a:cubicBezTo>
                  <a:pt x="1367000" y="1829917"/>
                  <a:pt x="1412184" y="1858839"/>
                  <a:pt x="1426070" y="1904684"/>
                </a:cubicBezTo>
                <a:lnTo>
                  <a:pt x="1560313" y="1864024"/>
                </a:lnTo>
                <a:cubicBezTo>
                  <a:pt x="1530651" y="1766088"/>
                  <a:pt x="1442483" y="1699786"/>
                  <a:pt x="1343303" y="1695515"/>
                </a:cubicBezTo>
                <a:close/>
                <a:moveTo>
                  <a:pt x="2185615" y="1695314"/>
                </a:moveTo>
                <a:lnTo>
                  <a:pt x="2185615" y="1932918"/>
                </a:lnTo>
                <a:lnTo>
                  <a:pt x="2185783" y="1932918"/>
                </a:lnTo>
                <a:cubicBezTo>
                  <a:pt x="2187160" y="2017080"/>
                  <a:pt x="2231558" y="2094609"/>
                  <a:pt x="2303144" y="2137304"/>
                </a:cubicBezTo>
                <a:cubicBezTo>
                  <a:pt x="2376613" y="2181122"/>
                  <a:pt x="2467487" y="2181548"/>
                  <a:pt x="2541350" y="2138420"/>
                </a:cubicBezTo>
                <a:cubicBezTo>
                  <a:pt x="2613953" y="2096028"/>
                  <a:pt x="2659209" y="2017927"/>
                  <a:pt x="2660625" y="1932918"/>
                </a:cubicBezTo>
                <a:lnTo>
                  <a:pt x="2660770" y="1932918"/>
                </a:lnTo>
                <a:lnTo>
                  <a:pt x="2660770" y="1928491"/>
                </a:lnTo>
                <a:lnTo>
                  <a:pt x="2660770" y="1695314"/>
                </a:lnTo>
                <a:lnTo>
                  <a:pt x="2531183" y="1695314"/>
                </a:lnTo>
                <a:lnTo>
                  <a:pt x="2531183" y="1928491"/>
                </a:lnTo>
                <a:lnTo>
                  <a:pt x="2531063" y="1928491"/>
                </a:lnTo>
                <a:cubicBezTo>
                  <a:pt x="2531063" y="1967864"/>
                  <a:pt x="2510377" y="2004226"/>
                  <a:pt x="2476841" y="2023808"/>
                </a:cubicBezTo>
                <a:cubicBezTo>
                  <a:pt x="2443304" y="2043389"/>
                  <a:pt x="2402044" y="2043196"/>
                  <a:pt x="2368686" y="2023301"/>
                </a:cubicBezTo>
                <a:cubicBezTo>
                  <a:pt x="2335327" y="2003405"/>
                  <a:pt x="2314972" y="1966851"/>
                  <a:pt x="2315328" y="1927480"/>
                </a:cubicBezTo>
                <a:lnTo>
                  <a:pt x="2315203" y="1927479"/>
                </a:lnTo>
                <a:lnTo>
                  <a:pt x="2315203" y="1695314"/>
                </a:lnTo>
                <a:close/>
                <a:moveTo>
                  <a:pt x="1805719" y="1695314"/>
                </a:moveTo>
                <a:lnTo>
                  <a:pt x="1805719" y="1695315"/>
                </a:lnTo>
                <a:lnTo>
                  <a:pt x="1676117" y="1695315"/>
                </a:lnTo>
                <a:lnTo>
                  <a:pt x="1676117" y="2170470"/>
                </a:lnTo>
                <a:lnTo>
                  <a:pt x="1805719" y="2170470"/>
                </a:lnTo>
                <a:lnTo>
                  <a:pt x="1805719" y="1997667"/>
                </a:lnTo>
                <a:lnTo>
                  <a:pt x="1942866" y="1997667"/>
                </a:lnTo>
                <a:cubicBezTo>
                  <a:pt x="2018609" y="1997667"/>
                  <a:pt x="2080012" y="1936264"/>
                  <a:pt x="2080012" y="1860520"/>
                </a:cubicBezTo>
                <a:lnTo>
                  <a:pt x="2080012" y="1832461"/>
                </a:lnTo>
                <a:cubicBezTo>
                  <a:pt x="2080012" y="1756717"/>
                  <a:pt x="2018609" y="1695314"/>
                  <a:pt x="1942866" y="1695314"/>
                </a:cubicBezTo>
                <a:close/>
                <a:moveTo>
                  <a:pt x="936104" y="965696"/>
                </a:moveTo>
                <a:lnTo>
                  <a:pt x="2808312" y="965696"/>
                </a:lnTo>
                <a:lnTo>
                  <a:pt x="2808312" y="2837696"/>
                </a:lnTo>
                <a:lnTo>
                  <a:pt x="936104" y="2837696"/>
                </a:lnTo>
                <a:close/>
                <a:moveTo>
                  <a:pt x="753031" y="782519"/>
                </a:moveTo>
                <a:lnTo>
                  <a:pt x="753031" y="3020873"/>
                </a:lnTo>
                <a:lnTo>
                  <a:pt x="2991385" y="3020873"/>
                </a:lnTo>
                <a:lnTo>
                  <a:pt x="2991385" y="782519"/>
                </a:lnTo>
                <a:close/>
                <a:moveTo>
                  <a:pt x="856388" y="0"/>
                </a:moveTo>
                <a:cubicBezTo>
                  <a:pt x="916041" y="0"/>
                  <a:pt x="964400" y="48359"/>
                  <a:pt x="964400" y="108012"/>
                </a:cubicBezTo>
                <a:lnTo>
                  <a:pt x="964400" y="551696"/>
                </a:lnTo>
                <a:lnTo>
                  <a:pt x="1256286" y="551696"/>
                </a:lnTo>
                <a:lnTo>
                  <a:pt x="1256286" y="108012"/>
                </a:lnTo>
                <a:cubicBezTo>
                  <a:pt x="1256286" y="48359"/>
                  <a:pt x="1304645" y="0"/>
                  <a:pt x="1364298" y="0"/>
                </a:cubicBezTo>
                <a:cubicBezTo>
                  <a:pt x="1423951" y="0"/>
                  <a:pt x="1472310" y="48359"/>
                  <a:pt x="1472310" y="108012"/>
                </a:cubicBezTo>
                <a:lnTo>
                  <a:pt x="1472310" y="551696"/>
                </a:lnTo>
                <a:lnTo>
                  <a:pt x="1764196" y="551696"/>
                </a:lnTo>
                <a:lnTo>
                  <a:pt x="1764196" y="108012"/>
                </a:lnTo>
                <a:cubicBezTo>
                  <a:pt x="1764196" y="48359"/>
                  <a:pt x="1812555" y="0"/>
                  <a:pt x="1872208" y="0"/>
                </a:cubicBezTo>
                <a:cubicBezTo>
                  <a:pt x="1931861" y="0"/>
                  <a:pt x="1980220" y="48359"/>
                  <a:pt x="1980220" y="108012"/>
                </a:cubicBezTo>
                <a:lnTo>
                  <a:pt x="1980220" y="551696"/>
                </a:lnTo>
                <a:lnTo>
                  <a:pt x="2272106" y="551696"/>
                </a:lnTo>
                <a:lnTo>
                  <a:pt x="2272106" y="108012"/>
                </a:lnTo>
                <a:cubicBezTo>
                  <a:pt x="2272106" y="48359"/>
                  <a:pt x="2320465" y="0"/>
                  <a:pt x="2380118" y="0"/>
                </a:cubicBezTo>
                <a:cubicBezTo>
                  <a:pt x="2439771" y="0"/>
                  <a:pt x="2488130" y="48359"/>
                  <a:pt x="2488130" y="108012"/>
                </a:cubicBezTo>
                <a:lnTo>
                  <a:pt x="2488130" y="551696"/>
                </a:lnTo>
                <a:lnTo>
                  <a:pt x="2780016" y="551696"/>
                </a:lnTo>
                <a:lnTo>
                  <a:pt x="2780016" y="108012"/>
                </a:lnTo>
                <a:cubicBezTo>
                  <a:pt x="2780016" y="48359"/>
                  <a:pt x="2828375" y="0"/>
                  <a:pt x="2888028" y="0"/>
                </a:cubicBezTo>
                <a:cubicBezTo>
                  <a:pt x="2947681" y="0"/>
                  <a:pt x="2996040" y="48359"/>
                  <a:pt x="2996040" y="108012"/>
                </a:cubicBezTo>
                <a:lnTo>
                  <a:pt x="2996040" y="551696"/>
                </a:lnTo>
                <a:lnTo>
                  <a:pt x="3222208" y="551696"/>
                </a:lnTo>
                <a:lnTo>
                  <a:pt x="3222208" y="819836"/>
                </a:lnTo>
                <a:lnTo>
                  <a:pt x="3638200" y="819836"/>
                </a:lnTo>
                <a:cubicBezTo>
                  <a:pt x="3697853" y="819836"/>
                  <a:pt x="3746212" y="868195"/>
                  <a:pt x="3746212" y="927848"/>
                </a:cubicBezTo>
                <a:cubicBezTo>
                  <a:pt x="3746212" y="987501"/>
                  <a:pt x="3697853" y="1035860"/>
                  <a:pt x="3638200" y="1035860"/>
                </a:cubicBezTo>
                <a:lnTo>
                  <a:pt x="3222208" y="1035860"/>
                </a:lnTo>
                <a:lnTo>
                  <a:pt x="3222208" y="1327746"/>
                </a:lnTo>
                <a:lnTo>
                  <a:pt x="3638200" y="1327746"/>
                </a:lnTo>
                <a:cubicBezTo>
                  <a:pt x="3697853" y="1327746"/>
                  <a:pt x="3746212" y="1376105"/>
                  <a:pt x="3746212" y="1435758"/>
                </a:cubicBezTo>
                <a:cubicBezTo>
                  <a:pt x="3746212" y="1495411"/>
                  <a:pt x="3697853" y="1543770"/>
                  <a:pt x="3638200" y="1543770"/>
                </a:cubicBezTo>
                <a:lnTo>
                  <a:pt x="3222208" y="1543770"/>
                </a:lnTo>
                <a:lnTo>
                  <a:pt x="3222208" y="1835656"/>
                </a:lnTo>
                <a:lnTo>
                  <a:pt x="3638200" y="1835656"/>
                </a:lnTo>
                <a:cubicBezTo>
                  <a:pt x="3697853" y="1835656"/>
                  <a:pt x="3746212" y="1884015"/>
                  <a:pt x="3746212" y="1943668"/>
                </a:cubicBezTo>
                <a:cubicBezTo>
                  <a:pt x="3746212" y="2003321"/>
                  <a:pt x="3697853" y="2051680"/>
                  <a:pt x="3638200" y="2051680"/>
                </a:cubicBezTo>
                <a:lnTo>
                  <a:pt x="3222208" y="2051680"/>
                </a:lnTo>
                <a:lnTo>
                  <a:pt x="3222208" y="2343566"/>
                </a:lnTo>
                <a:lnTo>
                  <a:pt x="3638200" y="2343566"/>
                </a:lnTo>
                <a:cubicBezTo>
                  <a:pt x="3697853" y="2343566"/>
                  <a:pt x="3746212" y="2391925"/>
                  <a:pt x="3746212" y="2451578"/>
                </a:cubicBezTo>
                <a:cubicBezTo>
                  <a:pt x="3746212" y="2511231"/>
                  <a:pt x="3697853" y="2559590"/>
                  <a:pt x="3638200" y="2559590"/>
                </a:cubicBezTo>
                <a:lnTo>
                  <a:pt x="3222208" y="2559590"/>
                </a:lnTo>
                <a:lnTo>
                  <a:pt x="3222208" y="2851476"/>
                </a:lnTo>
                <a:lnTo>
                  <a:pt x="3638200" y="2851476"/>
                </a:lnTo>
                <a:cubicBezTo>
                  <a:pt x="3697853" y="2851476"/>
                  <a:pt x="3746212" y="2899835"/>
                  <a:pt x="3746212" y="2959488"/>
                </a:cubicBezTo>
                <a:cubicBezTo>
                  <a:pt x="3746212" y="3019141"/>
                  <a:pt x="3697853" y="3067500"/>
                  <a:pt x="3638200" y="3067500"/>
                </a:cubicBezTo>
                <a:lnTo>
                  <a:pt x="3222208" y="3067500"/>
                </a:lnTo>
                <a:lnTo>
                  <a:pt x="3222208" y="3251696"/>
                </a:lnTo>
                <a:lnTo>
                  <a:pt x="2996040" y="3251696"/>
                </a:lnTo>
                <a:lnTo>
                  <a:pt x="2996040" y="3695380"/>
                </a:lnTo>
                <a:cubicBezTo>
                  <a:pt x="2996040" y="3755033"/>
                  <a:pt x="2947681" y="3803392"/>
                  <a:pt x="2888028" y="3803392"/>
                </a:cubicBezTo>
                <a:cubicBezTo>
                  <a:pt x="2828375" y="3803392"/>
                  <a:pt x="2780016" y="3755033"/>
                  <a:pt x="2780016" y="3695380"/>
                </a:cubicBezTo>
                <a:lnTo>
                  <a:pt x="2780016" y="3251696"/>
                </a:lnTo>
                <a:lnTo>
                  <a:pt x="2488130" y="3251696"/>
                </a:lnTo>
                <a:lnTo>
                  <a:pt x="2488130" y="3695380"/>
                </a:lnTo>
                <a:cubicBezTo>
                  <a:pt x="2488130" y="3755033"/>
                  <a:pt x="2439771" y="3803392"/>
                  <a:pt x="2380118" y="3803392"/>
                </a:cubicBezTo>
                <a:cubicBezTo>
                  <a:pt x="2320465" y="3803392"/>
                  <a:pt x="2272106" y="3755033"/>
                  <a:pt x="2272106" y="3695380"/>
                </a:cubicBezTo>
                <a:lnTo>
                  <a:pt x="2272106" y="3251696"/>
                </a:lnTo>
                <a:lnTo>
                  <a:pt x="1980220" y="3251696"/>
                </a:lnTo>
                <a:lnTo>
                  <a:pt x="1980220" y="3695380"/>
                </a:lnTo>
                <a:cubicBezTo>
                  <a:pt x="1980220" y="3755033"/>
                  <a:pt x="1931861" y="3803392"/>
                  <a:pt x="1872208" y="3803392"/>
                </a:cubicBezTo>
                <a:cubicBezTo>
                  <a:pt x="1812555" y="3803392"/>
                  <a:pt x="1764196" y="3755033"/>
                  <a:pt x="1764196" y="3695380"/>
                </a:cubicBezTo>
                <a:lnTo>
                  <a:pt x="1764196" y="3251696"/>
                </a:lnTo>
                <a:lnTo>
                  <a:pt x="1472310" y="3251696"/>
                </a:lnTo>
                <a:lnTo>
                  <a:pt x="1472310" y="3695380"/>
                </a:lnTo>
                <a:cubicBezTo>
                  <a:pt x="1472310" y="3755033"/>
                  <a:pt x="1423951" y="3803392"/>
                  <a:pt x="1364298" y="3803392"/>
                </a:cubicBezTo>
                <a:cubicBezTo>
                  <a:pt x="1304645" y="3803392"/>
                  <a:pt x="1256286" y="3755033"/>
                  <a:pt x="1256286" y="3695380"/>
                </a:cubicBezTo>
                <a:lnTo>
                  <a:pt x="1256286" y="3251696"/>
                </a:lnTo>
                <a:lnTo>
                  <a:pt x="964400" y="3251696"/>
                </a:lnTo>
                <a:lnTo>
                  <a:pt x="964400" y="3695380"/>
                </a:lnTo>
                <a:cubicBezTo>
                  <a:pt x="964400" y="3755033"/>
                  <a:pt x="916041" y="3803392"/>
                  <a:pt x="856388" y="3803392"/>
                </a:cubicBezTo>
                <a:cubicBezTo>
                  <a:pt x="796735" y="3803392"/>
                  <a:pt x="748376" y="3755033"/>
                  <a:pt x="748376" y="3695380"/>
                </a:cubicBezTo>
                <a:lnTo>
                  <a:pt x="748376" y="3251696"/>
                </a:lnTo>
                <a:lnTo>
                  <a:pt x="522208" y="3251696"/>
                </a:lnTo>
                <a:lnTo>
                  <a:pt x="522208" y="3067500"/>
                </a:lnTo>
                <a:lnTo>
                  <a:pt x="108012" y="3067500"/>
                </a:lnTo>
                <a:cubicBezTo>
                  <a:pt x="48359" y="3067500"/>
                  <a:pt x="0" y="3019141"/>
                  <a:pt x="0" y="2959488"/>
                </a:cubicBezTo>
                <a:cubicBezTo>
                  <a:pt x="0" y="2899835"/>
                  <a:pt x="48359" y="2851476"/>
                  <a:pt x="108012" y="2851476"/>
                </a:cubicBezTo>
                <a:lnTo>
                  <a:pt x="522208" y="2851476"/>
                </a:lnTo>
                <a:lnTo>
                  <a:pt x="522208" y="2559590"/>
                </a:lnTo>
                <a:lnTo>
                  <a:pt x="108012" y="2559590"/>
                </a:lnTo>
                <a:cubicBezTo>
                  <a:pt x="48359" y="2559590"/>
                  <a:pt x="0" y="2511231"/>
                  <a:pt x="0" y="2451578"/>
                </a:cubicBezTo>
                <a:cubicBezTo>
                  <a:pt x="0" y="2391925"/>
                  <a:pt x="48359" y="2343566"/>
                  <a:pt x="108012" y="2343566"/>
                </a:cubicBezTo>
                <a:lnTo>
                  <a:pt x="522208" y="2343566"/>
                </a:lnTo>
                <a:lnTo>
                  <a:pt x="522208" y="2051680"/>
                </a:lnTo>
                <a:lnTo>
                  <a:pt x="108012" y="2051680"/>
                </a:lnTo>
                <a:cubicBezTo>
                  <a:pt x="48359" y="2051680"/>
                  <a:pt x="0" y="2003321"/>
                  <a:pt x="0" y="1943668"/>
                </a:cubicBezTo>
                <a:cubicBezTo>
                  <a:pt x="0" y="1884015"/>
                  <a:pt x="48359" y="1835656"/>
                  <a:pt x="108012" y="1835656"/>
                </a:cubicBezTo>
                <a:lnTo>
                  <a:pt x="522208" y="1835656"/>
                </a:lnTo>
                <a:lnTo>
                  <a:pt x="522208" y="1543770"/>
                </a:lnTo>
                <a:lnTo>
                  <a:pt x="108012" y="1543770"/>
                </a:lnTo>
                <a:cubicBezTo>
                  <a:pt x="48359" y="1543770"/>
                  <a:pt x="0" y="1495411"/>
                  <a:pt x="0" y="1435758"/>
                </a:cubicBezTo>
                <a:cubicBezTo>
                  <a:pt x="0" y="1376105"/>
                  <a:pt x="48359" y="1327746"/>
                  <a:pt x="108012" y="1327746"/>
                </a:cubicBezTo>
                <a:lnTo>
                  <a:pt x="522208" y="1327746"/>
                </a:lnTo>
                <a:lnTo>
                  <a:pt x="522208" y="1035860"/>
                </a:lnTo>
                <a:lnTo>
                  <a:pt x="108012" y="1035860"/>
                </a:lnTo>
                <a:cubicBezTo>
                  <a:pt x="48359" y="1035860"/>
                  <a:pt x="0" y="987501"/>
                  <a:pt x="0" y="927848"/>
                </a:cubicBezTo>
                <a:cubicBezTo>
                  <a:pt x="0" y="868195"/>
                  <a:pt x="48359" y="819836"/>
                  <a:pt x="108012" y="819836"/>
                </a:cubicBezTo>
                <a:lnTo>
                  <a:pt x="522208" y="819836"/>
                </a:lnTo>
                <a:lnTo>
                  <a:pt x="522208" y="551696"/>
                </a:lnTo>
                <a:lnTo>
                  <a:pt x="748376" y="551696"/>
                </a:lnTo>
                <a:lnTo>
                  <a:pt x="748376" y="108012"/>
                </a:lnTo>
                <a:cubicBezTo>
                  <a:pt x="748376" y="48359"/>
                  <a:pt x="796735" y="0"/>
                  <a:pt x="85638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7" name="Google Shape;1097;p29"/>
          <p:cNvSpPr/>
          <p:nvPr/>
        </p:nvSpPr>
        <p:spPr>
          <a:xfrm>
            <a:off x="1114732" y="4157859"/>
            <a:ext cx="292616" cy="292616"/>
          </a:xfrm>
          <a:custGeom>
            <a:avLst/>
            <a:gdLst/>
            <a:ahLst/>
            <a:cxnLst/>
            <a:rect l="l" t="t" r="r" b="b"/>
            <a:pathLst>
              <a:path w="3960440" h="3960000" extrusionOk="0">
                <a:moveTo>
                  <a:pt x="2040553" y="2487578"/>
                </a:moveTo>
                <a:lnTo>
                  <a:pt x="2436788" y="2487578"/>
                </a:lnTo>
                <a:lnTo>
                  <a:pt x="2658362" y="2716282"/>
                </a:lnTo>
                <a:lnTo>
                  <a:pt x="2658362" y="2722019"/>
                </a:lnTo>
                <a:lnTo>
                  <a:pt x="3682589" y="2722019"/>
                </a:lnTo>
                <a:lnTo>
                  <a:pt x="3682589" y="2973647"/>
                </a:lnTo>
                <a:cubicBezTo>
                  <a:pt x="3682589" y="3329427"/>
                  <a:pt x="3403165" y="3617844"/>
                  <a:pt x="3058478" y="3617844"/>
                </a:cubicBezTo>
                <a:lnTo>
                  <a:pt x="2836348" y="3617844"/>
                </a:lnTo>
                <a:lnTo>
                  <a:pt x="2040553" y="2828984"/>
                </a:lnTo>
                <a:close/>
                <a:moveTo>
                  <a:pt x="2480470" y="2037646"/>
                </a:moveTo>
                <a:lnTo>
                  <a:pt x="3682589" y="2037646"/>
                </a:lnTo>
                <a:lnTo>
                  <a:pt x="3682589" y="2627897"/>
                </a:lnTo>
                <a:lnTo>
                  <a:pt x="2701691" y="2627897"/>
                </a:lnTo>
                <a:lnTo>
                  <a:pt x="2480470" y="2399556"/>
                </a:lnTo>
                <a:close/>
                <a:moveTo>
                  <a:pt x="277852" y="2032157"/>
                </a:moveTo>
                <a:lnTo>
                  <a:pt x="1469859" y="2032157"/>
                </a:lnTo>
                <a:lnTo>
                  <a:pt x="1469859" y="2433135"/>
                </a:lnTo>
                <a:lnTo>
                  <a:pt x="1243508" y="2665914"/>
                </a:lnTo>
                <a:lnTo>
                  <a:pt x="277852" y="2665914"/>
                </a:lnTo>
                <a:close/>
                <a:moveTo>
                  <a:pt x="1561047" y="1577230"/>
                </a:moveTo>
                <a:lnTo>
                  <a:pt x="2389282" y="1577230"/>
                </a:lnTo>
                <a:lnTo>
                  <a:pt x="2389282" y="2393455"/>
                </a:lnTo>
                <a:lnTo>
                  <a:pt x="2040553" y="2393455"/>
                </a:lnTo>
                <a:lnTo>
                  <a:pt x="2040553" y="2393242"/>
                </a:lnTo>
                <a:lnTo>
                  <a:pt x="1949365" y="2393242"/>
                </a:lnTo>
                <a:lnTo>
                  <a:pt x="1949365" y="2837263"/>
                </a:lnTo>
                <a:lnTo>
                  <a:pt x="1638253" y="3145665"/>
                </a:lnTo>
                <a:lnTo>
                  <a:pt x="1699845" y="3215109"/>
                </a:lnTo>
                <a:lnTo>
                  <a:pt x="1999134" y="2918427"/>
                </a:lnTo>
                <a:lnTo>
                  <a:pt x="2704701" y="3617844"/>
                </a:lnTo>
                <a:lnTo>
                  <a:pt x="1293570" y="3617844"/>
                </a:lnTo>
                <a:lnTo>
                  <a:pt x="1521789" y="3391613"/>
                </a:lnTo>
                <a:lnTo>
                  <a:pt x="1460198" y="3322169"/>
                </a:lnTo>
                <a:lnTo>
                  <a:pt x="1161922" y="3617844"/>
                </a:lnTo>
                <a:lnTo>
                  <a:pt x="901964" y="3617844"/>
                </a:lnTo>
                <a:cubicBezTo>
                  <a:pt x="557276" y="3617844"/>
                  <a:pt x="277852" y="3329427"/>
                  <a:pt x="277852" y="2973647"/>
                </a:cubicBezTo>
                <a:lnTo>
                  <a:pt x="277852" y="2760037"/>
                </a:lnTo>
                <a:lnTo>
                  <a:pt x="1277829" y="2760037"/>
                </a:lnTo>
                <a:lnTo>
                  <a:pt x="1277829" y="2756686"/>
                </a:lnTo>
                <a:lnTo>
                  <a:pt x="1281122" y="2760098"/>
                </a:lnTo>
                <a:lnTo>
                  <a:pt x="1550205" y="2483373"/>
                </a:lnTo>
                <a:lnTo>
                  <a:pt x="1561047" y="2483373"/>
                </a:lnTo>
                <a:close/>
                <a:moveTo>
                  <a:pt x="277852" y="1347784"/>
                </a:moveTo>
                <a:lnTo>
                  <a:pt x="1258750" y="1347784"/>
                </a:lnTo>
                <a:lnTo>
                  <a:pt x="1469859" y="1565687"/>
                </a:lnTo>
                <a:lnTo>
                  <a:pt x="1469859" y="1938035"/>
                </a:lnTo>
                <a:lnTo>
                  <a:pt x="277852" y="1938035"/>
                </a:lnTo>
                <a:close/>
                <a:moveTo>
                  <a:pt x="2716932" y="1309766"/>
                </a:moveTo>
                <a:lnTo>
                  <a:pt x="3682589" y="1309766"/>
                </a:lnTo>
                <a:lnTo>
                  <a:pt x="3682589" y="1943523"/>
                </a:lnTo>
                <a:lnTo>
                  <a:pt x="2480470" y="1943523"/>
                </a:lnTo>
                <a:lnTo>
                  <a:pt x="2480470" y="1552945"/>
                </a:lnTo>
                <a:close/>
                <a:moveTo>
                  <a:pt x="1271973" y="342156"/>
                </a:moveTo>
                <a:lnTo>
                  <a:pt x="2683108" y="342156"/>
                </a:lnTo>
                <a:lnTo>
                  <a:pt x="2481055" y="542449"/>
                </a:lnTo>
                <a:lnTo>
                  <a:pt x="2542646" y="611894"/>
                </a:lnTo>
                <a:lnTo>
                  <a:pt x="2814754" y="342156"/>
                </a:lnTo>
                <a:lnTo>
                  <a:pt x="3058478" y="342156"/>
                </a:lnTo>
                <a:cubicBezTo>
                  <a:pt x="3403165" y="342156"/>
                  <a:pt x="3682589" y="630573"/>
                  <a:pt x="3682589" y="986353"/>
                </a:cubicBezTo>
                <a:lnTo>
                  <a:pt x="3682589" y="1215643"/>
                </a:lnTo>
                <a:lnTo>
                  <a:pt x="2682612" y="1215643"/>
                </a:lnTo>
                <a:lnTo>
                  <a:pt x="2682612" y="1218994"/>
                </a:lnTo>
                <a:lnTo>
                  <a:pt x="2679318" y="1215582"/>
                </a:lnTo>
                <a:lnTo>
                  <a:pt x="2419183" y="1483107"/>
                </a:lnTo>
                <a:lnTo>
                  <a:pt x="2389282" y="1483107"/>
                </a:lnTo>
                <a:lnTo>
                  <a:pt x="2025002" y="1483107"/>
                </a:lnTo>
                <a:lnTo>
                  <a:pt x="2025002" y="1125027"/>
                </a:lnTo>
                <a:lnTo>
                  <a:pt x="2364590" y="788398"/>
                </a:lnTo>
                <a:lnTo>
                  <a:pt x="2302999" y="718953"/>
                </a:lnTo>
                <a:lnTo>
                  <a:pt x="1991052" y="1028180"/>
                </a:lnTo>
                <a:lnTo>
                  <a:pt x="1964027" y="1028180"/>
                </a:lnTo>
                <a:close/>
                <a:moveTo>
                  <a:pt x="901964" y="342156"/>
                </a:moveTo>
                <a:lnTo>
                  <a:pt x="1140326" y="342156"/>
                </a:lnTo>
                <a:lnTo>
                  <a:pt x="1933813" y="1128729"/>
                </a:lnTo>
                <a:lnTo>
                  <a:pt x="1933813" y="1483107"/>
                </a:lnTo>
                <a:lnTo>
                  <a:pt x="1561047" y="1483107"/>
                </a:lnTo>
                <a:lnTo>
                  <a:pt x="1561047" y="1479396"/>
                </a:lnTo>
                <a:lnTo>
                  <a:pt x="1515216" y="1479396"/>
                </a:lnTo>
                <a:lnTo>
                  <a:pt x="1302080" y="1259398"/>
                </a:lnTo>
                <a:lnTo>
                  <a:pt x="1302080" y="1253661"/>
                </a:lnTo>
                <a:lnTo>
                  <a:pt x="277852" y="1253661"/>
                </a:lnTo>
                <a:lnTo>
                  <a:pt x="277852" y="986353"/>
                </a:lnTo>
                <a:cubicBezTo>
                  <a:pt x="277852" y="630573"/>
                  <a:pt x="557276" y="342156"/>
                  <a:pt x="901964" y="342156"/>
                </a:cubicBezTo>
                <a:close/>
                <a:moveTo>
                  <a:pt x="600619" y="210035"/>
                </a:moveTo>
                <a:cubicBezTo>
                  <a:pt x="384918" y="210035"/>
                  <a:pt x="210058" y="384895"/>
                  <a:pt x="210058" y="600596"/>
                </a:cubicBezTo>
                <a:lnTo>
                  <a:pt x="210058" y="3359405"/>
                </a:lnTo>
                <a:cubicBezTo>
                  <a:pt x="210058" y="3575106"/>
                  <a:pt x="384918" y="3749966"/>
                  <a:pt x="600619" y="3749966"/>
                </a:cubicBezTo>
                <a:lnTo>
                  <a:pt x="3359821" y="3749966"/>
                </a:lnTo>
                <a:cubicBezTo>
                  <a:pt x="3575522" y="3749966"/>
                  <a:pt x="3750382" y="3575106"/>
                  <a:pt x="3750382" y="3359405"/>
                </a:cubicBezTo>
                <a:lnTo>
                  <a:pt x="3750382" y="600596"/>
                </a:lnTo>
                <a:cubicBezTo>
                  <a:pt x="3750382" y="384895"/>
                  <a:pt x="3575522" y="210035"/>
                  <a:pt x="3359821" y="210035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8" name="Google Shape;1098;p29"/>
          <p:cNvSpPr/>
          <p:nvPr/>
        </p:nvSpPr>
        <p:spPr>
          <a:xfrm>
            <a:off x="4233979" y="4157860"/>
            <a:ext cx="250053" cy="292615"/>
          </a:xfrm>
          <a:custGeom>
            <a:avLst/>
            <a:gdLst/>
            <a:ahLst/>
            <a:cxnLst/>
            <a:rect l="l" t="t" r="r" b="b"/>
            <a:pathLst>
              <a:path w="3384376" h="3960440" extrusionOk="0">
                <a:moveTo>
                  <a:pt x="972100" y="3268048"/>
                </a:moveTo>
                <a:cubicBezTo>
                  <a:pt x="932335" y="3268048"/>
                  <a:pt x="900100" y="3300283"/>
                  <a:pt x="900100" y="3340048"/>
                </a:cubicBezTo>
                <a:cubicBezTo>
                  <a:pt x="900100" y="3379813"/>
                  <a:pt x="932335" y="3412048"/>
                  <a:pt x="972100" y="3412048"/>
                </a:cubicBezTo>
                <a:lnTo>
                  <a:pt x="2412276" y="3412048"/>
                </a:lnTo>
                <a:cubicBezTo>
                  <a:pt x="2452041" y="3412048"/>
                  <a:pt x="2484276" y="3379813"/>
                  <a:pt x="2484276" y="3340048"/>
                </a:cubicBezTo>
                <a:cubicBezTo>
                  <a:pt x="2484276" y="3300283"/>
                  <a:pt x="2452041" y="3268048"/>
                  <a:pt x="2412276" y="3268048"/>
                </a:cubicBezTo>
                <a:close/>
                <a:moveTo>
                  <a:pt x="972100" y="2907043"/>
                </a:moveTo>
                <a:cubicBezTo>
                  <a:pt x="932335" y="2907043"/>
                  <a:pt x="900100" y="2939278"/>
                  <a:pt x="900100" y="2979043"/>
                </a:cubicBezTo>
                <a:cubicBezTo>
                  <a:pt x="900100" y="3018808"/>
                  <a:pt x="932335" y="3051043"/>
                  <a:pt x="972100" y="3051043"/>
                </a:cubicBezTo>
                <a:lnTo>
                  <a:pt x="2412276" y="3051043"/>
                </a:lnTo>
                <a:cubicBezTo>
                  <a:pt x="2452041" y="3051043"/>
                  <a:pt x="2484276" y="3018808"/>
                  <a:pt x="2484276" y="2979043"/>
                </a:cubicBezTo>
                <a:cubicBezTo>
                  <a:pt x="2484276" y="2939278"/>
                  <a:pt x="2452041" y="2907043"/>
                  <a:pt x="2412276" y="2907043"/>
                </a:cubicBezTo>
                <a:close/>
                <a:moveTo>
                  <a:pt x="972100" y="2546038"/>
                </a:moveTo>
                <a:cubicBezTo>
                  <a:pt x="932335" y="2546038"/>
                  <a:pt x="900100" y="2578273"/>
                  <a:pt x="900100" y="2618038"/>
                </a:cubicBezTo>
                <a:cubicBezTo>
                  <a:pt x="900100" y="2657803"/>
                  <a:pt x="932335" y="2690038"/>
                  <a:pt x="972100" y="2690038"/>
                </a:cubicBezTo>
                <a:lnTo>
                  <a:pt x="2412276" y="2690038"/>
                </a:lnTo>
                <a:cubicBezTo>
                  <a:pt x="2452041" y="2690038"/>
                  <a:pt x="2484276" y="2657803"/>
                  <a:pt x="2484276" y="2618038"/>
                </a:cubicBezTo>
                <a:cubicBezTo>
                  <a:pt x="2484276" y="2578273"/>
                  <a:pt x="2452041" y="2546038"/>
                  <a:pt x="2412276" y="2546038"/>
                </a:cubicBezTo>
                <a:close/>
                <a:moveTo>
                  <a:pt x="972100" y="2185033"/>
                </a:moveTo>
                <a:cubicBezTo>
                  <a:pt x="932335" y="2185033"/>
                  <a:pt x="900100" y="2217268"/>
                  <a:pt x="900100" y="2257033"/>
                </a:cubicBezTo>
                <a:cubicBezTo>
                  <a:pt x="900100" y="2296798"/>
                  <a:pt x="932335" y="2329033"/>
                  <a:pt x="972100" y="2329033"/>
                </a:cubicBezTo>
                <a:lnTo>
                  <a:pt x="2412276" y="2329033"/>
                </a:lnTo>
                <a:cubicBezTo>
                  <a:pt x="2452041" y="2329033"/>
                  <a:pt x="2484276" y="2296798"/>
                  <a:pt x="2484276" y="2257033"/>
                </a:cubicBezTo>
                <a:cubicBezTo>
                  <a:pt x="2484276" y="2217268"/>
                  <a:pt x="2452041" y="2185033"/>
                  <a:pt x="2412276" y="2185033"/>
                </a:cubicBezTo>
                <a:close/>
                <a:moveTo>
                  <a:pt x="841537" y="1954564"/>
                </a:moveTo>
                <a:lnTo>
                  <a:pt x="2516747" y="1954564"/>
                </a:lnTo>
                <a:cubicBezTo>
                  <a:pt x="2669197" y="1954564"/>
                  <a:pt x="2792783" y="2078150"/>
                  <a:pt x="2792783" y="2230600"/>
                </a:cubicBezTo>
                <a:lnTo>
                  <a:pt x="2792783" y="3334712"/>
                </a:lnTo>
                <a:cubicBezTo>
                  <a:pt x="2792783" y="3487162"/>
                  <a:pt x="2669197" y="3610748"/>
                  <a:pt x="2516747" y="3610748"/>
                </a:cubicBezTo>
                <a:lnTo>
                  <a:pt x="841537" y="3610748"/>
                </a:lnTo>
                <a:cubicBezTo>
                  <a:pt x="689087" y="3610748"/>
                  <a:pt x="565501" y="3487162"/>
                  <a:pt x="565501" y="3334712"/>
                </a:cubicBezTo>
                <a:lnTo>
                  <a:pt x="565501" y="2230600"/>
                </a:lnTo>
                <a:cubicBezTo>
                  <a:pt x="565501" y="2078150"/>
                  <a:pt x="689087" y="1954564"/>
                  <a:pt x="841537" y="1954564"/>
                </a:cubicBezTo>
                <a:close/>
                <a:moveTo>
                  <a:pt x="744890" y="1859015"/>
                </a:moveTo>
                <a:cubicBezTo>
                  <a:pt x="574849" y="1859015"/>
                  <a:pt x="437004" y="1996860"/>
                  <a:pt x="437004" y="2166901"/>
                </a:cubicBezTo>
                <a:lnTo>
                  <a:pt x="437004" y="3398411"/>
                </a:lnTo>
                <a:cubicBezTo>
                  <a:pt x="437004" y="3568452"/>
                  <a:pt x="574849" y="3706297"/>
                  <a:pt x="744890" y="3706297"/>
                </a:cubicBezTo>
                <a:lnTo>
                  <a:pt x="2613394" y="3706297"/>
                </a:lnTo>
                <a:cubicBezTo>
                  <a:pt x="2783435" y="3706297"/>
                  <a:pt x="2921280" y="3568452"/>
                  <a:pt x="2921280" y="3398411"/>
                </a:cubicBezTo>
                <a:lnTo>
                  <a:pt x="2921280" y="2166901"/>
                </a:lnTo>
                <a:cubicBezTo>
                  <a:pt x="2921280" y="1996860"/>
                  <a:pt x="2783435" y="1859015"/>
                  <a:pt x="2613394" y="1859015"/>
                </a:cubicBezTo>
                <a:close/>
                <a:moveTo>
                  <a:pt x="469580" y="563704"/>
                </a:moveTo>
                <a:lnTo>
                  <a:pt x="469580" y="1047740"/>
                </a:lnTo>
                <a:lnTo>
                  <a:pt x="685604" y="1047740"/>
                </a:lnTo>
                <a:lnTo>
                  <a:pt x="685604" y="563704"/>
                </a:lnTo>
                <a:close/>
                <a:moveTo>
                  <a:pt x="2989860" y="347680"/>
                </a:moveTo>
                <a:lnTo>
                  <a:pt x="2989860" y="831716"/>
                </a:lnTo>
                <a:lnTo>
                  <a:pt x="3205884" y="831716"/>
                </a:lnTo>
                <a:lnTo>
                  <a:pt x="3205884" y="347680"/>
                </a:lnTo>
                <a:close/>
                <a:moveTo>
                  <a:pt x="2709828" y="347680"/>
                </a:moveTo>
                <a:lnTo>
                  <a:pt x="2709828" y="831716"/>
                </a:lnTo>
                <a:lnTo>
                  <a:pt x="2925852" y="831716"/>
                </a:lnTo>
                <a:lnTo>
                  <a:pt x="2925852" y="347680"/>
                </a:lnTo>
                <a:close/>
                <a:moveTo>
                  <a:pt x="2149766" y="347680"/>
                </a:moveTo>
                <a:lnTo>
                  <a:pt x="2149766" y="831716"/>
                </a:lnTo>
                <a:lnTo>
                  <a:pt x="2365790" y="831716"/>
                </a:lnTo>
                <a:lnTo>
                  <a:pt x="2365790" y="347680"/>
                </a:lnTo>
                <a:close/>
                <a:moveTo>
                  <a:pt x="1309673" y="347680"/>
                </a:moveTo>
                <a:lnTo>
                  <a:pt x="1309673" y="831716"/>
                </a:lnTo>
                <a:lnTo>
                  <a:pt x="1525697" y="831716"/>
                </a:lnTo>
                <a:lnTo>
                  <a:pt x="1525697" y="347680"/>
                </a:lnTo>
                <a:close/>
                <a:moveTo>
                  <a:pt x="749611" y="347680"/>
                </a:moveTo>
                <a:lnTo>
                  <a:pt x="749611" y="831716"/>
                </a:lnTo>
                <a:lnTo>
                  <a:pt x="965635" y="831716"/>
                </a:lnTo>
                <a:lnTo>
                  <a:pt x="965635" y="347680"/>
                </a:lnTo>
                <a:close/>
                <a:moveTo>
                  <a:pt x="2429797" y="183644"/>
                </a:moveTo>
                <a:lnTo>
                  <a:pt x="2429797" y="831716"/>
                </a:lnTo>
                <a:lnTo>
                  <a:pt x="2645821" y="831716"/>
                </a:lnTo>
                <a:lnTo>
                  <a:pt x="2645821" y="183644"/>
                </a:lnTo>
                <a:close/>
                <a:moveTo>
                  <a:pt x="1869735" y="183644"/>
                </a:moveTo>
                <a:lnTo>
                  <a:pt x="1869735" y="831716"/>
                </a:lnTo>
                <a:lnTo>
                  <a:pt x="2085759" y="831716"/>
                </a:lnTo>
                <a:lnTo>
                  <a:pt x="2085759" y="183644"/>
                </a:lnTo>
                <a:close/>
                <a:moveTo>
                  <a:pt x="1589704" y="183644"/>
                </a:moveTo>
                <a:lnTo>
                  <a:pt x="1589704" y="831716"/>
                </a:lnTo>
                <a:lnTo>
                  <a:pt x="1805728" y="831716"/>
                </a:lnTo>
                <a:lnTo>
                  <a:pt x="1805728" y="183644"/>
                </a:lnTo>
                <a:close/>
                <a:moveTo>
                  <a:pt x="1029642" y="183644"/>
                </a:moveTo>
                <a:lnTo>
                  <a:pt x="1029642" y="831716"/>
                </a:lnTo>
                <a:lnTo>
                  <a:pt x="1245666" y="831716"/>
                </a:lnTo>
                <a:lnTo>
                  <a:pt x="1245666" y="183644"/>
                </a:lnTo>
                <a:close/>
                <a:moveTo>
                  <a:pt x="833415" y="0"/>
                </a:moveTo>
                <a:lnTo>
                  <a:pt x="3201315" y="0"/>
                </a:lnTo>
                <a:cubicBezTo>
                  <a:pt x="3302417" y="0"/>
                  <a:pt x="3384376" y="81959"/>
                  <a:pt x="3384376" y="183061"/>
                </a:cubicBezTo>
                <a:lnTo>
                  <a:pt x="3384376" y="1119748"/>
                </a:lnTo>
                <a:lnTo>
                  <a:pt x="3190996" y="1119748"/>
                </a:lnTo>
                <a:lnTo>
                  <a:pt x="3190996" y="1664196"/>
                </a:lnTo>
                <a:lnTo>
                  <a:pt x="3384376" y="1664196"/>
                </a:lnTo>
                <a:lnTo>
                  <a:pt x="3384376" y="3777379"/>
                </a:lnTo>
                <a:cubicBezTo>
                  <a:pt x="3384376" y="3878481"/>
                  <a:pt x="3302417" y="3960440"/>
                  <a:pt x="3201315" y="3960440"/>
                </a:cubicBezTo>
                <a:lnTo>
                  <a:pt x="183061" y="3960440"/>
                </a:lnTo>
                <a:cubicBezTo>
                  <a:pt x="81959" y="3960440"/>
                  <a:pt x="0" y="3878481"/>
                  <a:pt x="0" y="3777379"/>
                </a:cubicBezTo>
                <a:lnTo>
                  <a:pt x="0" y="1477908"/>
                </a:lnTo>
                <a:lnTo>
                  <a:pt x="130324" y="1477908"/>
                </a:lnTo>
                <a:lnTo>
                  <a:pt x="130324" y="1189876"/>
                </a:lnTo>
                <a:lnTo>
                  <a:pt x="0" y="1189876"/>
                </a:lnTo>
                <a:lnTo>
                  <a:pt x="0" y="83341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9" name="Google Shape;1099;p29"/>
          <p:cNvSpPr/>
          <p:nvPr/>
        </p:nvSpPr>
        <p:spPr>
          <a:xfrm rot="-900000">
            <a:off x="4200403" y="5338452"/>
            <a:ext cx="317202" cy="278005"/>
          </a:xfrm>
          <a:custGeom>
            <a:avLst/>
            <a:gdLst/>
            <a:ahLst/>
            <a:cxnLst/>
            <a:rect l="l" t="t" r="r" b="b"/>
            <a:pathLst>
              <a:path w="4088377" h="3321003" extrusionOk="0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00" name="Google Shape;1100;p29"/>
          <p:cNvGrpSpPr/>
          <p:nvPr/>
        </p:nvGrpSpPr>
        <p:grpSpPr>
          <a:xfrm>
            <a:off x="1108574" y="2542641"/>
            <a:ext cx="4412587" cy="890327"/>
            <a:chOff x="2079598" y="4257726"/>
            <a:chExt cx="2262901" cy="890327"/>
          </a:xfrm>
        </p:grpSpPr>
        <p:sp>
          <p:nvSpPr>
            <p:cNvPr id="1101" name="Google Shape;1101;p29"/>
            <p:cNvSpPr txBox="1"/>
            <p:nvPr/>
          </p:nvSpPr>
          <p:spPr>
            <a:xfrm>
              <a:off x="2079598" y="4501722"/>
              <a:ext cx="2262901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Get a modern PowerPoint  Presentation that is beautifully designed.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29"/>
            <p:cNvSpPr txBox="1"/>
            <p:nvPr/>
          </p:nvSpPr>
          <p:spPr>
            <a:xfrm>
              <a:off x="2079598" y="4257726"/>
              <a:ext cx="2262901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03" name="Google Shape;1103;p29"/>
          <p:cNvSpPr txBox="1"/>
          <p:nvPr/>
        </p:nvSpPr>
        <p:spPr>
          <a:xfrm>
            <a:off x="370826" y="216317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</a:pPr>
            <a:r>
              <a:rPr lang="en-US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Investigation</a:t>
            </a:r>
            <a:endParaRPr sz="5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4" name="Google Shape;1104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22700" y="1734357"/>
            <a:ext cx="4662707" cy="4847004"/>
          </a:xfrm>
          <a:prstGeom prst="rect">
            <a:avLst/>
          </a:prstGeom>
          <a:noFill/>
          <a:ln>
            <a:noFill/>
          </a:ln>
          <a:effectLst>
            <a:outerShdw blurRad="76200" sy="23000" kx="1200000" algn="br" rotWithShape="0">
              <a:srgbClr val="000000">
                <a:alpha val="2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299" name="Google Shape;299;p3"/>
          <p:cNvSpPr txBox="1">
            <a:spLocks noGrp="1"/>
          </p:cNvSpPr>
          <p:nvPr>
            <p:ph type="subTitle" idx="1"/>
          </p:nvPr>
        </p:nvSpPr>
        <p:spPr>
          <a:xfrm>
            <a:off x="4283294" y="4949934"/>
            <a:ext cx="8791575" cy="1684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am Jayden Smith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am here because I love to give presentations. 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can find me at @username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3"/>
          <p:cNvSpPr txBox="1">
            <a:spLocks noGrp="1"/>
          </p:cNvSpPr>
          <p:nvPr>
            <p:ph type="ctrTitle"/>
          </p:nvPr>
        </p:nvSpPr>
        <p:spPr>
          <a:xfrm>
            <a:off x="4283294" y="4097447"/>
            <a:ext cx="8791575" cy="1198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503F"/>
              </a:buClr>
              <a:buSzPts val="8000"/>
              <a:buFont typeface="Arial"/>
              <a:buNone/>
            </a:pPr>
            <a:r>
              <a:rPr lang="en-US" sz="8000" b="0" i="0" u="none" strike="noStrike" cap="none">
                <a:solidFill>
                  <a:srgbClr val="73503F"/>
                </a:solidFill>
                <a:latin typeface="Arial"/>
                <a:ea typeface="Arial"/>
                <a:cs typeface="Arial"/>
                <a:sym typeface="Arial"/>
              </a:rPr>
              <a:t>Hello!</a:t>
            </a:r>
            <a:endParaRPr sz="8000" b="0" i="0" u="none" strike="noStrike" cap="none">
              <a:solidFill>
                <a:srgbClr val="7350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3"/>
          <p:cNvSpPr/>
          <p:nvPr/>
        </p:nvSpPr>
        <p:spPr>
          <a:xfrm>
            <a:off x="1158710" y="2464399"/>
            <a:ext cx="3649772" cy="3531369"/>
          </a:xfrm>
          <a:custGeom>
            <a:avLst/>
            <a:gdLst/>
            <a:ahLst/>
            <a:cxnLst/>
            <a:rect l="l" t="t" r="r" b="b"/>
            <a:pathLst>
              <a:path w="297" h="287" extrusionOk="0">
                <a:moveTo>
                  <a:pt x="177" y="150"/>
                </a:moveTo>
                <a:cubicBezTo>
                  <a:pt x="177" y="152"/>
                  <a:pt x="177" y="154"/>
                  <a:pt x="178" y="155"/>
                </a:cubicBezTo>
                <a:cubicBezTo>
                  <a:pt x="190" y="166"/>
                  <a:pt x="201" y="176"/>
                  <a:pt x="214" y="186"/>
                </a:cubicBezTo>
                <a:cubicBezTo>
                  <a:pt x="222" y="193"/>
                  <a:pt x="226" y="202"/>
                  <a:pt x="225" y="213"/>
                </a:cubicBezTo>
                <a:cubicBezTo>
                  <a:pt x="222" y="234"/>
                  <a:pt x="219" y="255"/>
                  <a:pt x="216" y="275"/>
                </a:cubicBezTo>
                <a:cubicBezTo>
                  <a:pt x="215" y="284"/>
                  <a:pt x="211" y="287"/>
                  <a:pt x="203" y="287"/>
                </a:cubicBezTo>
                <a:cubicBezTo>
                  <a:pt x="191" y="286"/>
                  <a:pt x="179" y="284"/>
                  <a:pt x="168" y="282"/>
                </a:cubicBezTo>
                <a:cubicBezTo>
                  <a:pt x="160" y="281"/>
                  <a:pt x="156" y="275"/>
                  <a:pt x="157" y="267"/>
                </a:cubicBezTo>
                <a:cubicBezTo>
                  <a:pt x="159" y="254"/>
                  <a:pt x="161" y="241"/>
                  <a:pt x="163" y="228"/>
                </a:cubicBezTo>
                <a:cubicBezTo>
                  <a:pt x="164" y="221"/>
                  <a:pt x="163" y="217"/>
                  <a:pt x="157" y="212"/>
                </a:cubicBezTo>
                <a:cubicBezTo>
                  <a:pt x="147" y="205"/>
                  <a:pt x="138" y="196"/>
                  <a:pt x="128" y="188"/>
                </a:cubicBezTo>
                <a:cubicBezTo>
                  <a:pt x="121" y="199"/>
                  <a:pt x="115" y="209"/>
                  <a:pt x="109" y="220"/>
                </a:cubicBezTo>
                <a:cubicBezTo>
                  <a:pt x="105" y="226"/>
                  <a:pt x="100" y="231"/>
                  <a:pt x="94" y="235"/>
                </a:cubicBezTo>
                <a:cubicBezTo>
                  <a:pt x="75" y="246"/>
                  <a:pt x="57" y="257"/>
                  <a:pt x="39" y="268"/>
                </a:cubicBezTo>
                <a:cubicBezTo>
                  <a:pt x="30" y="273"/>
                  <a:pt x="24" y="272"/>
                  <a:pt x="19" y="263"/>
                </a:cubicBezTo>
                <a:cubicBezTo>
                  <a:pt x="14" y="256"/>
                  <a:pt x="9" y="248"/>
                  <a:pt x="5" y="241"/>
                </a:cubicBezTo>
                <a:cubicBezTo>
                  <a:pt x="0" y="233"/>
                  <a:pt x="2" y="227"/>
                  <a:pt x="9" y="222"/>
                </a:cubicBezTo>
                <a:cubicBezTo>
                  <a:pt x="25" y="212"/>
                  <a:pt x="40" y="202"/>
                  <a:pt x="56" y="192"/>
                </a:cubicBezTo>
                <a:cubicBezTo>
                  <a:pt x="58" y="191"/>
                  <a:pt x="60" y="189"/>
                  <a:pt x="61" y="187"/>
                </a:cubicBezTo>
                <a:cubicBezTo>
                  <a:pt x="82" y="153"/>
                  <a:pt x="102" y="119"/>
                  <a:pt x="122" y="85"/>
                </a:cubicBezTo>
                <a:cubicBezTo>
                  <a:pt x="122" y="84"/>
                  <a:pt x="122" y="83"/>
                  <a:pt x="123" y="82"/>
                </a:cubicBezTo>
                <a:cubicBezTo>
                  <a:pt x="116" y="78"/>
                  <a:pt x="110" y="74"/>
                  <a:pt x="104" y="70"/>
                </a:cubicBezTo>
                <a:cubicBezTo>
                  <a:pt x="102" y="69"/>
                  <a:pt x="100" y="69"/>
                  <a:pt x="98" y="70"/>
                </a:cubicBezTo>
                <a:cubicBezTo>
                  <a:pt x="89" y="73"/>
                  <a:pt x="80" y="76"/>
                  <a:pt x="71" y="79"/>
                </a:cubicBezTo>
                <a:cubicBezTo>
                  <a:pt x="62" y="82"/>
                  <a:pt x="57" y="80"/>
                  <a:pt x="54" y="71"/>
                </a:cubicBezTo>
                <a:cubicBezTo>
                  <a:pt x="46" y="54"/>
                  <a:pt x="46" y="53"/>
                  <a:pt x="64" y="46"/>
                </a:cubicBezTo>
                <a:cubicBezTo>
                  <a:pt x="74" y="43"/>
                  <a:pt x="85" y="39"/>
                  <a:pt x="95" y="34"/>
                </a:cubicBezTo>
                <a:cubicBezTo>
                  <a:pt x="104" y="31"/>
                  <a:pt x="112" y="32"/>
                  <a:pt x="121" y="36"/>
                </a:cubicBezTo>
                <a:cubicBezTo>
                  <a:pt x="136" y="44"/>
                  <a:pt x="151" y="52"/>
                  <a:pt x="168" y="61"/>
                </a:cubicBezTo>
                <a:cubicBezTo>
                  <a:pt x="167" y="58"/>
                  <a:pt x="167" y="57"/>
                  <a:pt x="166" y="57"/>
                </a:cubicBezTo>
                <a:cubicBezTo>
                  <a:pt x="155" y="42"/>
                  <a:pt x="159" y="18"/>
                  <a:pt x="182" y="8"/>
                </a:cubicBezTo>
                <a:cubicBezTo>
                  <a:pt x="198" y="0"/>
                  <a:pt x="221" y="3"/>
                  <a:pt x="234" y="17"/>
                </a:cubicBezTo>
                <a:cubicBezTo>
                  <a:pt x="248" y="32"/>
                  <a:pt x="246" y="56"/>
                  <a:pt x="228" y="67"/>
                </a:cubicBezTo>
                <a:cubicBezTo>
                  <a:pt x="221" y="71"/>
                  <a:pt x="211" y="73"/>
                  <a:pt x="205" y="76"/>
                </a:cubicBezTo>
                <a:cubicBezTo>
                  <a:pt x="213" y="82"/>
                  <a:pt x="224" y="89"/>
                  <a:pt x="233" y="98"/>
                </a:cubicBezTo>
                <a:cubicBezTo>
                  <a:pt x="239" y="103"/>
                  <a:pt x="244" y="104"/>
                  <a:pt x="251" y="102"/>
                </a:cubicBezTo>
                <a:cubicBezTo>
                  <a:pt x="259" y="101"/>
                  <a:pt x="268" y="100"/>
                  <a:pt x="276" y="99"/>
                </a:cubicBezTo>
                <a:cubicBezTo>
                  <a:pt x="285" y="98"/>
                  <a:pt x="288" y="100"/>
                  <a:pt x="292" y="109"/>
                </a:cubicBezTo>
                <a:cubicBezTo>
                  <a:pt x="293" y="113"/>
                  <a:pt x="295" y="117"/>
                  <a:pt x="296" y="121"/>
                </a:cubicBezTo>
                <a:cubicBezTo>
                  <a:pt x="297" y="127"/>
                  <a:pt x="295" y="131"/>
                  <a:pt x="289" y="132"/>
                </a:cubicBezTo>
                <a:cubicBezTo>
                  <a:pt x="273" y="136"/>
                  <a:pt x="257" y="140"/>
                  <a:pt x="241" y="144"/>
                </a:cubicBezTo>
                <a:cubicBezTo>
                  <a:pt x="237" y="144"/>
                  <a:pt x="233" y="144"/>
                  <a:pt x="229" y="144"/>
                </a:cubicBezTo>
                <a:cubicBezTo>
                  <a:pt x="230" y="147"/>
                  <a:pt x="230" y="149"/>
                  <a:pt x="224" y="148"/>
                </a:cubicBezTo>
                <a:cubicBezTo>
                  <a:pt x="224" y="149"/>
                  <a:pt x="225" y="150"/>
                  <a:pt x="225" y="150"/>
                </a:cubicBezTo>
                <a:cubicBezTo>
                  <a:pt x="229" y="153"/>
                  <a:pt x="234" y="155"/>
                  <a:pt x="239" y="158"/>
                </a:cubicBezTo>
                <a:cubicBezTo>
                  <a:pt x="239" y="159"/>
                  <a:pt x="238" y="159"/>
                  <a:pt x="238" y="160"/>
                </a:cubicBezTo>
                <a:cubicBezTo>
                  <a:pt x="234" y="161"/>
                  <a:pt x="230" y="161"/>
                  <a:pt x="225" y="162"/>
                </a:cubicBezTo>
                <a:cubicBezTo>
                  <a:pt x="228" y="167"/>
                  <a:pt x="231" y="171"/>
                  <a:pt x="234" y="175"/>
                </a:cubicBezTo>
                <a:cubicBezTo>
                  <a:pt x="224" y="178"/>
                  <a:pt x="189" y="162"/>
                  <a:pt x="177" y="150"/>
                </a:cubicBezTo>
                <a:close/>
                <a:moveTo>
                  <a:pt x="31" y="259"/>
                </a:moveTo>
                <a:cubicBezTo>
                  <a:pt x="52" y="247"/>
                  <a:pt x="72" y="235"/>
                  <a:pt x="91" y="223"/>
                </a:cubicBezTo>
                <a:cubicBezTo>
                  <a:pt x="94" y="221"/>
                  <a:pt x="95" y="219"/>
                  <a:pt x="97" y="216"/>
                </a:cubicBezTo>
                <a:cubicBezTo>
                  <a:pt x="101" y="210"/>
                  <a:pt x="105" y="203"/>
                  <a:pt x="109" y="197"/>
                </a:cubicBezTo>
                <a:cubicBezTo>
                  <a:pt x="114" y="188"/>
                  <a:pt x="120" y="180"/>
                  <a:pt x="125" y="171"/>
                </a:cubicBezTo>
                <a:cubicBezTo>
                  <a:pt x="142" y="185"/>
                  <a:pt x="159" y="199"/>
                  <a:pt x="175" y="212"/>
                </a:cubicBezTo>
                <a:cubicBezTo>
                  <a:pt x="176" y="213"/>
                  <a:pt x="176" y="216"/>
                  <a:pt x="176" y="218"/>
                </a:cubicBezTo>
                <a:cubicBezTo>
                  <a:pt x="175" y="231"/>
                  <a:pt x="173" y="245"/>
                  <a:pt x="171" y="258"/>
                </a:cubicBezTo>
                <a:cubicBezTo>
                  <a:pt x="170" y="270"/>
                  <a:pt x="170" y="270"/>
                  <a:pt x="181" y="271"/>
                </a:cubicBezTo>
                <a:cubicBezTo>
                  <a:pt x="188" y="272"/>
                  <a:pt x="196" y="273"/>
                  <a:pt x="204" y="274"/>
                </a:cubicBezTo>
                <a:cubicBezTo>
                  <a:pt x="207" y="253"/>
                  <a:pt x="210" y="232"/>
                  <a:pt x="213" y="211"/>
                </a:cubicBezTo>
                <a:cubicBezTo>
                  <a:pt x="214" y="204"/>
                  <a:pt x="211" y="198"/>
                  <a:pt x="205" y="194"/>
                </a:cubicBezTo>
                <a:cubicBezTo>
                  <a:pt x="190" y="181"/>
                  <a:pt x="175" y="168"/>
                  <a:pt x="160" y="155"/>
                </a:cubicBezTo>
                <a:cubicBezTo>
                  <a:pt x="164" y="149"/>
                  <a:pt x="168" y="143"/>
                  <a:pt x="172" y="138"/>
                </a:cubicBezTo>
                <a:cubicBezTo>
                  <a:pt x="176" y="132"/>
                  <a:pt x="175" y="128"/>
                  <a:pt x="169" y="124"/>
                </a:cubicBezTo>
                <a:cubicBezTo>
                  <a:pt x="167" y="122"/>
                  <a:pt x="165" y="121"/>
                  <a:pt x="162" y="120"/>
                </a:cubicBezTo>
                <a:cubicBezTo>
                  <a:pt x="156" y="117"/>
                  <a:pt x="153" y="111"/>
                  <a:pt x="156" y="106"/>
                </a:cubicBezTo>
                <a:cubicBezTo>
                  <a:pt x="158" y="101"/>
                  <a:pt x="166" y="99"/>
                  <a:pt x="172" y="104"/>
                </a:cubicBezTo>
                <a:cubicBezTo>
                  <a:pt x="175" y="106"/>
                  <a:pt x="178" y="109"/>
                  <a:pt x="181" y="112"/>
                </a:cubicBezTo>
                <a:cubicBezTo>
                  <a:pt x="182" y="113"/>
                  <a:pt x="184" y="115"/>
                  <a:pt x="185" y="117"/>
                </a:cubicBezTo>
                <a:cubicBezTo>
                  <a:pt x="188" y="113"/>
                  <a:pt x="191" y="110"/>
                  <a:pt x="193" y="106"/>
                </a:cubicBezTo>
                <a:cubicBezTo>
                  <a:pt x="206" y="115"/>
                  <a:pt x="217" y="123"/>
                  <a:pt x="229" y="130"/>
                </a:cubicBezTo>
                <a:cubicBezTo>
                  <a:pt x="232" y="132"/>
                  <a:pt x="237" y="133"/>
                  <a:pt x="240" y="133"/>
                </a:cubicBezTo>
                <a:cubicBezTo>
                  <a:pt x="251" y="131"/>
                  <a:pt x="261" y="128"/>
                  <a:pt x="271" y="126"/>
                </a:cubicBezTo>
                <a:cubicBezTo>
                  <a:pt x="275" y="125"/>
                  <a:pt x="280" y="124"/>
                  <a:pt x="285" y="123"/>
                </a:cubicBezTo>
                <a:cubicBezTo>
                  <a:pt x="283" y="118"/>
                  <a:pt x="282" y="113"/>
                  <a:pt x="280" y="108"/>
                </a:cubicBezTo>
                <a:cubicBezTo>
                  <a:pt x="270" y="110"/>
                  <a:pt x="261" y="111"/>
                  <a:pt x="251" y="113"/>
                </a:cubicBezTo>
                <a:cubicBezTo>
                  <a:pt x="243" y="115"/>
                  <a:pt x="235" y="115"/>
                  <a:pt x="229" y="107"/>
                </a:cubicBezTo>
                <a:cubicBezTo>
                  <a:pt x="228" y="105"/>
                  <a:pt x="226" y="104"/>
                  <a:pt x="224" y="103"/>
                </a:cubicBezTo>
                <a:cubicBezTo>
                  <a:pt x="217" y="97"/>
                  <a:pt x="211" y="91"/>
                  <a:pt x="203" y="87"/>
                </a:cubicBezTo>
                <a:cubicBezTo>
                  <a:pt x="177" y="73"/>
                  <a:pt x="150" y="62"/>
                  <a:pt x="124" y="48"/>
                </a:cubicBezTo>
                <a:cubicBezTo>
                  <a:pt x="111" y="42"/>
                  <a:pt x="101" y="40"/>
                  <a:pt x="88" y="46"/>
                </a:cubicBezTo>
                <a:cubicBezTo>
                  <a:pt x="79" y="51"/>
                  <a:pt x="69" y="54"/>
                  <a:pt x="60" y="58"/>
                </a:cubicBezTo>
                <a:cubicBezTo>
                  <a:pt x="62" y="63"/>
                  <a:pt x="64" y="67"/>
                  <a:pt x="65" y="71"/>
                </a:cubicBezTo>
                <a:cubicBezTo>
                  <a:pt x="77" y="67"/>
                  <a:pt x="88" y="63"/>
                  <a:pt x="100" y="60"/>
                </a:cubicBezTo>
                <a:cubicBezTo>
                  <a:pt x="101" y="59"/>
                  <a:pt x="104" y="58"/>
                  <a:pt x="105" y="59"/>
                </a:cubicBezTo>
                <a:cubicBezTo>
                  <a:pt x="116" y="66"/>
                  <a:pt x="126" y="72"/>
                  <a:pt x="136" y="79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116" y="116"/>
                  <a:pt x="96" y="151"/>
                  <a:pt x="76" y="185"/>
                </a:cubicBezTo>
                <a:cubicBezTo>
                  <a:pt x="72" y="192"/>
                  <a:pt x="69" y="199"/>
                  <a:pt x="61" y="203"/>
                </a:cubicBezTo>
                <a:cubicBezTo>
                  <a:pt x="48" y="210"/>
                  <a:pt x="36" y="218"/>
                  <a:pt x="24" y="226"/>
                </a:cubicBezTo>
                <a:cubicBezTo>
                  <a:pt x="21" y="228"/>
                  <a:pt x="18" y="230"/>
                  <a:pt x="15" y="232"/>
                </a:cubicBezTo>
                <a:cubicBezTo>
                  <a:pt x="20" y="241"/>
                  <a:pt x="26" y="250"/>
                  <a:pt x="31" y="259"/>
                </a:cubicBezTo>
                <a:close/>
                <a:moveTo>
                  <a:pt x="202" y="11"/>
                </a:moveTo>
                <a:cubicBezTo>
                  <a:pt x="196" y="13"/>
                  <a:pt x="189" y="14"/>
                  <a:pt x="183" y="18"/>
                </a:cubicBezTo>
                <a:cubicBezTo>
                  <a:pt x="169" y="26"/>
                  <a:pt x="167" y="44"/>
                  <a:pt x="179" y="56"/>
                </a:cubicBezTo>
                <a:cubicBezTo>
                  <a:pt x="190" y="67"/>
                  <a:pt x="210" y="68"/>
                  <a:pt x="222" y="59"/>
                </a:cubicBezTo>
                <a:cubicBezTo>
                  <a:pt x="234" y="51"/>
                  <a:pt x="236" y="35"/>
                  <a:pt x="228" y="25"/>
                </a:cubicBezTo>
                <a:cubicBezTo>
                  <a:pt x="222" y="17"/>
                  <a:pt x="213" y="12"/>
                  <a:pt x="202" y="11"/>
                </a:cubicBezTo>
                <a:close/>
                <a:moveTo>
                  <a:pt x="197" y="121"/>
                </a:moveTo>
                <a:cubicBezTo>
                  <a:pt x="196" y="122"/>
                  <a:pt x="196" y="122"/>
                  <a:pt x="195" y="122"/>
                </a:cubicBezTo>
                <a:cubicBezTo>
                  <a:pt x="196" y="124"/>
                  <a:pt x="196" y="125"/>
                  <a:pt x="197" y="126"/>
                </a:cubicBezTo>
                <a:cubicBezTo>
                  <a:pt x="200" y="131"/>
                  <a:pt x="204" y="135"/>
                  <a:pt x="207" y="139"/>
                </a:cubicBezTo>
                <a:cubicBezTo>
                  <a:pt x="208" y="140"/>
                  <a:pt x="209" y="142"/>
                  <a:pt x="211" y="142"/>
                </a:cubicBezTo>
                <a:cubicBezTo>
                  <a:pt x="216" y="142"/>
                  <a:pt x="220" y="142"/>
                  <a:pt x="227" y="142"/>
                </a:cubicBezTo>
                <a:cubicBezTo>
                  <a:pt x="216" y="135"/>
                  <a:pt x="207" y="128"/>
                  <a:pt x="197" y="121"/>
                </a:cubicBezTo>
                <a:close/>
              </a:path>
            </a:pathLst>
          </a:custGeom>
          <a:solidFill>
            <a:srgbClr val="EDC7A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3"/>
          <p:cNvSpPr/>
          <p:nvPr/>
        </p:nvSpPr>
        <p:spPr>
          <a:xfrm>
            <a:off x="3176588" y="3607236"/>
            <a:ext cx="61069" cy="47189"/>
          </a:xfrm>
          <a:custGeom>
            <a:avLst/>
            <a:gdLst/>
            <a:ahLst/>
            <a:cxnLst/>
            <a:rect l="l" t="t" r="r" b="b"/>
            <a:pathLst>
              <a:path w="9" h="7" extrusionOk="0">
                <a:moveTo>
                  <a:pt x="9" y="4"/>
                </a:moveTo>
                <a:cubicBezTo>
                  <a:pt x="6" y="6"/>
                  <a:pt x="5" y="7"/>
                  <a:pt x="4" y="7"/>
                </a:cubicBezTo>
                <a:cubicBezTo>
                  <a:pt x="2" y="6"/>
                  <a:pt x="1" y="5"/>
                  <a:pt x="0" y="3"/>
                </a:cubicBezTo>
                <a:cubicBezTo>
                  <a:pt x="1" y="2"/>
                  <a:pt x="3" y="0"/>
                  <a:pt x="4" y="0"/>
                </a:cubicBezTo>
                <a:cubicBezTo>
                  <a:pt x="5" y="0"/>
                  <a:pt x="7" y="2"/>
                  <a:pt x="9" y="4"/>
                </a:cubicBezTo>
                <a:close/>
              </a:path>
            </a:pathLst>
          </a:custGeom>
          <a:solidFill>
            <a:srgbClr val="EDC7A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Google Shape;1109;p30"/>
          <p:cNvSpPr>
            <a:spLocks noGrp="1"/>
          </p:cNvSpPr>
          <p:nvPr>
            <p:ph type="pic" idx="2"/>
          </p:nvPr>
        </p:nvSpPr>
        <p:spPr>
          <a:xfrm>
            <a:off x="143339" y="144391"/>
            <a:ext cx="11905323" cy="516094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grpSp>
        <p:nvGrpSpPr>
          <p:cNvPr id="1110" name="Google Shape;1110;p30"/>
          <p:cNvGrpSpPr/>
          <p:nvPr/>
        </p:nvGrpSpPr>
        <p:grpSpPr>
          <a:xfrm rot="10800000">
            <a:off x="143338" y="144392"/>
            <a:ext cx="11905323" cy="1936765"/>
            <a:chOff x="107504" y="3517096"/>
            <a:chExt cx="8928992" cy="1936765"/>
          </a:xfrm>
        </p:grpSpPr>
        <p:sp>
          <p:nvSpPr>
            <p:cNvPr id="1111" name="Google Shape;1111;p30"/>
            <p:cNvSpPr/>
            <p:nvPr/>
          </p:nvSpPr>
          <p:spPr>
            <a:xfrm>
              <a:off x="107504" y="4431498"/>
              <a:ext cx="8928992" cy="1022363"/>
            </a:xfrm>
            <a:prstGeom prst="rect">
              <a:avLst/>
            </a:prstGeom>
            <a:solidFill>
              <a:srgbClr val="EDC7A0">
                <a:alpha val="6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30"/>
            <p:cNvSpPr/>
            <p:nvPr/>
          </p:nvSpPr>
          <p:spPr>
            <a:xfrm>
              <a:off x="3874776" y="3517096"/>
              <a:ext cx="1394448" cy="914400"/>
            </a:xfrm>
            <a:prstGeom prst="triangle">
              <a:avLst>
                <a:gd name="adj" fmla="val 50000"/>
              </a:avLst>
            </a:prstGeom>
            <a:solidFill>
              <a:srgbClr val="EDC7A0">
                <a:alpha val="6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13" name="Google Shape;1113;p30"/>
          <p:cNvGrpSpPr/>
          <p:nvPr/>
        </p:nvGrpSpPr>
        <p:grpSpPr>
          <a:xfrm>
            <a:off x="143338" y="3368531"/>
            <a:ext cx="11905323" cy="1936800"/>
            <a:chOff x="107504" y="3378696"/>
            <a:chExt cx="8928992" cy="1936800"/>
          </a:xfrm>
        </p:grpSpPr>
        <p:sp>
          <p:nvSpPr>
            <p:cNvPr id="1114" name="Google Shape;1114;p30"/>
            <p:cNvSpPr/>
            <p:nvPr/>
          </p:nvSpPr>
          <p:spPr>
            <a:xfrm>
              <a:off x="107504" y="4293096"/>
              <a:ext cx="8928992" cy="1022400"/>
            </a:xfrm>
            <a:prstGeom prst="rect">
              <a:avLst/>
            </a:prstGeom>
            <a:solidFill>
              <a:srgbClr val="735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30"/>
            <p:cNvSpPr/>
            <p:nvPr/>
          </p:nvSpPr>
          <p:spPr>
            <a:xfrm>
              <a:off x="3874776" y="3378696"/>
              <a:ext cx="1394448" cy="914400"/>
            </a:xfrm>
            <a:prstGeom prst="triangle">
              <a:avLst>
                <a:gd name="adj" fmla="val 50000"/>
              </a:avLst>
            </a:prstGeom>
            <a:solidFill>
              <a:srgbClr val="735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16" name="Google Shape;1116;p30"/>
          <p:cNvGrpSpPr/>
          <p:nvPr/>
        </p:nvGrpSpPr>
        <p:grpSpPr>
          <a:xfrm>
            <a:off x="657219" y="4954296"/>
            <a:ext cx="2393794" cy="1384087"/>
            <a:chOff x="601944" y="5162525"/>
            <a:chExt cx="1737808" cy="1384087"/>
          </a:xfrm>
        </p:grpSpPr>
        <p:sp>
          <p:nvSpPr>
            <p:cNvPr id="1117" name="Google Shape;1117;p30"/>
            <p:cNvSpPr txBox="1"/>
            <p:nvPr/>
          </p:nvSpPr>
          <p:spPr>
            <a:xfrm>
              <a:off x="601944" y="5162525"/>
              <a:ext cx="1737808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30"/>
            <p:cNvSpPr txBox="1"/>
            <p:nvPr/>
          </p:nvSpPr>
          <p:spPr>
            <a:xfrm>
              <a:off x="608263" y="5530949"/>
              <a:ext cx="1731489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7350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</a:t>
              </a:r>
              <a:endParaRPr/>
            </a:p>
          </p:txBody>
        </p:sp>
      </p:grpSp>
      <p:grpSp>
        <p:nvGrpSpPr>
          <p:cNvPr id="1119" name="Google Shape;1119;p30"/>
          <p:cNvGrpSpPr/>
          <p:nvPr/>
        </p:nvGrpSpPr>
        <p:grpSpPr>
          <a:xfrm>
            <a:off x="3480810" y="4954296"/>
            <a:ext cx="2393794" cy="1384087"/>
            <a:chOff x="2598653" y="5162525"/>
            <a:chExt cx="1737808" cy="1384087"/>
          </a:xfrm>
        </p:grpSpPr>
        <p:sp>
          <p:nvSpPr>
            <p:cNvPr id="1120" name="Google Shape;1120;p30"/>
            <p:cNvSpPr txBox="1"/>
            <p:nvPr/>
          </p:nvSpPr>
          <p:spPr>
            <a:xfrm>
              <a:off x="2598653" y="5162525"/>
              <a:ext cx="1737808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30"/>
            <p:cNvSpPr txBox="1"/>
            <p:nvPr/>
          </p:nvSpPr>
          <p:spPr>
            <a:xfrm>
              <a:off x="2604972" y="5530949"/>
              <a:ext cx="1731489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7350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</a:t>
              </a:r>
              <a:endParaRPr/>
            </a:p>
          </p:txBody>
        </p:sp>
      </p:grpSp>
      <p:grpSp>
        <p:nvGrpSpPr>
          <p:cNvPr id="1122" name="Google Shape;1122;p30"/>
          <p:cNvGrpSpPr/>
          <p:nvPr/>
        </p:nvGrpSpPr>
        <p:grpSpPr>
          <a:xfrm>
            <a:off x="6304401" y="4954296"/>
            <a:ext cx="2393794" cy="1384087"/>
            <a:chOff x="4595362" y="5162525"/>
            <a:chExt cx="1737808" cy="1384087"/>
          </a:xfrm>
        </p:grpSpPr>
        <p:sp>
          <p:nvSpPr>
            <p:cNvPr id="1123" name="Google Shape;1123;p30"/>
            <p:cNvSpPr txBox="1"/>
            <p:nvPr/>
          </p:nvSpPr>
          <p:spPr>
            <a:xfrm>
              <a:off x="4595362" y="5162525"/>
              <a:ext cx="1737808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30"/>
            <p:cNvSpPr txBox="1"/>
            <p:nvPr/>
          </p:nvSpPr>
          <p:spPr>
            <a:xfrm>
              <a:off x="4601681" y="5530949"/>
              <a:ext cx="1731489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7350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</a:t>
              </a:r>
              <a:endParaRPr/>
            </a:p>
          </p:txBody>
        </p:sp>
      </p:grpSp>
      <p:grpSp>
        <p:nvGrpSpPr>
          <p:cNvPr id="1125" name="Google Shape;1125;p30"/>
          <p:cNvGrpSpPr/>
          <p:nvPr/>
        </p:nvGrpSpPr>
        <p:grpSpPr>
          <a:xfrm>
            <a:off x="9127992" y="4954296"/>
            <a:ext cx="2393794" cy="1384087"/>
            <a:chOff x="6592070" y="5162525"/>
            <a:chExt cx="1737808" cy="1384087"/>
          </a:xfrm>
        </p:grpSpPr>
        <p:sp>
          <p:nvSpPr>
            <p:cNvPr id="1126" name="Google Shape;1126;p30"/>
            <p:cNvSpPr txBox="1"/>
            <p:nvPr/>
          </p:nvSpPr>
          <p:spPr>
            <a:xfrm>
              <a:off x="6592070" y="5162525"/>
              <a:ext cx="1737808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30"/>
            <p:cNvSpPr txBox="1"/>
            <p:nvPr/>
          </p:nvSpPr>
          <p:spPr>
            <a:xfrm>
              <a:off x="6598389" y="5530949"/>
              <a:ext cx="1731489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7350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</a:t>
              </a:r>
              <a:endParaRPr/>
            </a:p>
          </p:txBody>
        </p:sp>
      </p:grpSp>
      <p:sp>
        <p:nvSpPr>
          <p:cNvPr id="1128" name="Google Shape;1128;p30"/>
          <p:cNvSpPr txBox="1">
            <a:spLocks noGrp="1"/>
          </p:cNvSpPr>
          <p:nvPr>
            <p:ph type="title"/>
          </p:nvPr>
        </p:nvSpPr>
        <p:spPr>
          <a:xfrm>
            <a:off x="0" y="306064"/>
            <a:ext cx="12192000" cy="710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en-US">
                <a:solidFill>
                  <a:schemeClr val="lt1"/>
                </a:solidFill>
              </a:rPr>
              <a:t>Presentation Designed</a:t>
            </a:r>
            <a:endParaRPr/>
          </a:p>
        </p:txBody>
      </p:sp>
      <p:sp>
        <p:nvSpPr>
          <p:cNvPr id="1129" name="Google Shape;1129;p30"/>
          <p:cNvSpPr/>
          <p:nvPr/>
        </p:nvSpPr>
        <p:spPr>
          <a:xfrm>
            <a:off x="7373081" y="4466988"/>
            <a:ext cx="411575" cy="411575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0" name="Google Shape;1130;p30"/>
          <p:cNvSpPr/>
          <p:nvPr/>
        </p:nvSpPr>
        <p:spPr>
          <a:xfrm>
            <a:off x="1705019" y="4507550"/>
            <a:ext cx="411575" cy="344044"/>
          </a:xfrm>
          <a:custGeom>
            <a:avLst/>
            <a:gdLst/>
            <a:ahLst/>
            <a:cxnLst/>
            <a:rect l="l" t="t" r="r" b="b"/>
            <a:pathLst>
              <a:path w="3186824" h="2663936" extrusionOk="0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1" name="Google Shape;1131;p30"/>
          <p:cNvSpPr/>
          <p:nvPr/>
        </p:nvSpPr>
        <p:spPr>
          <a:xfrm rot="8100000">
            <a:off x="10243039" y="4443683"/>
            <a:ext cx="360266" cy="360267"/>
          </a:xfrm>
          <a:custGeom>
            <a:avLst/>
            <a:gdLst/>
            <a:ahLst/>
            <a:cxnLst/>
            <a:rect l="l" t="t" r="r" b="b"/>
            <a:pathLst>
              <a:path w="2483832" h="2483835" extrusionOk="0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2" name="Google Shape;1132;p30"/>
          <p:cNvSpPr/>
          <p:nvPr/>
        </p:nvSpPr>
        <p:spPr>
          <a:xfrm>
            <a:off x="4577737" y="4464708"/>
            <a:ext cx="411575" cy="415012"/>
          </a:xfrm>
          <a:custGeom>
            <a:avLst/>
            <a:gdLst/>
            <a:ahLst/>
            <a:cxnLst/>
            <a:rect l="l" t="t" r="r" b="b"/>
            <a:pathLst>
              <a:path w="1652142" h="1665940" extrusionOk="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p31"/>
          <p:cNvSpPr txBox="1">
            <a:spLocks noGrp="1"/>
          </p:cNvSpPr>
          <p:nvPr>
            <p:ph type="body" idx="1"/>
          </p:nvPr>
        </p:nvSpPr>
        <p:spPr>
          <a:xfrm>
            <a:off x="619125" y="400050"/>
            <a:ext cx="11572875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Infographic Style</a:t>
            </a:r>
            <a:endParaRPr/>
          </a:p>
        </p:txBody>
      </p:sp>
      <p:grpSp>
        <p:nvGrpSpPr>
          <p:cNvPr id="1138" name="Google Shape;1138;p31"/>
          <p:cNvGrpSpPr/>
          <p:nvPr/>
        </p:nvGrpSpPr>
        <p:grpSpPr>
          <a:xfrm>
            <a:off x="904352" y="2276148"/>
            <a:ext cx="10376440" cy="2632730"/>
            <a:chOff x="968172" y="1851670"/>
            <a:chExt cx="7200800" cy="2161848"/>
          </a:xfrm>
        </p:grpSpPr>
        <p:sp>
          <p:nvSpPr>
            <p:cNvPr id="1139" name="Google Shape;1139;p31"/>
            <p:cNvSpPr/>
            <p:nvPr/>
          </p:nvSpPr>
          <p:spPr>
            <a:xfrm>
              <a:off x="968172" y="3581470"/>
              <a:ext cx="1440160" cy="432048"/>
            </a:xfrm>
            <a:prstGeom prst="rect">
              <a:avLst/>
            </a:prstGeom>
            <a:solidFill>
              <a:srgbClr val="EDC7A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73503F"/>
                  </a:solidFill>
                  <a:latin typeface="Arial"/>
                  <a:ea typeface="Arial"/>
                  <a:cs typeface="Arial"/>
                  <a:sym typeface="Arial"/>
                </a:rPr>
                <a:t>Contents</a:t>
              </a:r>
              <a:endParaRPr sz="1400" b="1">
                <a:solidFill>
                  <a:srgbClr val="7350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31"/>
            <p:cNvSpPr/>
            <p:nvPr/>
          </p:nvSpPr>
          <p:spPr>
            <a:xfrm>
              <a:off x="2408332" y="3149020"/>
              <a:ext cx="1440160" cy="432048"/>
            </a:xfrm>
            <a:prstGeom prst="rect">
              <a:avLst/>
            </a:prstGeom>
            <a:solidFill>
              <a:srgbClr val="EDC7A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73503F"/>
                  </a:solidFill>
                  <a:latin typeface="Arial"/>
                  <a:ea typeface="Arial"/>
                  <a:cs typeface="Arial"/>
                  <a:sym typeface="Arial"/>
                </a:rPr>
                <a:t>Contents</a:t>
              </a:r>
              <a:endParaRPr sz="1400" b="1">
                <a:solidFill>
                  <a:srgbClr val="7350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31"/>
            <p:cNvSpPr/>
            <p:nvPr/>
          </p:nvSpPr>
          <p:spPr>
            <a:xfrm>
              <a:off x="3848492" y="2716570"/>
              <a:ext cx="1440160" cy="432048"/>
            </a:xfrm>
            <a:prstGeom prst="rect">
              <a:avLst/>
            </a:prstGeom>
            <a:solidFill>
              <a:srgbClr val="EDC7A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73503F"/>
                  </a:solidFill>
                  <a:latin typeface="Arial"/>
                  <a:ea typeface="Arial"/>
                  <a:cs typeface="Arial"/>
                  <a:sym typeface="Arial"/>
                </a:rPr>
                <a:t>Contents</a:t>
              </a:r>
              <a:endParaRPr sz="1400" b="1">
                <a:solidFill>
                  <a:srgbClr val="7350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31"/>
            <p:cNvSpPr/>
            <p:nvPr/>
          </p:nvSpPr>
          <p:spPr>
            <a:xfrm>
              <a:off x="5288652" y="2284120"/>
              <a:ext cx="1440160" cy="432048"/>
            </a:xfrm>
            <a:prstGeom prst="rect">
              <a:avLst/>
            </a:prstGeom>
            <a:solidFill>
              <a:srgbClr val="EDC7A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73503F"/>
                  </a:solidFill>
                  <a:latin typeface="Arial"/>
                  <a:ea typeface="Arial"/>
                  <a:cs typeface="Arial"/>
                  <a:sym typeface="Arial"/>
                </a:rPr>
                <a:t>Contents</a:t>
              </a:r>
              <a:endParaRPr sz="1400" b="1">
                <a:solidFill>
                  <a:srgbClr val="7350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31"/>
            <p:cNvSpPr/>
            <p:nvPr/>
          </p:nvSpPr>
          <p:spPr>
            <a:xfrm>
              <a:off x="6728812" y="1851670"/>
              <a:ext cx="1440160" cy="432048"/>
            </a:xfrm>
            <a:prstGeom prst="rect">
              <a:avLst/>
            </a:prstGeom>
            <a:solidFill>
              <a:srgbClr val="EDC7A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73503F"/>
                  </a:solidFill>
                  <a:latin typeface="Arial"/>
                  <a:ea typeface="Arial"/>
                  <a:cs typeface="Arial"/>
                  <a:sym typeface="Arial"/>
                </a:rPr>
                <a:t>Contents</a:t>
              </a:r>
              <a:endParaRPr sz="1400" b="1">
                <a:solidFill>
                  <a:srgbClr val="7350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44" name="Google Shape;1144;p31"/>
          <p:cNvGrpSpPr/>
          <p:nvPr/>
        </p:nvGrpSpPr>
        <p:grpSpPr>
          <a:xfrm>
            <a:off x="999945" y="2419329"/>
            <a:ext cx="1926632" cy="1879428"/>
            <a:chOff x="910640" y="3222194"/>
            <a:chExt cx="1527408" cy="1879428"/>
          </a:xfrm>
        </p:grpSpPr>
        <p:sp>
          <p:nvSpPr>
            <p:cNvPr id="1145" name="Google Shape;1145;p31"/>
            <p:cNvSpPr txBox="1"/>
            <p:nvPr/>
          </p:nvSpPr>
          <p:spPr>
            <a:xfrm>
              <a:off x="910640" y="3222194"/>
              <a:ext cx="1527408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7350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rgbClr val="7350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31"/>
            <p:cNvSpPr txBox="1"/>
            <p:nvPr/>
          </p:nvSpPr>
          <p:spPr>
            <a:xfrm>
              <a:off x="910640" y="3531962"/>
              <a:ext cx="1527408" cy="15696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7350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hope and I believe that this Template will your Time. Easy to change colors, photos and Text. </a:t>
              </a:r>
              <a:endParaRPr sz="1200">
                <a:solidFill>
                  <a:srgbClr val="7350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47" name="Google Shape;1147;p31"/>
          <p:cNvGrpSpPr/>
          <p:nvPr/>
        </p:nvGrpSpPr>
        <p:grpSpPr>
          <a:xfrm>
            <a:off x="3119179" y="1887363"/>
            <a:ext cx="1926632" cy="1879428"/>
            <a:chOff x="910640" y="3222194"/>
            <a:chExt cx="1527408" cy="1879428"/>
          </a:xfrm>
        </p:grpSpPr>
        <p:sp>
          <p:nvSpPr>
            <p:cNvPr id="1148" name="Google Shape;1148;p31"/>
            <p:cNvSpPr txBox="1"/>
            <p:nvPr/>
          </p:nvSpPr>
          <p:spPr>
            <a:xfrm>
              <a:off x="910640" y="3222194"/>
              <a:ext cx="1527408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7350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rgbClr val="7350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31"/>
            <p:cNvSpPr txBox="1"/>
            <p:nvPr/>
          </p:nvSpPr>
          <p:spPr>
            <a:xfrm>
              <a:off x="910640" y="3531962"/>
              <a:ext cx="1527408" cy="15696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7350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hope and I believe that this Template will your Time. Easy to change colors, photos and Text. </a:t>
              </a:r>
              <a:endParaRPr sz="1200">
                <a:solidFill>
                  <a:srgbClr val="7350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50" name="Google Shape;1150;p31"/>
          <p:cNvGrpSpPr/>
          <p:nvPr/>
        </p:nvGrpSpPr>
        <p:grpSpPr>
          <a:xfrm>
            <a:off x="5143874" y="3947475"/>
            <a:ext cx="1898082" cy="1879428"/>
            <a:chOff x="910640" y="3222194"/>
            <a:chExt cx="1527408" cy="1879428"/>
          </a:xfrm>
        </p:grpSpPr>
        <p:sp>
          <p:nvSpPr>
            <p:cNvPr id="1151" name="Google Shape;1151;p31"/>
            <p:cNvSpPr txBox="1"/>
            <p:nvPr/>
          </p:nvSpPr>
          <p:spPr>
            <a:xfrm>
              <a:off x="910640" y="3222194"/>
              <a:ext cx="1527408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7350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rgbClr val="7350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31"/>
            <p:cNvSpPr txBox="1"/>
            <p:nvPr/>
          </p:nvSpPr>
          <p:spPr>
            <a:xfrm>
              <a:off x="910640" y="3531962"/>
              <a:ext cx="1527408" cy="15696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7350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hope and I believe that this Template will your Time. Easy to change colors, photos and Text. </a:t>
              </a:r>
              <a:endParaRPr sz="1200">
                <a:solidFill>
                  <a:srgbClr val="7350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53" name="Google Shape;1153;p31"/>
          <p:cNvGrpSpPr/>
          <p:nvPr/>
        </p:nvGrpSpPr>
        <p:grpSpPr>
          <a:xfrm>
            <a:off x="7219826" y="3419669"/>
            <a:ext cx="1898082" cy="1879428"/>
            <a:chOff x="910640" y="3222194"/>
            <a:chExt cx="1527408" cy="1879428"/>
          </a:xfrm>
        </p:grpSpPr>
        <p:sp>
          <p:nvSpPr>
            <p:cNvPr id="1154" name="Google Shape;1154;p31"/>
            <p:cNvSpPr txBox="1"/>
            <p:nvPr/>
          </p:nvSpPr>
          <p:spPr>
            <a:xfrm>
              <a:off x="910640" y="3222194"/>
              <a:ext cx="1527408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7350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rgbClr val="7350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31"/>
            <p:cNvSpPr txBox="1"/>
            <p:nvPr/>
          </p:nvSpPr>
          <p:spPr>
            <a:xfrm>
              <a:off x="910640" y="3531962"/>
              <a:ext cx="1527408" cy="15696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7350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hope and I believe that this Template will your Time. Easy to change colors, photos and Text. </a:t>
              </a:r>
              <a:endParaRPr sz="1200">
                <a:solidFill>
                  <a:srgbClr val="7350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56" name="Google Shape;1156;p31"/>
          <p:cNvGrpSpPr/>
          <p:nvPr/>
        </p:nvGrpSpPr>
        <p:grpSpPr>
          <a:xfrm>
            <a:off x="9295782" y="2882355"/>
            <a:ext cx="1898082" cy="1879428"/>
            <a:chOff x="910640" y="3222194"/>
            <a:chExt cx="1527408" cy="1879428"/>
          </a:xfrm>
        </p:grpSpPr>
        <p:sp>
          <p:nvSpPr>
            <p:cNvPr id="1157" name="Google Shape;1157;p31"/>
            <p:cNvSpPr txBox="1"/>
            <p:nvPr/>
          </p:nvSpPr>
          <p:spPr>
            <a:xfrm>
              <a:off x="910640" y="3222194"/>
              <a:ext cx="1527408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7350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rgbClr val="7350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31"/>
            <p:cNvSpPr txBox="1"/>
            <p:nvPr/>
          </p:nvSpPr>
          <p:spPr>
            <a:xfrm>
              <a:off x="910640" y="3531962"/>
              <a:ext cx="1527408" cy="15696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7350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hope and I believe that this Template will your Time. Easy to change colors, photos and Text. </a:t>
              </a:r>
              <a:endParaRPr sz="1200">
                <a:solidFill>
                  <a:srgbClr val="7350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59" name="Google Shape;1159;p31"/>
          <p:cNvSpPr/>
          <p:nvPr/>
        </p:nvSpPr>
        <p:spPr>
          <a:xfrm>
            <a:off x="1679912" y="5175765"/>
            <a:ext cx="336374" cy="246664"/>
          </a:xfrm>
          <a:custGeom>
            <a:avLst/>
            <a:gdLst/>
            <a:ahLst/>
            <a:cxnLst/>
            <a:rect l="l" t="t" r="r" b="b"/>
            <a:pathLst>
              <a:path w="3240001" h="2375905" extrusionOk="0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rgbClr val="EDC7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7350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0" name="Google Shape;1160;p31"/>
          <p:cNvSpPr/>
          <p:nvPr/>
        </p:nvSpPr>
        <p:spPr>
          <a:xfrm>
            <a:off x="3878843" y="4636246"/>
            <a:ext cx="332759" cy="311492"/>
          </a:xfrm>
          <a:custGeom>
            <a:avLst/>
            <a:gdLst/>
            <a:ahLst/>
            <a:cxnLst/>
            <a:rect l="l" t="t" r="r" b="b"/>
            <a:pathLst>
              <a:path w="3239999" h="3032924" extrusionOk="0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EDC7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7350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1" name="Google Shape;1161;p31"/>
          <p:cNvSpPr/>
          <p:nvPr/>
        </p:nvSpPr>
        <p:spPr>
          <a:xfrm>
            <a:off x="7985416" y="2192938"/>
            <a:ext cx="364891" cy="364891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EDC7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7350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2" name="Google Shape;1162;p31"/>
          <p:cNvSpPr/>
          <p:nvPr/>
        </p:nvSpPr>
        <p:spPr>
          <a:xfrm>
            <a:off x="10090816" y="1765504"/>
            <a:ext cx="349863" cy="268742"/>
          </a:xfrm>
          <a:custGeom>
            <a:avLst/>
            <a:gdLst/>
            <a:ahLst/>
            <a:cxnLst/>
            <a:rect l="l" t="t" r="r" b="b"/>
            <a:pathLst>
              <a:path w="3186824" h="2447912" extrusionOk="0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rgbClr val="EDC7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7350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3" name="Google Shape;1163;p31"/>
          <p:cNvSpPr/>
          <p:nvPr/>
        </p:nvSpPr>
        <p:spPr>
          <a:xfrm flipH="1">
            <a:off x="5887268" y="2836240"/>
            <a:ext cx="391682" cy="323114"/>
          </a:xfrm>
          <a:custGeom>
            <a:avLst/>
            <a:gdLst/>
            <a:ahLst/>
            <a:cxnLst/>
            <a:rect l="l" t="t" r="r" b="b"/>
            <a:pathLst>
              <a:path w="3217557" h="2654282" extrusionOk="0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rgbClr val="EDC7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7350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64" name="Google Shape;1164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94723" y="4544889"/>
            <a:ext cx="1606532" cy="2163901"/>
          </a:xfrm>
          <a:prstGeom prst="rect">
            <a:avLst/>
          </a:prstGeom>
          <a:noFill/>
          <a:ln>
            <a:noFill/>
          </a:ln>
          <a:effectLst>
            <a:outerShdw blurRad="76200" sy="23000" kx="1200000" algn="br" rotWithShape="0">
              <a:srgbClr val="000000">
                <a:alpha val="20000"/>
              </a:srgbClr>
            </a:outerShdw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Google Shape;1169;p32"/>
          <p:cNvSpPr txBox="1"/>
          <p:nvPr/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 sz="5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Infographic Style</a:t>
            </a:r>
            <a:endParaRPr sz="5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70" name="Google Shape;1170;p32"/>
          <p:cNvGrpSpPr/>
          <p:nvPr/>
        </p:nvGrpSpPr>
        <p:grpSpPr>
          <a:xfrm>
            <a:off x="762201" y="4589927"/>
            <a:ext cx="1926632" cy="1879428"/>
            <a:chOff x="910640" y="3222194"/>
            <a:chExt cx="1527408" cy="1879428"/>
          </a:xfrm>
        </p:grpSpPr>
        <p:sp>
          <p:nvSpPr>
            <p:cNvPr id="1171" name="Google Shape;1171;p32"/>
            <p:cNvSpPr txBox="1"/>
            <p:nvPr/>
          </p:nvSpPr>
          <p:spPr>
            <a:xfrm>
              <a:off x="910640" y="3222194"/>
              <a:ext cx="1527408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7350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rgbClr val="7350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32"/>
            <p:cNvSpPr txBox="1"/>
            <p:nvPr/>
          </p:nvSpPr>
          <p:spPr>
            <a:xfrm>
              <a:off x="910640" y="3531962"/>
              <a:ext cx="1527408" cy="15696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7350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hope and I believe that this Template will your Time. Easy to change colors, photos and Text. </a:t>
              </a:r>
              <a:endParaRPr sz="1200">
                <a:solidFill>
                  <a:srgbClr val="7350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73" name="Google Shape;1173;p32"/>
          <p:cNvGrpSpPr/>
          <p:nvPr/>
        </p:nvGrpSpPr>
        <p:grpSpPr>
          <a:xfrm>
            <a:off x="9715701" y="2304914"/>
            <a:ext cx="1926632" cy="1879428"/>
            <a:chOff x="910640" y="3222194"/>
            <a:chExt cx="1527408" cy="1879428"/>
          </a:xfrm>
        </p:grpSpPr>
        <p:sp>
          <p:nvSpPr>
            <p:cNvPr id="1174" name="Google Shape;1174;p32"/>
            <p:cNvSpPr txBox="1"/>
            <p:nvPr/>
          </p:nvSpPr>
          <p:spPr>
            <a:xfrm>
              <a:off x="910640" y="3222194"/>
              <a:ext cx="1527408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7350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rgbClr val="7350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32"/>
            <p:cNvSpPr txBox="1"/>
            <p:nvPr/>
          </p:nvSpPr>
          <p:spPr>
            <a:xfrm>
              <a:off x="910640" y="3531962"/>
              <a:ext cx="1527408" cy="15696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7350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hope and I believe that this Template will your Time. Easy to change colors, photos and Text. </a:t>
              </a:r>
              <a:endParaRPr sz="1200">
                <a:solidFill>
                  <a:srgbClr val="7350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76" name="Google Shape;1176;p32"/>
          <p:cNvGrpSpPr/>
          <p:nvPr/>
        </p:nvGrpSpPr>
        <p:grpSpPr>
          <a:xfrm>
            <a:off x="9715701" y="4589927"/>
            <a:ext cx="1926632" cy="1879428"/>
            <a:chOff x="910640" y="3222194"/>
            <a:chExt cx="1527408" cy="1879428"/>
          </a:xfrm>
        </p:grpSpPr>
        <p:sp>
          <p:nvSpPr>
            <p:cNvPr id="1177" name="Google Shape;1177;p32"/>
            <p:cNvSpPr txBox="1"/>
            <p:nvPr/>
          </p:nvSpPr>
          <p:spPr>
            <a:xfrm>
              <a:off x="910640" y="3222194"/>
              <a:ext cx="1527408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7350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rgbClr val="7350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32"/>
            <p:cNvSpPr txBox="1"/>
            <p:nvPr/>
          </p:nvSpPr>
          <p:spPr>
            <a:xfrm>
              <a:off x="910640" y="3531962"/>
              <a:ext cx="1527408" cy="15696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7350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hope and I believe that this Template will your Time. Easy to change colors, photos and Text. </a:t>
              </a:r>
              <a:endParaRPr sz="1200">
                <a:solidFill>
                  <a:srgbClr val="7350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79" name="Google Shape;1179;p32"/>
          <p:cNvGrpSpPr/>
          <p:nvPr/>
        </p:nvGrpSpPr>
        <p:grpSpPr>
          <a:xfrm>
            <a:off x="758931" y="2242016"/>
            <a:ext cx="1926632" cy="1879428"/>
            <a:chOff x="910640" y="3222194"/>
            <a:chExt cx="1527408" cy="1879428"/>
          </a:xfrm>
        </p:grpSpPr>
        <p:sp>
          <p:nvSpPr>
            <p:cNvPr id="1180" name="Google Shape;1180;p32"/>
            <p:cNvSpPr txBox="1"/>
            <p:nvPr/>
          </p:nvSpPr>
          <p:spPr>
            <a:xfrm>
              <a:off x="910640" y="3222194"/>
              <a:ext cx="1527408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7350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rgbClr val="7350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32"/>
            <p:cNvSpPr txBox="1"/>
            <p:nvPr/>
          </p:nvSpPr>
          <p:spPr>
            <a:xfrm>
              <a:off x="910640" y="3531962"/>
              <a:ext cx="1527408" cy="15696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7350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hope and I believe that this Template will your Time. Easy to change colors, photos and Text. </a:t>
              </a:r>
              <a:endParaRPr sz="1200">
                <a:solidFill>
                  <a:srgbClr val="7350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182" name="Google Shape;1182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63431" y="2698805"/>
            <a:ext cx="5629272" cy="3770550"/>
          </a:xfrm>
          <a:prstGeom prst="rect">
            <a:avLst/>
          </a:prstGeom>
          <a:noFill/>
          <a:ln>
            <a:noFill/>
          </a:ln>
          <a:effectLst>
            <a:outerShdw blurRad="76200" sy="23000" kx="-1200000" algn="bl" rotWithShape="0">
              <a:srgbClr val="000000">
                <a:alpha val="20000"/>
              </a:srgbClr>
            </a:outerShdw>
          </a:effec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87" name="Google Shape;1187;p33"/>
          <p:cNvGraphicFramePr/>
          <p:nvPr/>
        </p:nvGraphicFramePr>
        <p:xfrm>
          <a:off x="323529" y="2593632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{D1FA2A65-A8E0-48EB-877D-BC2C883A6903}</a:tableStyleId>
              </a:tblPr>
              <a:tblGrid>
                <a:gridCol w="133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0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0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0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0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83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b="0" u="none" strike="noStrike" cap="none">
                        <a:solidFill>
                          <a:srgbClr val="7350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C7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7350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</a:t>
                      </a:r>
                      <a:endParaRPr sz="1200" b="1" u="none" strike="noStrike" cap="none">
                        <a:solidFill>
                          <a:srgbClr val="7350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C7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7350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</a:t>
                      </a:r>
                      <a:endParaRPr sz="1200" b="1" u="none" strike="noStrike" cap="none">
                        <a:solidFill>
                          <a:srgbClr val="7350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C7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7350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</a:t>
                      </a:r>
                      <a:endParaRPr sz="1200" b="1" u="none" strike="noStrike" cap="none">
                        <a:solidFill>
                          <a:srgbClr val="7350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C7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7350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</a:t>
                      </a:r>
                      <a:endParaRPr sz="1200" b="1" u="none" strike="noStrike" cap="none">
                        <a:solidFill>
                          <a:srgbClr val="7350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C7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7350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</a:t>
                      </a:r>
                      <a:endParaRPr sz="1200" b="1" u="none" strike="noStrike" cap="none">
                        <a:solidFill>
                          <a:srgbClr val="7350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C7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350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7350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sz="1200" b="0" u="none" strike="noStrike" cap="none">
                        <a:solidFill>
                          <a:srgbClr val="7350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C7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350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7350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sz="1200" b="0" u="none" strike="noStrike" cap="none">
                        <a:solidFill>
                          <a:srgbClr val="7350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C7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350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7350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sz="1200" b="0" u="none" strike="noStrike" cap="none">
                        <a:solidFill>
                          <a:srgbClr val="7350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C7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350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7350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sz="1200" b="0" u="none" strike="noStrike" cap="none">
                        <a:solidFill>
                          <a:srgbClr val="7350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C7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350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7350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sz="1200" b="0" u="none" strike="noStrike" cap="none">
                        <a:solidFill>
                          <a:srgbClr val="7350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C7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350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7350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sz="1200" b="0" u="none" strike="noStrike" cap="none">
                        <a:solidFill>
                          <a:srgbClr val="7350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C7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2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7350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</a:t>
                      </a:r>
                      <a:endParaRPr sz="1200" b="0" u="none" strike="noStrike" cap="none">
                        <a:solidFill>
                          <a:srgbClr val="7350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C7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7350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</a:t>
                      </a:r>
                      <a:endParaRPr sz="1200" b="0" u="none" strike="noStrike" cap="none">
                        <a:solidFill>
                          <a:srgbClr val="7350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C7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7350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</a:t>
                      </a:r>
                      <a:endParaRPr sz="1200" b="0" u="none" strike="noStrike" cap="none">
                        <a:solidFill>
                          <a:srgbClr val="7350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C7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7350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</a:t>
                      </a:r>
                      <a:endParaRPr sz="1200" b="0" u="none" strike="noStrike" cap="none">
                        <a:solidFill>
                          <a:srgbClr val="7350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C7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7350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</a:t>
                      </a:r>
                      <a:endParaRPr sz="1200" b="0" u="none" strike="noStrike" cap="none">
                        <a:solidFill>
                          <a:srgbClr val="7350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C7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7350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</a:t>
                      </a:r>
                      <a:endParaRPr sz="1200" b="0" u="none" strike="noStrike" cap="none">
                        <a:solidFill>
                          <a:srgbClr val="7350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C7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350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7350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sz="1200" b="0" u="none" strike="noStrike" cap="none">
                        <a:solidFill>
                          <a:srgbClr val="7350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C7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350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7350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sz="1200" b="0" u="none" strike="noStrike" cap="none">
                        <a:solidFill>
                          <a:srgbClr val="7350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C7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350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7350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sz="1200" b="0" u="none" strike="noStrike" cap="none">
                        <a:solidFill>
                          <a:srgbClr val="7350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C7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350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7350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sz="1200" b="0" u="none" strike="noStrike" cap="none">
                        <a:solidFill>
                          <a:srgbClr val="7350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C7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350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7350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sz="1200" b="0" u="none" strike="noStrike" cap="none">
                        <a:solidFill>
                          <a:srgbClr val="7350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C7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350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7350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sz="1200" b="0" u="none" strike="noStrike" cap="none">
                        <a:solidFill>
                          <a:srgbClr val="7350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C7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32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7350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</a:t>
                      </a:r>
                      <a:endParaRPr sz="1200" b="0" u="none" strike="noStrike" cap="none">
                        <a:solidFill>
                          <a:srgbClr val="7350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C7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7350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</a:t>
                      </a:r>
                      <a:endParaRPr sz="1200" b="0" u="none" strike="noStrike" cap="none">
                        <a:solidFill>
                          <a:srgbClr val="7350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C7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7350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</a:t>
                      </a:r>
                      <a:endParaRPr sz="1200" b="0" u="none" strike="noStrike" cap="none">
                        <a:solidFill>
                          <a:srgbClr val="7350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C7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7350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</a:t>
                      </a:r>
                      <a:endParaRPr sz="1200" b="0" u="none" strike="noStrike" cap="none">
                        <a:solidFill>
                          <a:srgbClr val="7350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C7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7350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</a:t>
                      </a:r>
                      <a:endParaRPr sz="1200" b="0" u="none" strike="noStrike" cap="none">
                        <a:solidFill>
                          <a:srgbClr val="7350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C7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7350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</a:t>
                      </a:r>
                      <a:endParaRPr sz="1200" b="0" u="none" strike="noStrike" cap="none">
                        <a:solidFill>
                          <a:srgbClr val="7350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C7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3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350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7350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sz="1200" b="1" u="none" strike="noStrike" cap="none">
                        <a:solidFill>
                          <a:srgbClr val="7350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C7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350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7350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sz="1200" b="1" u="none" strike="noStrike" cap="none">
                        <a:solidFill>
                          <a:srgbClr val="7350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C7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350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7350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sz="1200" b="1" u="none" strike="noStrike" cap="none">
                        <a:solidFill>
                          <a:srgbClr val="7350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C7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350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7350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sz="1200" b="1" u="none" strike="noStrike" cap="none">
                        <a:solidFill>
                          <a:srgbClr val="7350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C7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350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7350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sz="1200" b="1" u="none" strike="noStrike" cap="none">
                        <a:solidFill>
                          <a:srgbClr val="7350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C7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350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7350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sz="1200" b="1" u="none" strike="noStrike" cap="none">
                        <a:solidFill>
                          <a:srgbClr val="7350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C7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188" name="Google Shape;1188;p33"/>
          <p:cNvGraphicFramePr/>
          <p:nvPr/>
        </p:nvGraphicFramePr>
        <p:xfrm>
          <a:off x="241640" y="5434245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{9B2C9CF2-075A-40AB-A2D3-0C55904C2FE4}</a:tableStyleId>
              </a:tblPr>
              <a:tblGrid>
                <a:gridCol w="8064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350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rgbClr val="7350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 can simply impress your audience and add a unique zing</a:t>
                      </a:r>
                      <a:endParaRPr sz="1200" b="0" u="none" strike="noStrike" cap="none">
                        <a:solidFill>
                          <a:srgbClr val="7350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EDC7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189" name="Google Shape;1189;p33"/>
          <p:cNvGrpSpPr/>
          <p:nvPr/>
        </p:nvGrpSpPr>
        <p:grpSpPr>
          <a:xfrm>
            <a:off x="323528" y="4399045"/>
            <a:ext cx="1267227" cy="966197"/>
            <a:chOff x="4320399" y="1245513"/>
            <a:chExt cx="1884146" cy="966197"/>
          </a:xfrm>
        </p:grpSpPr>
        <p:sp>
          <p:nvSpPr>
            <p:cNvPr id="1190" name="Google Shape;1190;p33"/>
            <p:cNvSpPr txBox="1"/>
            <p:nvPr/>
          </p:nvSpPr>
          <p:spPr>
            <a:xfrm>
              <a:off x="4320399" y="1565379"/>
              <a:ext cx="188414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73503F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  </a:t>
              </a:r>
              <a:endParaRPr/>
            </a:p>
          </p:txBody>
        </p:sp>
        <p:sp>
          <p:nvSpPr>
            <p:cNvPr id="1191" name="Google Shape;1191;p33"/>
            <p:cNvSpPr txBox="1"/>
            <p:nvPr/>
          </p:nvSpPr>
          <p:spPr>
            <a:xfrm>
              <a:off x="4320399" y="1245513"/>
              <a:ext cx="1884146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73503F"/>
                  </a:solidFill>
                  <a:latin typeface="Arial"/>
                  <a:ea typeface="Arial"/>
                  <a:cs typeface="Arial"/>
                  <a:sym typeface="Arial"/>
                </a:rPr>
                <a:t>Text  Here</a:t>
              </a:r>
              <a:endParaRPr sz="1200" b="1">
                <a:solidFill>
                  <a:srgbClr val="7350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92" name="Google Shape;1192;p33"/>
          <p:cNvGrpSpPr/>
          <p:nvPr/>
        </p:nvGrpSpPr>
        <p:grpSpPr>
          <a:xfrm>
            <a:off x="1977242" y="4399045"/>
            <a:ext cx="1267227" cy="966197"/>
            <a:chOff x="4320399" y="1245513"/>
            <a:chExt cx="1884146" cy="966197"/>
          </a:xfrm>
        </p:grpSpPr>
        <p:sp>
          <p:nvSpPr>
            <p:cNvPr id="1193" name="Google Shape;1193;p33"/>
            <p:cNvSpPr txBox="1"/>
            <p:nvPr/>
          </p:nvSpPr>
          <p:spPr>
            <a:xfrm>
              <a:off x="4320399" y="1565379"/>
              <a:ext cx="188414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73503F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  </a:t>
              </a:r>
              <a:endParaRPr/>
            </a:p>
          </p:txBody>
        </p:sp>
        <p:sp>
          <p:nvSpPr>
            <p:cNvPr id="1194" name="Google Shape;1194;p33"/>
            <p:cNvSpPr txBox="1"/>
            <p:nvPr/>
          </p:nvSpPr>
          <p:spPr>
            <a:xfrm>
              <a:off x="4320399" y="1245513"/>
              <a:ext cx="1884146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73503F"/>
                  </a:solidFill>
                  <a:latin typeface="Arial"/>
                  <a:ea typeface="Arial"/>
                  <a:cs typeface="Arial"/>
                  <a:sym typeface="Arial"/>
                </a:rPr>
                <a:t>Text  Here</a:t>
              </a:r>
              <a:endParaRPr sz="1200" b="1">
                <a:solidFill>
                  <a:srgbClr val="7350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95" name="Google Shape;1195;p33"/>
          <p:cNvGrpSpPr/>
          <p:nvPr/>
        </p:nvGrpSpPr>
        <p:grpSpPr>
          <a:xfrm>
            <a:off x="3630956" y="4399045"/>
            <a:ext cx="1267227" cy="966197"/>
            <a:chOff x="4320399" y="1245513"/>
            <a:chExt cx="1884146" cy="966197"/>
          </a:xfrm>
        </p:grpSpPr>
        <p:sp>
          <p:nvSpPr>
            <p:cNvPr id="1196" name="Google Shape;1196;p33"/>
            <p:cNvSpPr txBox="1"/>
            <p:nvPr/>
          </p:nvSpPr>
          <p:spPr>
            <a:xfrm>
              <a:off x="4320399" y="1565379"/>
              <a:ext cx="188414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73503F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  </a:t>
              </a:r>
              <a:endParaRPr/>
            </a:p>
          </p:txBody>
        </p:sp>
        <p:sp>
          <p:nvSpPr>
            <p:cNvPr id="1197" name="Google Shape;1197;p33"/>
            <p:cNvSpPr txBox="1"/>
            <p:nvPr/>
          </p:nvSpPr>
          <p:spPr>
            <a:xfrm>
              <a:off x="4320399" y="1245513"/>
              <a:ext cx="1884146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73503F"/>
                  </a:solidFill>
                  <a:latin typeface="Arial"/>
                  <a:ea typeface="Arial"/>
                  <a:cs typeface="Arial"/>
                  <a:sym typeface="Arial"/>
                </a:rPr>
                <a:t>Text  Here</a:t>
              </a:r>
              <a:endParaRPr sz="1200" b="1">
                <a:solidFill>
                  <a:srgbClr val="7350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98" name="Google Shape;1198;p33"/>
          <p:cNvGrpSpPr/>
          <p:nvPr/>
        </p:nvGrpSpPr>
        <p:grpSpPr>
          <a:xfrm>
            <a:off x="5284670" y="4399045"/>
            <a:ext cx="1267227" cy="966197"/>
            <a:chOff x="4320399" y="1245513"/>
            <a:chExt cx="1884146" cy="966197"/>
          </a:xfrm>
        </p:grpSpPr>
        <p:sp>
          <p:nvSpPr>
            <p:cNvPr id="1199" name="Google Shape;1199;p33"/>
            <p:cNvSpPr txBox="1"/>
            <p:nvPr/>
          </p:nvSpPr>
          <p:spPr>
            <a:xfrm>
              <a:off x="4320399" y="1565379"/>
              <a:ext cx="188414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73503F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  </a:t>
              </a:r>
              <a:endParaRPr/>
            </a:p>
          </p:txBody>
        </p:sp>
        <p:sp>
          <p:nvSpPr>
            <p:cNvPr id="1200" name="Google Shape;1200;p33"/>
            <p:cNvSpPr txBox="1"/>
            <p:nvPr/>
          </p:nvSpPr>
          <p:spPr>
            <a:xfrm>
              <a:off x="4320399" y="1245513"/>
              <a:ext cx="1884146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73503F"/>
                  </a:solidFill>
                  <a:latin typeface="Arial"/>
                  <a:ea typeface="Arial"/>
                  <a:cs typeface="Arial"/>
                  <a:sym typeface="Arial"/>
                </a:rPr>
                <a:t>Text  Here</a:t>
              </a:r>
              <a:endParaRPr sz="1200" b="1">
                <a:solidFill>
                  <a:srgbClr val="7350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01" name="Google Shape;1201;p33"/>
          <p:cNvGrpSpPr/>
          <p:nvPr/>
        </p:nvGrpSpPr>
        <p:grpSpPr>
          <a:xfrm>
            <a:off x="6938384" y="4399045"/>
            <a:ext cx="1267227" cy="966197"/>
            <a:chOff x="4320399" y="1245513"/>
            <a:chExt cx="1884146" cy="966197"/>
          </a:xfrm>
        </p:grpSpPr>
        <p:sp>
          <p:nvSpPr>
            <p:cNvPr id="1202" name="Google Shape;1202;p33"/>
            <p:cNvSpPr txBox="1"/>
            <p:nvPr/>
          </p:nvSpPr>
          <p:spPr>
            <a:xfrm>
              <a:off x="4320399" y="1565379"/>
              <a:ext cx="188414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73503F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  </a:t>
              </a:r>
              <a:endParaRPr/>
            </a:p>
          </p:txBody>
        </p:sp>
        <p:sp>
          <p:nvSpPr>
            <p:cNvPr id="1203" name="Google Shape;1203;p33"/>
            <p:cNvSpPr txBox="1"/>
            <p:nvPr/>
          </p:nvSpPr>
          <p:spPr>
            <a:xfrm>
              <a:off x="4320399" y="1245513"/>
              <a:ext cx="1884146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73503F"/>
                  </a:solidFill>
                  <a:latin typeface="Arial"/>
                  <a:ea typeface="Arial"/>
                  <a:cs typeface="Arial"/>
                  <a:sym typeface="Arial"/>
                </a:rPr>
                <a:t>Text  Here</a:t>
              </a:r>
              <a:endParaRPr sz="1200" b="1">
                <a:solidFill>
                  <a:srgbClr val="7350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04" name="Google Shape;1204;p33"/>
          <p:cNvSpPr txBox="1"/>
          <p:nvPr/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 sz="5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Infographic Style</a:t>
            </a:r>
            <a:endParaRPr sz="5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05" name="Google Shape;1205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02496" y="3767958"/>
            <a:ext cx="3294230" cy="2943365"/>
          </a:xfrm>
          <a:prstGeom prst="rect">
            <a:avLst/>
          </a:prstGeom>
          <a:noFill/>
          <a:ln>
            <a:noFill/>
          </a:ln>
          <a:effectLst>
            <a:outerShdw blurRad="76200" sy="23000" kx="1200000" algn="br" rotWithShape="0">
              <a:srgbClr val="000000">
                <a:alpha val="20000"/>
              </a:srgbClr>
            </a:outerShdw>
          </a:effec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0" name="Google Shape;1210;p34"/>
          <p:cNvGrpSpPr/>
          <p:nvPr/>
        </p:nvGrpSpPr>
        <p:grpSpPr>
          <a:xfrm>
            <a:off x="432385" y="3921823"/>
            <a:ext cx="2361875" cy="1135337"/>
            <a:chOff x="1343487" y="1612564"/>
            <a:chExt cx="2361875" cy="1135337"/>
          </a:xfrm>
        </p:grpSpPr>
        <p:sp>
          <p:nvSpPr>
            <p:cNvPr id="1211" name="Google Shape;1211;p34"/>
            <p:cNvSpPr txBox="1"/>
            <p:nvPr/>
          </p:nvSpPr>
          <p:spPr>
            <a:xfrm>
              <a:off x="1343487" y="1916904"/>
              <a:ext cx="2361875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7350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Easy to change colors, photos and Text. </a:t>
              </a:r>
              <a:endParaRPr sz="1200">
                <a:solidFill>
                  <a:srgbClr val="7350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34"/>
            <p:cNvSpPr txBox="1"/>
            <p:nvPr/>
          </p:nvSpPr>
          <p:spPr>
            <a:xfrm>
              <a:off x="1343487" y="1612564"/>
              <a:ext cx="2361875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73503F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sz="1400" b="1">
                <a:solidFill>
                  <a:srgbClr val="7350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13" name="Google Shape;1213;p34"/>
          <p:cNvGrpSpPr/>
          <p:nvPr/>
        </p:nvGrpSpPr>
        <p:grpSpPr>
          <a:xfrm>
            <a:off x="9425993" y="4242492"/>
            <a:ext cx="2286862" cy="1135337"/>
            <a:chOff x="1343487" y="1612564"/>
            <a:chExt cx="2361875" cy="1135337"/>
          </a:xfrm>
        </p:grpSpPr>
        <p:sp>
          <p:nvSpPr>
            <p:cNvPr id="1214" name="Google Shape;1214;p34"/>
            <p:cNvSpPr txBox="1"/>
            <p:nvPr/>
          </p:nvSpPr>
          <p:spPr>
            <a:xfrm>
              <a:off x="1343487" y="1916904"/>
              <a:ext cx="2361875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7350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Easy to change colors, photos and Text. </a:t>
              </a:r>
              <a:endParaRPr sz="1200">
                <a:solidFill>
                  <a:srgbClr val="7350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34"/>
            <p:cNvSpPr txBox="1"/>
            <p:nvPr/>
          </p:nvSpPr>
          <p:spPr>
            <a:xfrm>
              <a:off x="1343487" y="1612564"/>
              <a:ext cx="2361875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73503F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sz="1400" b="1">
                <a:solidFill>
                  <a:srgbClr val="7350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16" name="Google Shape;1216;p34"/>
          <p:cNvGrpSpPr/>
          <p:nvPr/>
        </p:nvGrpSpPr>
        <p:grpSpPr>
          <a:xfrm>
            <a:off x="9425993" y="5529999"/>
            <a:ext cx="2286862" cy="1135337"/>
            <a:chOff x="1343487" y="1612564"/>
            <a:chExt cx="2361875" cy="1135337"/>
          </a:xfrm>
        </p:grpSpPr>
        <p:sp>
          <p:nvSpPr>
            <p:cNvPr id="1217" name="Google Shape;1217;p34"/>
            <p:cNvSpPr txBox="1"/>
            <p:nvPr/>
          </p:nvSpPr>
          <p:spPr>
            <a:xfrm>
              <a:off x="1343487" y="1916904"/>
              <a:ext cx="2361875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7350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Easy to change colors, photos and Text.  </a:t>
              </a:r>
              <a:endParaRPr sz="1200">
                <a:solidFill>
                  <a:srgbClr val="7350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34"/>
            <p:cNvSpPr txBox="1"/>
            <p:nvPr/>
          </p:nvSpPr>
          <p:spPr>
            <a:xfrm>
              <a:off x="1343487" y="1612564"/>
              <a:ext cx="2361875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73503F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sz="1400" b="1">
                <a:solidFill>
                  <a:srgbClr val="7350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19" name="Google Shape;1219;p34"/>
          <p:cNvGrpSpPr/>
          <p:nvPr/>
        </p:nvGrpSpPr>
        <p:grpSpPr>
          <a:xfrm>
            <a:off x="432386" y="5209330"/>
            <a:ext cx="2361875" cy="1135337"/>
            <a:chOff x="1343487" y="1612564"/>
            <a:chExt cx="2361875" cy="1135337"/>
          </a:xfrm>
        </p:grpSpPr>
        <p:sp>
          <p:nvSpPr>
            <p:cNvPr id="1220" name="Google Shape;1220;p34"/>
            <p:cNvSpPr txBox="1"/>
            <p:nvPr/>
          </p:nvSpPr>
          <p:spPr>
            <a:xfrm>
              <a:off x="1343487" y="1916904"/>
              <a:ext cx="2361875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7350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Easy to change colors, photos and Text. </a:t>
              </a:r>
              <a:endParaRPr sz="1200">
                <a:solidFill>
                  <a:srgbClr val="7350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34"/>
            <p:cNvSpPr txBox="1"/>
            <p:nvPr/>
          </p:nvSpPr>
          <p:spPr>
            <a:xfrm>
              <a:off x="1343487" y="1612564"/>
              <a:ext cx="2361875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73503F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sz="1400" b="1">
                <a:solidFill>
                  <a:srgbClr val="7350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22" name="Google Shape;1222;p34"/>
          <p:cNvSpPr txBox="1"/>
          <p:nvPr/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 sz="5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Infographic Style</a:t>
            </a:r>
            <a:endParaRPr sz="5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23" name="Google Shape;1223;p34"/>
          <p:cNvGrpSpPr/>
          <p:nvPr/>
        </p:nvGrpSpPr>
        <p:grpSpPr>
          <a:xfrm>
            <a:off x="1409846" y="1602036"/>
            <a:ext cx="2361875" cy="1135337"/>
            <a:chOff x="1343487" y="1612564"/>
            <a:chExt cx="2361875" cy="1135337"/>
          </a:xfrm>
        </p:grpSpPr>
        <p:sp>
          <p:nvSpPr>
            <p:cNvPr id="1224" name="Google Shape;1224;p34"/>
            <p:cNvSpPr txBox="1"/>
            <p:nvPr/>
          </p:nvSpPr>
          <p:spPr>
            <a:xfrm>
              <a:off x="1343487" y="1916904"/>
              <a:ext cx="2361875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7350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Easy to change colors, photos and Text. </a:t>
              </a:r>
              <a:endParaRPr sz="1200">
                <a:solidFill>
                  <a:srgbClr val="7350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34"/>
            <p:cNvSpPr txBox="1"/>
            <p:nvPr/>
          </p:nvSpPr>
          <p:spPr>
            <a:xfrm>
              <a:off x="1343487" y="1612564"/>
              <a:ext cx="2361875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73503F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sz="1400" b="1">
                <a:solidFill>
                  <a:srgbClr val="7350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26" name="Google Shape;1226;p34"/>
          <p:cNvGrpSpPr/>
          <p:nvPr/>
        </p:nvGrpSpPr>
        <p:grpSpPr>
          <a:xfrm>
            <a:off x="432385" y="2797129"/>
            <a:ext cx="2361875" cy="1135337"/>
            <a:chOff x="1343487" y="1612564"/>
            <a:chExt cx="2361875" cy="1135337"/>
          </a:xfrm>
        </p:grpSpPr>
        <p:sp>
          <p:nvSpPr>
            <p:cNvPr id="1227" name="Google Shape;1227;p34"/>
            <p:cNvSpPr txBox="1"/>
            <p:nvPr/>
          </p:nvSpPr>
          <p:spPr>
            <a:xfrm>
              <a:off x="1343487" y="1916904"/>
              <a:ext cx="2361875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7350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Easy to change colors, photos and Text. </a:t>
              </a:r>
              <a:endParaRPr sz="1200">
                <a:solidFill>
                  <a:srgbClr val="7350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34"/>
            <p:cNvSpPr txBox="1"/>
            <p:nvPr/>
          </p:nvSpPr>
          <p:spPr>
            <a:xfrm>
              <a:off x="1343487" y="1612564"/>
              <a:ext cx="2361875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73503F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sz="1400" b="1">
                <a:solidFill>
                  <a:srgbClr val="7350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29" name="Google Shape;1229;p34"/>
          <p:cNvGrpSpPr/>
          <p:nvPr/>
        </p:nvGrpSpPr>
        <p:grpSpPr>
          <a:xfrm>
            <a:off x="8772288" y="1678121"/>
            <a:ext cx="2286862" cy="1135337"/>
            <a:chOff x="1343487" y="1612564"/>
            <a:chExt cx="2361875" cy="1135337"/>
          </a:xfrm>
        </p:grpSpPr>
        <p:sp>
          <p:nvSpPr>
            <p:cNvPr id="1230" name="Google Shape;1230;p34"/>
            <p:cNvSpPr txBox="1"/>
            <p:nvPr/>
          </p:nvSpPr>
          <p:spPr>
            <a:xfrm>
              <a:off x="1343487" y="1916904"/>
              <a:ext cx="2361875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7350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Easy to change colors, photos and Text. </a:t>
              </a:r>
              <a:endParaRPr sz="1200">
                <a:solidFill>
                  <a:srgbClr val="7350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34"/>
            <p:cNvSpPr txBox="1"/>
            <p:nvPr/>
          </p:nvSpPr>
          <p:spPr>
            <a:xfrm>
              <a:off x="1343487" y="1612564"/>
              <a:ext cx="2361875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73503F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sz="1400" b="1">
                <a:solidFill>
                  <a:srgbClr val="7350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32" name="Google Shape;1232;p34"/>
          <p:cNvGrpSpPr/>
          <p:nvPr/>
        </p:nvGrpSpPr>
        <p:grpSpPr>
          <a:xfrm>
            <a:off x="9425993" y="2889543"/>
            <a:ext cx="2286862" cy="1135337"/>
            <a:chOff x="1343487" y="1612564"/>
            <a:chExt cx="2361875" cy="1135337"/>
          </a:xfrm>
        </p:grpSpPr>
        <p:sp>
          <p:nvSpPr>
            <p:cNvPr id="1233" name="Google Shape;1233;p34"/>
            <p:cNvSpPr txBox="1"/>
            <p:nvPr/>
          </p:nvSpPr>
          <p:spPr>
            <a:xfrm>
              <a:off x="1343487" y="1916904"/>
              <a:ext cx="2361875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7350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Easy to change colors, photos and Text.  </a:t>
              </a:r>
              <a:endParaRPr sz="1200">
                <a:solidFill>
                  <a:srgbClr val="7350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34"/>
            <p:cNvSpPr txBox="1"/>
            <p:nvPr/>
          </p:nvSpPr>
          <p:spPr>
            <a:xfrm>
              <a:off x="1343487" y="1612564"/>
              <a:ext cx="2361875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73503F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sz="1400" b="1">
                <a:solidFill>
                  <a:srgbClr val="7350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235" name="Google Shape;1235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47966" y="2320482"/>
            <a:ext cx="5324322" cy="4386515"/>
          </a:xfrm>
          <a:prstGeom prst="rect">
            <a:avLst/>
          </a:prstGeom>
          <a:noFill/>
          <a:ln>
            <a:noFill/>
          </a:ln>
          <a:effectLst>
            <a:outerShdw blurRad="76200" sy="23000" kx="1200000" algn="br" rotWithShape="0">
              <a:srgbClr val="000000">
                <a:alpha val="20000"/>
              </a:srgbClr>
            </a:outerShdw>
          </a:effec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40" name="Google Shape;1240;p35"/>
          <p:cNvGraphicFramePr/>
          <p:nvPr/>
        </p:nvGraphicFramePr>
        <p:xfrm>
          <a:off x="2652032" y="1705412"/>
          <a:ext cx="6887939" cy="2104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241" name="Google Shape;1241;p35"/>
          <p:cNvGrpSpPr/>
          <p:nvPr/>
        </p:nvGrpSpPr>
        <p:grpSpPr>
          <a:xfrm>
            <a:off x="931986" y="2631066"/>
            <a:ext cx="3107688" cy="1048024"/>
            <a:chOff x="803640" y="3362835"/>
            <a:chExt cx="2059657" cy="1048024"/>
          </a:xfrm>
        </p:grpSpPr>
        <p:sp>
          <p:nvSpPr>
            <p:cNvPr id="1242" name="Google Shape;1242;p35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 Get a modern PowerPoint  Presentation that is beautifully designed.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3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4" name="Google Shape;1244;p35"/>
          <p:cNvGrpSpPr/>
          <p:nvPr/>
        </p:nvGrpSpPr>
        <p:grpSpPr>
          <a:xfrm>
            <a:off x="8087402" y="2631066"/>
            <a:ext cx="3333806" cy="1048024"/>
            <a:chOff x="803640" y="3362835"/>
            <a:chExt cx="2059657" cy="1048024"/>
          </a:xfrm>
        </p:grpSpPr>
        <p:sp>
          <p:nvSpPr>
            <p:cNvPr id="1245" name="Google Shape;1245;p35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 Get a modern PowerPoint  Presentation that is beautifully designed.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3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47" name="Google Shape;1247;p35"/>
          <p:cNvSpPr txBox="1"/>
          <p:nvPr/>
        </p:nvSpPr>
        <p:spPr>
          <a:xfrm>
            <a:off x="2038078" y="1798349"/>
            <a:ext cx="200159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Modern  PowerPoint</a:t>
            </a:r>
            <a:endParaRPr sz="20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8" name="Google Shape;1248;p35"/>
          <p:cNvSpPr txBox="1"/>
          <p:nvPr/>
        </p:nvSpPr>
        <p:spPr>
          <a:xfrm>
            <a:off x="8087402" y="1798349"/>
            <a:ext cx="200159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Modern  PowerPoint</a:t>
            </a:r>
            <a:endParaRPr sz="20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249" name="Google Shape;1249;p35"/>
          <p:cNvGraphicFramePr/>
          <p:nvPr/>
        </p:nvGraphicFramePr>
        <p:xfrm>
          <a:off x="1908968" y="3875514"/>
          <a:ext cx="3888000" cy="491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250" name="Google Shape;1250;p35"/>
          <p:cNvGrpSpPr/>
          <p:nvPr/>
        </p:nvGrpSpPr>
        <p:grpSpPr>
          <a:xfrm>
            <a:off x="1838848" y="4210259"/>
            <a:ext cx="4133506" cy="776597"/>
            <a:chOff x="803640" y="3362835"/>
            <a:chExt cx="2059657" cy="678692"/>
          </a:xfrm>
        </p:grpSpPr>
        <p:sp>
          <p:nvSpPr>
            <p:cNvPr id="1251" name="Google Shape;1251;p35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   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p3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53" name="Google Shape;1253;p35"/>
          <p:cNvSpPr/>
          <p:nvPr/>
        </p:nvSpPr>
        <p:spPr>
          <a:xfrm>
            <a:off x="964805" y="4193035"/>
            <a:ext cx="762460" cy="762460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7350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54" name="Google Shape;1254;p35"/>
          <p:cNvGrpSpPr/>
          <p:nvPr/>
        </p:nvGrpSpPr>
        <p:grpSpPr>
          <a:xfrm>
            <a:off x="7357822" y="4308164"/>
            <a:ext cx="4063386" cy="678692"/>
            <a:chOff x="803640" y="3362835"/>
            <a:chExt cx="2059657" cy="678692"/>
          </a:xfrm>
        </p:grpSpPr>
        <p:sp>
          <p:nvSpPr>
            <p:cNvPr id="1255" name="Google Shape;1255;p35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   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6" name="Google Shape;1256;p3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57" name="Google Shape;1257;p35"/>
          <p:cNvSpPr/>
          <p:nvPr/>
        </p:nvSpPr>
        <p:spPr>
          <a:xfrm>
            <a:off x="6413660" y="4193035"/>
            <a:ext cx="762460" cy="762460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7350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58" name="Google Shape;1258;p35"/>
          <p:cNvGrpSpPr/>
          <p:nvPr/>
        </p:nvGrpSpPr>
        <p:grpSpPr>
          <a:xfrm>
            <a:off x="1908968" y="5523513"/>
            <a:ext cx="4063386" cy="678692"/>
            <a:chOff x="803640" y="3362835"/>
            <a:chExt cx="2059657" cy="678692"/>
          </a:xfrm>
        </p:grpSpPr>
        <p:sp>
          <p:nvSpPr>
            <p:cNvPr id="1259" name="Google Shape;1259;p35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   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3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61" name="Google Shape;1261;p35"/>
          <p:cNvSpPr/>
          <p:nvPr/>
        </p:nvSpPr>
        <p:spPr>
          <a:xfrm>
            <a:off x="6413659" y="5427903"/>
            <a:ext cx="762460" cy="762460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7350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62" name="Google Shape;1262;p35"/>
          <p:cNvGrpSpPr/>
          <p:nvPr/>
        </p:nvGrpSpPr>
        <p:grpSpPr>
          <a:xfrm>
            <a:off x="7357822" y="5523513"/>
            <a:ext cx="4063386" cy="678692"/>
            <a:chOff x="803640" y="3362835"/>
            <a:chExt cx="2059657" cy="678692"/>
          </a:xfrm>
        </p:grpSpPr>
        <p:sp>
          <p:nvSpPr>
            <p:cNvPr id="1263" name="Google Shape;1263;p35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   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3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65" name="Google Shape;1265;p35"/>
          <p:cNvSpPr/>
          <p:nvPr/>
        </p:nvSpPr>
        <p:spPr>
          <a:xfrm>
            <a:off x="978472" y="5427903"/>
            <a:ext cx="762460" cy="762460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7350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266" name="Google Shape;1266;p35"/>
          <p:cNvGraphicFramePr/>
          <p:nvPr/>
        </p:nvGraphicFramePr>
        <p:xfrm>
          <a:off x="1908968" y="5106572"/>
          <a:ext cx="3888000" cy="491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67" name="Google Shape;1267;p35"/>
          <p:cNvGraphicFramePr/>
          <p:nvPr/>
        </p:nvGraphicFramePr>
        <p:xfrm>
          <a:off x="7392144" y="3875514"/>
          <a:ext cx="3888000" cy="491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68" name="Google Shape;1268;p35"/>
          <p:cNvGraphicFramePr/>
          <p:nvPr/>
        </p:nvGraphicFramePr>
        <p:xfrm>
          <a:off x="7392144" y="5106572"/>
          <a:ext cx="3888000" cy="491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269" name="Google Shape;1269;p35"/>
          <p:cNvSpPr/>
          <p:nvPr/>
        </p:nvSpPr>
        <p:spPr>
          <a:xfrm>
            <a:off x="6634623" y="5654540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rgbClr val="73503F"/>
          </a:solidFill>
          <a:ln w="12700" cap="flat" cmpd="sng">
            <a:solidFill>
              <a:srgbClr val="7350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0" name="Google Shape;1270;p35"/>
          <p:cNvSpPr/>
          <p:nvPr/>
        </p:nvSpPr>
        <p:spPr>
          <a:xfrm rot="2700000">
            <a:off x="6663917" y="4341948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 extrusionOk="0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rgbClr val="73503F"/>
          </a:solidFill>
          <a:ln w="12700" cap="flat" cmpd="sng">
            <a:solidFill>
              <a:srgbClr val="7350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1" name="Google Shape;1271;p35"/>
          <p:cNvSpPr/>
          <p:nvPr/>
        </p:nvSpPr>
        <p:spPr>
          <a:xfrm>
            <a:off x="1184110" y="4419415"/>
            <a:ext cx="329463" cy="308407"/>
          </a:xfrm>
          <a:custGeom>
            <a:avLst/>
            <a:gdLst/>
            <a:ahLst/>
            <a:cxnLst/>
            <a:rect l="l" t="t" r="r" b="b"/>
            <a:pathLst>
              <a:path w="3239999" h="3032924" extrusionOk="0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73503F"/>
          </a:solidFill>
          <a:ln w="12700" cap="flat" cmpd="sng">
            <a:solidFill>
              <a:srgbClr val="7350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2" name="Google Shape;1272;p35"/>
          <p:cNvSpPr/>
          <p:nvPr/>
        </p:nvSpPr>
        <p:spPr>
          <a:xfrm>
            <a:off x="1200486" y="5638456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73503F"/>
          </a:solidFill>
          <a:ln w="12700" cap="flat" cmpd="sng">
            <a:solidFill>
              <a:srgbClr val="7350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3" name="Google Shape;1273;p35"/>
          <p:cNvSpPr txBox="1"/>
          <p:nvPr/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 sz="5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Infographic Style</a:t>
            </a:r>
            <a:endParaRPr sz="5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" name="Google Shape;1278;p36"/>
          <p:cNvSpPr txBox="1"/>
          <p:nvPr/>
        </p:nvSpPr>
        <p:spPr>
          <a:xfrm>
            <a:off x="323529" y="339509"/>
            <a:ext cx="6234926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79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•"/>
            </a:pPr>
            <a:r>
              <a:rPr lang="en-US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Infographic Style</a:t>
            </a:r>
            <a:endParaRPr sz="4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9" name="Google Shape;1279;p36" descr="E:\002-KIMS BUSINESS\007-04-1-FIVERR\01-PPT-TEMPLATE\COVER-PSD\05-cut-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7368023" y="2110974"/>
            <a:ext cx="1304914" cy="251895"/>
          </a:xfrm>
          <a:prstGeom prst="rect">
            <a:avLst/>
          </a:prstGeom>
          <a:noFill/>
          <a:ln>
            <a:noFill/>
          </a:ln>
        </p:spPr>
      </p:pic>
      <p:sp>
        <p:nvSpPr>
          <p:cNvPr id="1280" name="Google Shape;1280;p36"/>
          <p:cNvSpPr/>
          <p:nvPr/>
        </p:nvSpPr>
        <p:spPr>
          <a:xfrm rot="5400000">
            <a:off x="6042989" y="2053403"/>
            <a:ext cx="1008000" cy="483843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3503F"/>
          </a:solidFill>
          <a:ln>
            <a:noFill/>
          </a:ln>
          <a:effectLst>
            <a:outerShdw blurRad="50800" dist="50800" dir="5400000" algn="ctr" rotWithShape="0">
              <a:srgbClr val="000000">
                <a:alpha val="2196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1" name="Google Shape;1281;p36"/>
          <p:cNvSpPr/>
          <p:nvPr/>
        </p:nvSpPr>
        <p:spPr>
          <a:xfrm rot="-2700000">
            <a:off x="8029914" y="4044934"/>
            <a:ext cx="837070" cy="837070"/>
          </a:xfrm>
          <a:prstGeom prst="ellipse">
            <a:avLst/>
          </a:prstGeom>
          <a:solidFill>
            <a:srgbClr val="005390"/>
          </a:solidFill>
          <a:ln>
            <a:noFill/>
          </a:ln>
          <a:effectLst>
            <a:outerShdw blurRad="50800" dist="38100" dir="5400000" algn="ctr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2" name="Google Shape;1282;p36"/>
          <p:cNvSpPr/>
          <p:nvPr/>
        </p:nvSpPr>
        <p:spPr>
          <a:xfrm rot="-2700000">
            <a:off x="8107866" y="4122886"/>
            <a:ext cx="681166" cy="681166"/>
          </a:xfrm>
          <a:prstGeom prst="ellipse">
            <a:avLst/>
          </a:prstGeom>
          <a:solidFill>
            <a:schemeClr val="lt1"/>
          </a:solidFill>
          <a:ln w="635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ctr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3" name="Google Shape;1283;p36"/>
          <p:cNvSpPr txBox="1"/>
          <p:nvPr/>
        </p:nvSpPr>
        <p:spPr>
          <a:xfrm>
            <a:off x="8199273" y="4278803"/>
            <a:ext cx="49835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sz="18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4" name="Google Shape;1284;p36"/>
          <p:cNvSpPr/>
          <p:nvPr/>
        </p:nvSpPr>
        <p:spPr>
          <a:xfrm rot="5400000">
            <a:off x="6042990" y="-106986"/>
            <a:ext cx="1008000" cy="483843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3503F"/>
          </a:solidFill>
          <a:ln>
            <a:noFill/>
          </a:ln>
          <a:effectLst>
            <a:outerShdw blurRad="50800" dist="50800" dir="5400000" algn="ctr" rotWithShape="0">
              <a:srgbClr val="000000">
                <a:alpha val="2196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5" name="Google Shape;1285;p36"/>
          <p:cNvSpPr/>
          <p:nvPr/>
        </p:nvSpPr>
        <p:spPr>
          <a:xfrm rot="-2700000">
            <a:off x="8029069" y="1883703"/>
            <a:ext cx="838760" cy="838760"/>
          </a:xfrm>
          <a:prstGeom prst="ellipse">
            <a:avLst/>
          </a:prstGeom>
          <a:solidFill>
            <a:srgbClr val="005390"/>
          </a:solidFill>
          <a:ln>
            <a:noFill/>
          </a:ln>
          <a:effectLst>
            <a:outerShdw blurRad="50800" dist="38100" dir="5400000" algn="ctr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6" name="Google Shape;1286;p36"/>
          <p:cNvSpPr/>
          <p:nvPr/>
        </p:nvSpPr>
        <p:spPr>
          <a:xfrm rot="-2700000">
            <a:off x="8107179" y="1961813"/>
            <a:ext cx="682540" cy="682540"/>
          </a:xfrm>
          <a:prstGeom prst="ellipse">
            <a:avLst/>
          </a:prstGeom>
          <a:solidFill>
            <a:schemeClr val="lt1"/>
          </a:solidFill>
          <a:ln w="635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ctr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7" name="Google Shape;1287;p36"/>
          <p:cNvSpPr txBox="1"/>
          <p:nvPr/>
        </p:nvSpPr>
        <p:spPr>
          <a:xfrm>
            <a:off x="8198770" y="2118417"/>
            <a:ext cx="49935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sz="18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8" name="Google Shape;1288;p36" descr="E:\002-KIMS BUSINESS\007-04-1-FIVERR\01-PPT-TEMPLATE\COVER-PSD\05-cut-0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1640920" y="3826841"/>
            <a:ext cx="5040000" cy="229254"/>
          </a:xfrm>
          <a:prstGeom prst="rect">
            <a:avLst/>
          </a:prstGeom>
          <a:noFill/>
          <a:ln>
            <a:noFill/>
          </a:ln>
        </p:spPr>
      </p:pic>
      <p:sp>
        <p:nvSpPr>
          <p:cNvPr id="1289" name="Google Shape;1289;p36"/>
          <p:cNvSpPr/>
          <p:nvPr/>
        </p:nvSpPr>
        <p:spPr>
          <a:xfrm rot="-5400000">
            <a:off x="5141010" y="3152127"/>
            <a:ext cx="1008000" cy="483843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3503F"/>
          </a:solidFill>
          <a:ln>
            <a:noFill/>
          </a:ln>
          <a:effectLst>
            <a:outerShdw blurRad="50800" dist="50800" dir="5400000" algn="ctr" rotWithShape="0">
              <a:srgbClr val="000000">
                <a:alpha val="2196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0" name="Google Shape;1290;p36"/>
          <p:cNvSpPr/>
          <p:nvPr/>
        </p:nvSpPr>
        <p:spPr>
          <a:xfrm rot="-2700000">
            <a:off x="3317677" y="5139858"/>
            <a:ext cx="837070" cy="837070"/>
          </a:xfrm>
          <a:prstGeom prst="ellipse">
            <a:avLst/>
          </a:prstGeom>
          <a:solidFill>
            <a:srgbClr val="005390"/>
          </a:solidFill>
          <a:ln>
            <a:noFill/>
          </a:ln>
          <a:effectLst>
            <a:outerShdw blurRad="50800" dist="38100" dir="5400000" algn="ctr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1" name="Google Shape;1291;p36"/>
          <p:cNvSpPr/>
          <p:nvPr/>
        </p:nvSpPr>
        <p:spPr>
          <a:xfrm rot="-2700000">
            <a:off x="3395629" y="5217810"/>
            <a:ext cx="681166" cy="681166"/>
          </a:xfrm>
          <a:prstGeom prst="ellipse">
            <a:avLst/>
          </a:prstGeom>
          <a:solidFill>
            <a:schemeClr val="lt1"/>
          </a:solidFill>
          <a:ln w="635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ctr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2" name="Google Shape;1292;p36"/>
          <p:cNvSpPr txBox="1"/>
          <p:nvPr/>
        </p:nvSpPr>
        <p:spPr>
          <a:xfrm>
            <a:off x="3487036" y="5373727"/>
            <a:ext cx="49835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 sz="18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3" name="Google Shape;1293;p36"/>
          <p:cNvSpPr/>
          <p:nvPr/>
        </p:nvSpPr>
        <p:spPr>
          <a:xfrm rot="-5400000">
            <a:off x="5141010" y="991738"/>
            <a:ext cx="1008000" cy="483843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3503F"/>
          </a:solidFill>
          <a:ln>
            <a:noFill/>
          </a:ln>
          <a:effectLst>
            <a:outerShdw blurRad="50800" dist="50800" dir="5400000" algn="ctr" rotWithShape="0">
              <a:srgbClr val="000000">
                <a:alpha val="2196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4" name="Google Shape;1294;p36"/>
          <p:cNvSpPr/>
          <p:nvPr/>
        </p:nvSpPr>
        <p:spPr>
          <a:xfrm rot="-2700000">
            <a:off x="3317677" y="2984899"/>
            <a:ext cx="837070" cy="837070"/>
          </a:xfrm>
          <a:prstGeom prst="ellipse">
            <a:avLst/>
          </a:prstGeom>
          <a:solidFill>
            <a:srgbClr val="005390"/>
          </a:solidFill>
          <a:ln>
            <a:noFill/>
          </a:ln>
          <a:effectLst>
            <a:outerShdw blurRad="50800" dist="38100" dir="5400000" algn="ctr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5" name="Google Shape;1295;p36"/>
          <p:cNvSpPr/>
          <p:nvPr/>
        </p:nvSpPr>
        <p:spPr>
          <a:xfrm rot="-2700000">
            <a:off x="3395629" y="3062851"/>
            <a:ext cx="681166" cy="681166"/>
          </a:xfrm>
          <a:prstGeom prst="ellipse">
            <a:avLst/>
          </a:prstGeom>
          <a:solidFill>
            <a:schemeClr val="lt1"/>
          </a:solidFill>
          <a:ln w="635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ctr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6" name="Google Shape;1296;p36"/>
          <p:cNvSpPr txBox="1"/>
          <p:nvPr/>
        </p:nvSpPr>
        <p:spPr>
          <a:xfrm>
            <a:off x="3487036" y="3218768"/>
            <a:ext cx="49835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sz="18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7" name="Google Shape;1297;p36" descr="E:\002-KIMS BUSINESS\007-04-1-FIVERR\01-PPT-TEMPLATE\COVER-PSD\05-cut-01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5400000">
            <a:off x="7362176" y="5530354"/>
            <a:ext cx="1333697" cy="226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8" name="Google Shape;1298;p36" descr="E:\002-KIMS BUSINESS\007-04-1-FIVERR\01-PPT-TEMPLATE\COVER-PSD\05-cut-01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5400000">
            <a:off x="7455401" y="3326052"/>
            <a:ext cx="1150267" cy="2059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99" name="Google Shape;1299;p36"/>
          <p:cNvGrpSpPr/>
          <p:nvPr/>
        </p:nvGrpSpPr>
        <p:grpSpPr>
          <a:xfrm>
            <a:off x="4159485" y="1872353"/>
            <a:ext cx="3761788" cy="899495"/>
            <a:chOff x="200944" y="4307149"/>
            <a:chExt cx="4687727" cy="899495"/>
          </a:xfrm>
        </p:grpSpPr>
        <p:sp>
          <p:nvSpPr>
            <p:cNvPr id="1300" name="Google Shape;1300;p36"/>
            <p:cNvSpPr txBox="1"/>
            <p:nvPr/>
          </p:nvSpPr>
          <p:spPr>
            <a:xfrm>
              <a:off x="245430" y="4560313"/>
              <a:ext cx="4620351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  </a:t>
              </a:r>
              <a:endParaRPr/>
            </a:p>
          </p:txBody>
        </p:sp>
        <p:sp>
          <p:nvSpPr>
            <p:cNvPr id="1301" name="Google Shape;1301;p36"/>
            <p:cNvSpPr txBox="1"/>
            <p:nvPr/>
          </p:nvSpPr>
          <p:spPr>
            <a:xfrm>
              <a:off x="200944" y="4307149"/>
              <a:ext cx="4687727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Text Here</a:t>
              </a:r>
              <a:endPara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02" name="Google Shape;1302;p36"/>
          <p:cNvGrpSpPr/>
          <p:nvPr/>
        </p:nvGrpSpPr>
        <p:grpSpPr>
          <a:xfrm>
            <a:off x="4265746" y="2975394"/>
            <a:ext cx="3761788" cy="899495"/>
            <a:chOff x="200944" y="4307149"/>
            <a:chExt cx="4687727" cy="899495"/>
          </a:xfrm>
        </p:grpSpPr>
        <p:sp>
          <p:nvSpPr>
            <p:cNvPr id="1303" name="Google Shape;1303;p36"/>
            <p:cNvSpPr txBox="1"/>
            <p:nvPr/>
          </p:nvSpPr>
          <p:spPr>
            <a:xfrm>
              <a:off x="245430" y="4560313"/>
              <a:ext cx="4620351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  </a:t>
              </a:r>
              <a:endParaRPr/>
            </a:p>
          </p:txBody>
        </p:sp>
        <p:sp>
          <p:nvSpPr>
            <p:cNvPr id="1304" name="Google Shape;1304;p36"/>
            <p:cNvSpPr txBox="1"/>
            <p:nvPr/>
          </p:nvSpPr>
          <p:spPr>
            <a:xfrm>
              <a:off x="200944" y="4307149"/>
              <a:ext cx="4687727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Text Here</a:t>
              </a:r>
              <a:endPara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05" name="Google Shape;1305;p36"/>
          <p:cNvGrpSpPr/>
          <p:nvPr/>
        </p:nvGrpSpPr>
        <p:grpSpPr>
          <a:xfrm>
            <a:off x="4147886" y="4034953"/>
            <a:ext cx="3761788" cy="899495"/>
            <a:chOff x="200944" y="4307149"/>
            <a:chExt cx="4687727" cy="899495"/>
          </a:xfrm>
        </p:grpSpPr>
        <p:sp>
          <p:nvSpPr>
            <p:cNvPr id="1306" name="Google Shape;1306;p36"/>
            <p:cNvSpPr txBox="1"/>
            <p:nvPr/>
          </p:nvSpPr>
          <p:spPr>
            <a:xfrm>
              <a:off x="245430" y="4560313"/>
              <a:ext cx="4620351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  </a:t>
              </a:r>
              <a:endParaRPr/>
            </a:p>
          </p:txBody>
        </p:sp>
        <p:sp>
          <p:nvSpPr>
            <p:cNvPr id="1307" name="Google Shape;1307;p36"/>
            <p:cNvSpPr txBox="1"/>
            <p:nvPr/>
          </p:nvSpPr>
          <p:spPr>
            <a:xfrm>
              <a:off x="200944" y="4307149"/>
              <a:ext cx="4687727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Text Here</a:t>
              </a:r>
              <a:endPara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08" name="Google Shape;1308;p36"/>
          <p:cNvGrpSpPr/>
          <p:nvPr/>
        </p:nvGrpSpPr>
        <p:grpSpPr>
          <a:xfrm>
            <a:off x="4254147" y="5137994"/>
            <a:ext cx="3761788" cy="899495"/>
            <a:chOff x="200944" y="4307149"/>
            <a:chExt cx="4687727" cy="899495"/>
          </a:xfrm>
        </p:grpSpPr>
        <p:sp>
          <p:nvSpPr>
            <p:cNvPr id="1309" name="Google Shape;1309;p36"/>
            <p:cNvSpPr txBox="1"/>
            <p:nvPr/>
          </p:nvSpPr>
          <p:spPr>
            <a:xfrm>
              <a:off x="245430" y="4560313"/>
              <a:ext cx="4620351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  </a:t>
              </a:r>
              <a:endParaRPr/>
            </a:p>
          </p:txBody>
        </p:sp>
        <p:sp>
          <p:nvSpPr>
            <p:cNvPr id="1310" name="Google Shape;1310;p36"/>
            <p:cNvSpPr txBox="1"/>
            <p:nvPr/>
          </p:nvSpPr>
          <p:spPr>
            <a:xfrm>
              <a:off x="200944" y="4307149"/>
              <a:ext cx="4687727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Text Here</a:t>
              </a:r>
              <a:endPara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311" name="Google Shape;1311;p3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434603" y="1176157"/>
            <a:ext cx="1652661" cy="1953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2" name="Google Shape;1312;p3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70274" y="1896174"/>
            <a:ext cx="1933291" cy="1915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3" name="Google Shape;1313;p3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434603" y="4545383"/>
            <a:ext cx="2008663" cy="1624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4" name="Google Shape;1314;p3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98768" y="4204605"/>
            <a:ext cx="1788740" cy="22572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" name="Google Shape;1319;p37"/>
          <p:cNvSpPr txBox="1"/>
          <p:nvPr/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Infographic Style</a:t>
            </a:r>
            <a:endParaRPr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20" name="Google Shape;1320;p37"/>
          <p:cNvCxnSpPr>
            <a:endCxn id="1321" idx="2"/>
          </p:cNvCxnSpPr>
          <p:nvPr/>
        </p:nvCxnSpPr>
        <p:spPr>
          <a:xfrm>
            <a:off x="5281411" y="4181431"/>
            <a:ext cx="1469400" cy="555300"/>
          </a:xfrm>
          <a:prstGeom prst="straightConnector1">
            <a:avLst/>
          </a:prstGeom>
          <a:noFill/>
          <a:ln w="38100" cap="flat" cmpd="sng">
            <a:solidFill>
              <a:srgbClr val="73503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22" name="Google Shape;1322;p37"/>
          <p:cNvCxnSpPr>
            <a:endCxn id="1323" idx="1"/>
          </p:cNvCxnSpPr>
          <p:nvPr/>
        </p:nvCxnSpPr>
        <p:spPr>
          <a:xfrm>
            <a:off x="5238065" y="4171945"/>
            <a:ext cx="1049100" cy="1353000"/>
          </a:xfrm>
          <a:prstGeom prst="straightConnector1">
            <a:avLst/>
          </a:prstGeom>
          <a:noFill/>
          <a:ln w="38100" cap="flat" cmpd="sng">
            <a:solidFill>
              <a:srgbClr val="73503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24" name="Google Shape;1324;p37"/>
          <p:cNvCxnSpPr>
            <a:endCxn id="1325" idx="2"/>
          </p:cNvCxnSpPr>
          <p:nvPr/>
        </p:nvCxnSpPr>
        <p:spPr>
          <a:xfrm rot="10800000" flipH="1">
            <a:off x="5281411" y="3624498"/>
            <a:ext cx="1469400" cy="543000"/>
          </a:xfrm>
          <a:prstGeom prst="straightConnector1">
            <a:avLst/>
          </a:prstGeom>
          <a:noFill/>
          <a:ln w="38100" cap="flat" cmpd="sng">
            <a:solidFill>
              <a:srgbClr val="73503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26" name="Google Shape;1326;p37"/>
          <p:cNvCxnSpPr>
            <a:endCxn id="1327" idx="3"/>
          </p:cNvCxnSpPr>
          <p:nvPr/>
        </p:nvCxnSpPr>
        <p:spPr>
          <a:xfrm rot="10800000" flipH="1">
            <a:off x="5269565" y="2836283"/>
            <a:ext cx="1017600" cy="1331100"/>
          </a:xfrm>
          <a:prstGeom prst="straightConnector1">
            <a:avLst/>
          </a:prstGeom>
          <a:noFill/>
          <a:ln w="38100" cap="flat" cmpd="sng">
            <a:solidFill>
              <a:srgbClr val="73503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25" name="Google Shape;1325;p37"/>
          <p:cNvSpPr/>
          <p:nvPr/>
        </p:nvSpPr>
        <p:spPr>
          <a:xfrm>
            <a:off x="6750811" y="3166265"/>
            <a:ext cx="916465" cy="916465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7350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1" name="Google Shape;1321;p37"/>
          <p:cNvSpPr/>
          <p:nvPr/>
        </p:nvSpPr>
        <p:spPr>
          <a:xfrm>
            <a:off x="6750811" y="4278499"/>
            <a:ext cx="916465" cy="916465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7350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3" name="Google Shape;1323;p37"/>
          <p:cNvSpPr/>
          <p:nvPr/>
        </p:nvSpPr>
        <p:spPr>
          <a:xfrm>
            <a:off x="6152952" y="5390732"/>
            <a:ext cx="916465" cy="916465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7350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7" name="Google Shape;1327;p37"/>
          <p:cNvSpPr/>
          <p:nvPr/>
        </p:nvSpPr>
        <p:spPr>
          <a:xfrm>
            <a:off x="6152952" y="2054031"/>
            <a:ext cx="916465" cy="916465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7350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8" name="Google Shape;1328;p37"/>
          <p:cNvSpPr txBox="1"/>
          <p:nvPr/>
        </p:nvSpPr>
        <p:spPr>
          <a:xfrm>
            <a:off x="7223564" y="2171575"/>
            <a:ext cx="387122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</a:t>
            </a:r>
            <a:endParaRPr sz="1200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9" name="Google Shape;1329;p37"/>
          <p:cNvSpPr txBox="1"/>
          <p:nvPr/>
        </p:nvSpPr>
        <p:spPr>
          <a:xfrm>
            <a:off x="7830128" y="3289650"/>
            <a:ext cx="387122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</a:t>
            </a:r>
            <a:endParaRPr sz="1200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0" name="Google Shape;1330;p37"/>
          <p:cNvSpPr txBox="1"/>
          <p:nvPr/>
        </p:nvSpPr>
        <p:spPr>
          <a:xfrm>
            <a:off x="7834948" y="4407725"/>
            <a:ext cx="387122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</a:t>
            </a:r>
            <a:endParaRPr sz="1200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1" name="Google Shape;1331;p37"/>
          <p:cNvSpPr txBox="1"/>
          <p:nvPr/>
        </p:nvSpPr>
        <p:spPr>
          <a:xfrm>
            <a:off x="7223564" y="5525801"/>
            <a:ext cx="387122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</a:t>
            </a:r>
            <a:endParaRPr sz="1200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2" name="Google Shape;1332;p37"/>
          <p:cNvSpPr/>
          <p:nvPr/>
        </p:nvSpPr>
        <p:spPr>
          <a:xfrm>
            <a:off x="4552638" y="3318698"/>
            <a:ext cx="512324" cy="511492"/>
          </a:xfrm>
          <a:custGeom>
            <a:avLst/>
            <a:gdLst/>
            <a:ahLst/>
            <a:cxnLst/>
            <a:rect l="l" t="t" r="r" b="b"/>
            <a:pathLst>
              <a:path w="3228210" h="3222968" extrusionOk="0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3" name="Google Shape;1333;p37"/>
          <p:cNvSpPr/>
          <p:nvPr/>
        </p:nvSpPr>
        <p:spPr>
          <a:xfrm rot="9900000">
            <a:off x="7025564" y="3487757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 extrusionOk="0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rgbClr val="7350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4" name="Google Shape;1334;p37"/>
          <p:cNvSpPr/>
          <p:nvPr/>
        </p:nvSpPr>
        <p:spPr>
          <a:xfrm>
            <a:off x="6404367" y="2366125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 extrusionOk="0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rgbClr val="7350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5" name="Google Shape;1335;p37"/>
          <p:cNvSpPr/>
          <p:nvPr/>
        </p:nvSpPr>
        <p:spPr>
          <a:xfrm>
            <a:off x="6431083" y="5695766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 extrusionOk="0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rgbClr val="7350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6" name="Google Shape;1336;p37"/>
          <p:cNvSpPr/>
          <p:nvPr/>
        </p:nvSpPr>
        <p:spPr>
          <a:xfrm>
            <a:off x="7023504" y="4537387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 extrusionOk="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rgbClr val="7350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7" name="Google Shape;1337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4499" y="2522630"/>
            <a:ext cx="5125628" cy="3631091"/>
          </a:xfrm>
          <a:prstGeom prst="rect">
            <a:avLst/>
          </a:prstGeom>
          <a:noFill/>
          <a:ln>
            <a:noFill/>
          </a:ln>
          <a:effectLst>
            <a:outerShdw blurRad="76200" sy="23000" kx="1200000" algn="br" rotWithShape="0">
              <a:srgbClr val="000000">
                <a:alpha val="20000"/>
              </a:srgbClr>
            </a:outerShdw>
          </a:effec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" name="Google Shape;1342;p38"/>
          <p:cNvSpPr txBox="1">
            <a:spLocks noGrp="1"/>
          </p:cNvSpPr>
          <p:nvPr>
            <p:ph type="body" idx="1"/>
          </p:nvPr>
        </p:nvSpPr>
        <p:spPr>
          <a:xfrm>
            <a:off x="619125" y="400050"/>
            <a:ext cx="11572875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Infographic Style</a:t>
            </a:r>
            <a:endParaRPr/>
          </a:p>
        </p:txBody>
      </p:sp>
      <p:grpSp>
        <p:nvGrpSpPr>
          <p:cNvPr id="1343" name="Google Shape;1343;p38"/>
          <p:cNvGrpSpPr/>
          <p:nvPr/>
        </p:nvGrpSpPr>
        <p:grpSpPr>
          <a:xfrm flipH="1">
            <a:off x="945310" y="1752882"/>
            <a:ext cx="2880000" cy="475870"/>
            <a:chOff x="2342648" y="2017026"/>
            <a:chExt cx="2097213" cy="376921"/>
          </a:xfrm>
        </p:grpSpPr>
        <p:sp>
          <p:nvSpPr>
            <p:cNvPr id="1344" name="Google Shape;1344;p38"/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/>
              <a:ahLst/>
              <a:cxnLst/>
              <a:rect l="l" t="t" r="r" b="b"/>
              <a:pathLst>
                <a:path w="115353" h="366809" extrusionOk="0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rgbClr val="EDC7A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38"/>
            <p:cNvSpPr/>
            <p:nvPr/>
          </p:nvSpPr>
          <p:spPr>
            <a:xfrm flipH="1">
              <a:off x="2342648" y="2017026"/>
              <a:ext cx="2097213" cy="285144"/>
            </a:xfrm>
            <a:custGeom>
              <a:avLst/>
              <a:gdLst/>
              <a:ahLst/>
              <a:cxnLst/>
              <a:rect l="l" t="t" r="r" b="b"/>
              <a:pathLst>
                <a:path w="5285462" h="576064" extrusionOk="0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C7A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46" name="Google Shape;1346;p38"/>
          <p:cNvSpPr txBox="1"/>
          <p:nvPr/>
        </p:nvSpPr>
        <p:spPr>
          <a:xfrm>
            <a:off x="1099012" y="1744472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3503F"/>
              </a:buClr>
              <a:buSzPts val="1400"/>
              <a:buFont typeface="Arial"/>
              <a:buNone/>
            </a:pPr>
            <a:r>
              <a:rPr lang="en-US" sz="1400" b="1">
                <a:solidFill>
                  <a:srgbClr val="73503F"/>
                </a:solidFill>
                <a:latin typeface="Arial"/>
                <a:ea typeface="Arial"/>
                <a:cs typeface="Arial"/>
                <a:sym typeface="Arial"/>
              </a:rPr>
              <a:t>Text  Here</a:t>
            </a:r>
            <a:endParaRPr sz="1400" b="1">
              <a:solidFill>
                <a:srgbClr val="7350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47" name="Google Shape;1347;p38"/>
          <p:cNvGrpSpPr/>
          <p:nvPr/>
        </p:nvGrpSpPr>
        <p:grpSpPr>
          <a:xfrm>
            <a:off x="8375233" y="3565202"/>
            <a:ext cx="2880000" cy="475870"/>
            <a:chOff x="1554896" y="2017026"/>
            <a:chExt cx="2880000" cy="376921"/>
          </a:xfrm>
        </p:grpSpPr>
        <p:sp>
          <p:nvSpPr>
            <p:cNvPr id="1348" name="Google Shape;1348;p38"/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/>
              <a:ahLst/>
              <a:cxnLst/>
              <a:rect l="l" t="t" r="r" b="b"/>
              <a:pathLst>
                <a:path w="115353" h="366809" extrusionOk="0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rgbClr val="EDC7A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38"/>
            <p:cNvSpPr/>
            <p:nvPr/>
          </p:nvSpPr>
          <p:spPr>
            <a:xfrm flipH="1">
              <a:off x="1554896" y="2017026"/>
              <a:ext cx="2880000" cy="285144"/>
            </a:xfrm>
            <a:custGeom>
              <a:avLst/>
              <a:gdLst/>
              <a:ahLst/>
              <a:cxnLst/>
              <a:rect l="l" t="t" r="r" b="b"/>
              <a:pathLst>
                <a:path w="5285462" h="576064" extrusionOk="0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C7A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50" name="Google Shape;1350;p38"/>
          <p:cNvSpPr txBox="1"/>
          <p:nvPr/>
        </p:nvSpPr>
        <p:spPr>
          <a:xfrm>
            <a:off x="9627255" y="356267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73503F"/>
              </a:buClr>
              <a:buSzPts val="1400"/>
              <a:buFont typeface="Arial"/>
              <a:buNone/>
            </a:pPr>
            <a:r>
              <a:rPr lang="en-US" sz="1400" b="1">
                <a:solidFill>
                  <a:srgbClr val="73503F"/>
                </a:solidFill>
                <a:latin typeface="Arial"/>
                <a:ea typeface="Arial"/>
                <a:cs typeface="Arial"/>
                <a:sym typeface="Arial"/>
              </a:rPr>
              <a:t>Text  Here</a:t>
            </a:r>
            <a:endParaRPr sz="1400" b="1">
              <a:solidFill>
                <a:srgbClr val="7350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1" name="Google Shape;1351;p38"/>
          <p:cNvSpPr txBox="1"/>
          <p:nvPr/>
        </p:nvSpPr>
        <p:spPr>
          <a:xfrm>
            <a:off x="1137826" y="2220024"/>
            <a:ext cx="2394738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Get a modern PowerPoint  Presentation that is beautifully designed. Easy to change colors, photos. I hope and I believe that this Template will your Time, Money and Reputation. 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2" name="Google Shape;1352;p38"/>
          <p:cNvSpPr txBox="1"/>
          <p:nvPr/>
        </p:nvSpPr>
        <p:spPr>
          <a:xfrm>
            <a:off x="8641142" y="4033832"/>
            <a:ext cx="2403034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Get a modern PowerPoint  Presentation that is beautifully designed. Easy to change colors, photos. I hope and I believe that this Template will your Time, Money and Reputation. 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53" name="Google Shape;1353;p38"/>
          <p:cNvGrpSpPr/>
          <p:nvPr/>
        </p:nvGrpSpPr>
        <p:grpSpPr>
          <a:xfrm>
            <a:off x="4606620" y="1351132"/>
            <a:ext cx="3280048" cy="4783075"/>
            <a:chOff x="5595938" y="1241425"/>
            <a:chExt cx="1995488" cy="2909887"/>
          </a:xfrm>
        </p:grpSpPr>
        <p:sp>
          <p:nvSpPr>
            <p:cNvPr id="1354" name="Google Shape;1354;p38"/>
            <p:cNvSpPr/>
            <p:nvPr/>
          </p:nvSpPr>
          <p:spPr>
            <a:xfrm>
              <a:off x="5595938" y="2073275"/>
              <a:ext cx="503238" cy="2078037"/>
            </a:xfrm>
            <a:custGeom>
              <a:avLst/>
              <a:gdLst/>
              <a:ahLst/>
              <a:cxnLst/>
              <a:rect l="l" t="t" r="r" b="b"/>
              <a:pathLst>
                <a:path w="65" h="270" extrusionOk="0">
                  <a:moveTo>
                    <a:pt x="58" y="65"/>
                  </a:moveTo>
                  <a:cubicBezTo>
                    <a:pt x="54" y="55"/>
                    <a:pt x="54" y="45"/>
                    <a:pt x="55" y="35"/>
                  </a:cubicBezTo>
                  <a:cubicBezTo>
                    <a:pt x="55" y="32"/>
                    <a:pt x="55" y="28"/>
                    <a:pt x="56" y="25"/>
                  </a:cubicBezTo>
                  <a:cubicBezTo>
                    <a:pt x="56" y="19"/>
                    <a:pt x="48" y="12"/>
                    <a:pt x="43" y="12"/>
                  </a:cubicBezTo>
                  <a:cubicBezTo>
                    <a:pt x="38" y="12"/>
                    <a:pt x="30" y="16"/>
                    <a:pt x="28" y="22"/>
                  </a:cubicBezTo>
                  <a:cubicBezTo>
                    <a:pt x="25" y="33"/>
                    <a:pt x="24" y="43"/>
                    <a:pt x="25" y="54"/>
                  </a:cubicBezTo>
                  <a:cubicBezTo>
                    <a:pt x="26" y="66"/>
                    <a:pt x="30" y="78"/>
                    <a:pt x="37" y="88"/>
                  </a:cubicBezTo>
                  <a:cubicBezTo>
                    <a:pt x="41" y="95"/>
                    <a:pt x="48" y="100"/>
                    <a:pt x="53" y="107"/>
                  </a:cubicBezTo>
                  <a:cubicBezTo>
                    <a:pt x="56" y="110"/>
                    <a:pt x="58" y="115"/>
                    <a:pt x="58" y="119"/>
                  </a:cubicBezTo>
                  <a:cubicBezTo>
                    <a:pt x="62" y="145"/>
                    <a:pt x="62" y="171"/>
                    <a:pt x="58" y="196"/>
                  </a:cubicBezTo>
                  <a:cubicBezTo>
                    <a:pt x="56" y="212"/>
                    <a:pt x="52" y="227"/>
                    <a:pt x="48" y="243"/>
                  </a:cubicBezTo>
                  <a:cubicBezTo>
                    <a:pt x="46" y="249"/>
                    <a:pt x="43" y="255"/>
                    <a:pt x="40" y="261"/>
                  </a:cubicBezTo>
                  <a:cubicBezTo>
                    <a:pt x="36" y="268"/>
                    <a:pt x="27" y="270"/>
                    <a:pt x="22" y="268"/>
                  </a:cubicBezTo>
                  <a:cubicBezTo>
                    <a:pt x="14" y="266"/>
                    <a:pt x="8" y="260"/>
                    <a:pt x="8" y="252"/>
                  </a:cubicBezTo>
                  <a:cubicBezTo>
                    <a:pt x="8" y="246"/>
                    <a:pt x="10" y="240"/>
                    <a:pt x="12" y="234"/>
                  </a:cubicBezTo>
                  <a:cubicBezTo>
                    <a:pt x="12" y="231"/>
                    <a:pt x="14" y="228"/>
                    <a:pt x="15" y="225"/>
                  </a:cubicBezTo>
                  <a:cubicBezTo>
                    <a:pt x="17" y="210"/>
                    <a:pt x="20" y="196"/>
                    <a:pt x="22" y="181"/>
                  </a:cubicBezTo>
                  <a:cubicBezTo>
                    <a:pt x="23" y="168"/>
                    <a:pt x="23" y="154"/>
                    <a:pt x="24" y="141"/>
                  </a:cubicBezTo>
                  <a:cubicBezTo>
                    <a:pt x="24" y="137"/>
                    <a:pt x="22" y="134"/>
                    <a:pt x="19" y="132"/>
                  </a:cubicBezTo>
                  <a:cubicBezTo>
                    <a:pt x="11" y="128"/>
                    <a:pt x="7" y="121"/>
                    <a:pt x="5" y="113"/>
                  </a:cubicBezTo>
                  <a:cubicBezTo>
                    <a:pt x="2" y="98"/>
                    <a:pt x="0" y="83"/>
                    <a:pt x="2" y="68"/>
                  </a:cubicBezTo>
                  <a:cubicBezTo>
                    <a:pt x="4" y="54"/>
                    <a:pt x="7" y="40"/>
                    <a:pt x="11" y="26"/>
                  </a:cubicBezTo>
                  <a:cubicBezTo>
                    <a:pt x="15" y="15"/>
                    <a:pt x="24" y="7"/>
                    <a:pt x="35" y="3"/>
                  </a:cubicBezTo>
                  <a:cubicBezTo>
                    <a:pt x="44" y="0"/>
                    <a:pt x="57" y="5"/>
                    <a:pt x="60" y="13"/>
                  </a:cubicBezTo>
                  <a:cubicBezTo>
                    <a:pt x="65" y="23"/>
                    <a:pt x="65" y="34"/>
                    <a:pt x="61" y="44"/>
                  </a:cubicBezTo>
                  <a:cubicBezTo>
                    <a:pt x="60" y="49"/>
                    <a:pt x="60" y="55"/>
                    <a:pt x="59" y="61"/>
                  </a:cubicBezTo>
                  <a:cubicBezTo>
                    <a:pt x="59" y="62"/>
                    <a:pt x="59" y="63"/>
                    <a:pt x="58" y="6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5" name="Google Shape;1355;p38"/>
            <p:cNvSpPr/>
            <p:nvPr/>
          </p:nvSpPr>
          <p:spPr>
            <a:xfrm>
              <a:off x="6376988" y="2119313"/>
              <a:ext cx="695325" cy="2024062"/>
            </a:xfrm>
            <a:custGeom>
              <a:avLst/>
              <a:gdLst/>
              <a:ahLst/>
              <a:cxnLst/>
              <a:rect l="l" t="t" r="r" b="b"/>
              <a:pathLst>
                <a:path w="90" h="263" extrusionOk="0">
                  <a:moveTo>
                    <a:pt x="79" y="57"/>
                  </a:moveTo>
                  <a:cubicBezTo>
                    <a:pt x="72" y="52"/>
                    <a:pt x="70" y="46"/>
                    <a:pt x="68" y="39"/>
                  </a:cubicBezTo>
                  <a:cubicBezTo>
                    <a:pt x="66" y="33"/>
                    <a:pt x="64" y="27"/>
                    <a:pt x="63" y="21"/>
                  </a:cubicBezTo>
                  <a:cubicBezTo>
                    <a:pt x="62" y="16"/>
                    <a:pt x="57" y="11"/>
                    <a:pt x="51" y="10"/>
                  </a:cubicBezTo>
                  <a:cubicBezTo>
                    <a:pt x="44" y="10"/>
                    <a:pt x="40" y="13"/>
                    <a:pt x="37" y="18"/>
                  </a:cubicBezTo>
                  <a:cubicBezTo>
                    <a:pt x="35" y="22"/>
                    <a:pt x="35" y="25"/>
                    <a:pt x="37" y="29"/>
                  </a:cubicBezTo>
                  <a:cubicBezTo>
                    <a:pt x="39" y="36"/>
                    <a:pt x="40" y="45"/>
                    <a:pt x="43" y="52"/>
                  </a:cubicBezTo>
                  <a:cubicBezTo>
                    <a:pt x="49" y="67"/>
                    <a:pt x="57" y="79"/>
                    <a:pt x="72" y="86"/>
                  </a:cubicBezTo>
                  <a:cubicBezTo>
                    <a:pt x="75" y="87"/>
                    <a:pt x="78" y="88"/>
                    <a:pt x="81" y="90"/>
                  </a:cubicBezTo>
                  <a:cubicBezTo>
                    <a:pt x="82" y="90"/>
                    <a:pt x="83" y="92"/>
                    <a:pt x="84" y="94"/>
                  </a:cubicBezTo>
                  <a:cubicBezTo>
                    <a:pt x="86" y="111"/>
                    <a:pt x="88" y="128"/>
                    <a:pt x="90" y="146"/>
                  </a:cubicBezTo>
                  <a:cubicBezTo>
                    <a:pt x="90" y="148"/>
                    <a:pt x="90" y="150"/>
                    <a:pt x="90" y="152"/>
                  </a:cubicBezTo>
                  <a:cubicBezTo>
                    <a:pt x="88" y="152"/>
                    <a:pt x="87" y="151"/>
                    <a:pt x="84" y="149"/>
                  </a:cubicBezTo>
                  <a:cubicBezTo>
                    <a:pt x="85" y="155"/>
                    <a:pt x="86" y="159"/>
                    <a:pt x="86" y="163"/>
                  </a:cubicBezTo>
                  <a:cubicBezTo>
                    <a:pt x="86" y="174"/>
                    <a:pt x="85" y="185"/>
                    <a:pt x="85" y="197"/>
                  </a:cubicBezTo>
                  <a:cubicBezTo>
                    <a:pt x="84" y="201"/>
                    <a:pt x="84" y="205"/>
                    <a:pt x="83" y="210"/>
                  </a:cubicBezTo>
                  <a:cubicBezTo>
                    <a:pt x="82" y="221"/>
                    <a:pt x="79" y="232"/>
                    <a:pt x="75" y="243"/>
                  </a:cubicBezTo>
                  <a:cubicBezTo>
                    <a:pt x="73" y="247"/>
                    <a:pt x="72" y="252"/>
                    <a:pt x="70" y="256"/>
                  </a:cubicBezTo>
                  <a:cubicBezTo>
                    <a:pt x="65" y="263"/>
                    <a:pt x="52" y="262"/>
                    <a:pt x="47" y="255"/>
                  </a:cubicBezTo>
                  <a:cubicBezTo>
                    <a:pt x="43" y="249"/>
                    <a:pt x="44" y="244"/>
                    <a:pt x="46" y="238"/>
                  </a:cubicBezTo>
                  <a:cubicBezTo>
                    <a:pt x="50" y="226"/>
                    <a:pt x="52" y="213"/>
                    <a:pt x="55" y="200"/>
                  </a:cubicBezTo>
                  <a:cubicBezTo>
                    <a:pt x="56" y="191"/>
                    <a:pt x="57" y="181"/>
                    <a:pt x="57" y="172"/>
                  </a:cubicBezTo>
                  <a:cubicBezTo>
                    <a:pt x="56" y="161"/>
                    <a:pt x="54" y="149"/>
                    <a:pt x="52" y="138"/>
                  </a:cubicBezTo>
                  <a:cubicBezTo>
                    <a:pt x="52" y="137"/>
                    <a:pt x="50" y="135"/>
                    <a:pt x="48" y="134"/>
                  </a:cubicBezTo>
                  <a:cubicBezTo>
                    <a:pt x="41" y="131"/>
                    <a:pt x="33" y="128"/>
                    <a:pt x="25" y="124"/>
                  </a:cubicBezTo>
                  <a:cubicBezTo>
                    <a:pt x="17" y="121"/>
                    <a:pt x="8" y="117"/>
                    <a:pt x="0" y="113"/>
                  </a:cubicBezTo>
                  <a:cubicBezTo>
                    <a:pt x="1" y="110"/>
                    <a:pt x="3" y="107"/>
                    <a:pt x="4" y="103"/>
                  </a:cubicBezTo>
                  <a:cubicBezTo>
                    <a:pt x="9" y="102"/>
                    <a:pt x="15" y="101"/>
                    <a:pt x="21" y="100"/>
                  </a:cubicBezTo>
                  <a:cubicBezTo>
                    <a:pt x="30" y="97"/>
                    <a:pt x="36" y="91"/>
                    <a:pt x="33" y="81"/>
                  </a:cubicBezTo>
                  <a:cubicBezTo>
                    <a:pt x="29" y="66"/>
                    <a:pt x="26" y="50"/>
                    <a:pt x="28" y="34"/>
                  </a:cubicBezTo>
                  <a:cubicBezTo>
                    <a:pt x="28" y="27"/>
                    <a:pt x="30" y="19"/>
                    <a:pt x="33" y="12"/>
                  </a:cubicBezTo>
                  <a:cubicBezTo>
                    <a:pt x="33" y="9"/>
                    <a:pt x="36" y="6"/>
                    <a:pt x="39" y="5"/>
                  </a:cubicBezTo>
                  <a:cubicBezTo>
                    <a:pt x="46" y="2"/>
                    <a:pt x="54" y="0"/>
                    <a:pt x="61" y="5"/>
                  </a:cubicBezTo>
                  <a:cubicBezTo>
                    <a:pt x="63" y="6"/>
                    <a:pt x="66" y="8"/>
                    <a:pt x="67" y="10"/>
                  </a:cubicBezTo>
                  <a:cubicBezTo>
                    <a:pt x="69" y="12"/>
                    <a:pt x="71" y="15"/>
                    <a:pt x="71" y="18"/>
                  </a:cubicBezTo>
                  <a:cubicBezTo>
                    <a:pt x="75" y="30"/>
                    <a:pt x="79" y="43"/>
                    <a:pt x="79" y="5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38"/>
            <p:cNvSpPr/>
            <p:nvPr/>
          </p:nvSpPr>
          <p:spPr>
            <a:xfrm>
              <a:off x="5835651" y="1565275"/>
              <a:ext cx="533400" cy="522287"/>
            </a:xfrm>
            <a:custGeom>
              <a:avLst/>
              <a:gdLst/>
              <a:ahLst/>
              <a:cxnLst/>
              <a:rect l="l" t="t" r="r" b="b"/>
              <a:pathLst>
                <a:path w="69" h="68" extrusionOk="0">
                  <a:moveTo>
                    <a:pt x="67" y="33"/>
                  </a:moveTo>
                  <a:cubicBezTo>
                    <a:pt x="69" y="50"/>
                    <a:pt x="51" y="67"/>
                    <a:pt x="36" y="67"/>
                  </a:cubicBezTo>
                  <a:cubicBezTo>
                    <a:pt x="15" y="68"/>
                    <a:pt x="1" y="52"/>
                    <a:pt x="1" y="35"/>
                  </a:cubicBezTo>
                  <a:cubicBezTo>
                    <a:pt x="0" y="17"/>
                    <a:pt x="14" y="1"/>
                    <a:pt x="33" y="1"/>
                  </a:cubicBezTo>
                  <a:cubicBezTo>
                    <a:pt x="52" y="0"/>
                    <a:pt x="67" y="16"/>
                    <a:pt x="67" y="3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7" name="Google Shape;1357;p38"/>
            <p:cNvSpPr/>
            <p:nvPr/>
          </p:nvSpPr>
          <p:spPr>
            <a:xfrm>
              <a:off x="6586538" y="1557338"/>
              <a:ext cx="525463" cy="515937"/>
            </a:xfrm>
            <a:custGeom>
              <a:avLst/>
              <a:gdLst/>
              <a:ahLst/>
              <a:cxnLst/>
              <a:rect l="l" t="t" r="r" b="b"/>
              <a:pathLst>
                <a:path w="68" h="67" extrusionOk="0">
                  <a:moveTo>
                    <a:pt x="67" y="34"/>
                  </a:moveTo>
                  <a:cubicBezTo>
                    <a:pt x="68" y="52"/>
                    <a:pt x="51" y="67"/>
                    <a:pt x="34" y="67"/>
                  </a:cubicBezTo>
                  <a:cubicBezTo>
                    <a:pt x="18" y="67"/>
                    <a:pt x="0" y="52"/>
                    <a:pt x="1" y="33"/>
                  </a:cubicBezTo>
                  <a:cubicBezTo>
                    <a:pt x="3" y="12"/>
                    <a:pt x="16" y="1"/>
                    <a:pt x="34" y="0"/>
                  </a:cubicBezTo>
                  <a:cubicBezTo>
                    <a:pt x="52" y="0"/>
                    <a:pt x="67" y="13"/>
                    <a:pt x="67" y="3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8" name="Google Shape;1358;p38"/>
            <p:cNvSpPr/>
            <p:nvPr/>
          </p:nvSpPr>
          <p:spPr>
            <a:xfrm>
              <a:off x="5811838" y="2181225"/>
              <a:ext cx="565150" cy="830262"/>
            </a:xfrm>
            <a:custGeom>
              <a:avLst/>
              <a:gdLst/>
              <a:ahLst/>
              <a:cxnLst/>
              <a:rect l="l" t="t" r="r" b="b"/>
              <a:pathLst>
                <a:path w="73" h="108" extrusionOk="0">
                  <a:moveTo>
                    <a:pt x="0" y="32"/>
                  </a:moveTo>
                  <a:cubicBezTo>
                    <a:pt x="0" y="25"/>
                    <a:pt x="1" y="18"/>
                    <a:pt x="2" y="12"/>
                  </a:cubicBezTo>
                  <a:cubicBezTo>
                    <a:pt x="4" y="2"/>
                    <a:pt x="12" y="0"/>
                    <a:pt x="19" y="2"/>
                  </a:cubicBezTo>
                  <a:cubicBezTo>
                    <a:pt x="24" y="4"/>
                    <a:pt x="27" y="13"/>
                    <a:pt x="25" y="20"/>
                  </a:cubicBezTo>
                  <a:cubicBezTo>
                    <a:pt x="22" y="27"/>
                    <a:pt x="22" y="35"/>
                    <a:pt x="25" y="43"/>
                  </a:cubicBezTo>
                  <a:cubicBezTo>
                    <a:pt x="25" y="43"/>
                    <a:pt x="25" y="43"/>
                    <a:pt x="25" y="44"/>
                  </a:cubicBezTo>
                  <a:cubicBezTo>
                    <a:pt x="28" y="59"/>
                    <a:pt x="36" y="71"/>
                    <a:pt x="50" y="78"/>
                  </a:cubicBezTo>
                  <a:cubicBezTo>
                    <a:pt x="56" y="81"/>
                    <a:pt x="61" y="83"/>
                    <a:pt x="66" y="86"/>
                  </a:cubicBezTo>
                  <a:cubicBezTo>
                    <a:pt x="72" y="88"/>
                    <a:pt x="73" y="92"/>
                    <a:pt x="73" y="97"/>
                  </a:cubicBezTo>
                  <a:cubicBezTo>
                    <a:pt x="73" y="102"/>
                    <a:pt x="70" y="106"/>
                    <a:pt x="65" y="107"/>
                  </a:cubicBezTo>
                  <a:cubicBezTo>
                    <a:pt x="62" y="108"/>
                    <a:pt x="59" y="108"/>
                    <a:pt x="57" y="107"/>
                  </a:cubicBezTo>
                  <a:cubicBezTo>
                    <a:pt x="43" y="102"/>
                    <a:pt x="30" y="95"/>
                    <a:pt x="20" y="84"/>
                  </a:cubicBezTo>
                  <a:cubicBezTo>
                    <a:pt x="6" y="69"/>
                    <a:pt x="0" y="52"/>
                    <a:pt x="0" y="3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9" name="Google Shape;1359;p38"/>
            <p:cNvSpPr/>
            <p:nvPr/>
          </p:nvSpPr>
          <p:spPr>
            <a:xfrm>
              <a:off x="6670676" y="2211388"/>
              <a:ext cx="635000" cy="592137"/>
            </a:xfrm>
            <a:custGeom>
              <a:avLst/>
              <a:gdLst/>
              <a:ahLst/>
              <a:cxnLst/>
              <a:rect l="l" t="t" r="r" b="b"/>
              <a:pathLst>
                <a:path w="82" h="77" extrusionOk="0">
                  <a:moveTo>
                    <a:pt x="58" y="77"/>
                  </a:moveTo>
                  <a:cubicBezTo>
                    <a:pt x="42" y="77"/>
                    <a:pt x="30" y="71"/>
                    <a:pt x="19" y="59"/>
                  </a:cubicBezTo>
                  <a:cubicBezTo>
                    <a:pt x="12" y="50"/>
                    <a:pt x="7" y="41"/>
                    <a:pt x="4" y="30"/>
                  </a:cubicBezTo>
                  <a:cubicBezTo>
                    <a:pt x="3" y="25"/>
                    <a:pt x="1" y="19"/>
                    <a:pt x="1" y="14"/>
                  </a:cubicBezTo>
                  <a:cubicBezTo>
                    <a:pt x="0" y="8"/>
                    <a:pt x="2" y="3"/>
                    <a:pt x="8" y="2"/>
                  </a:cubicBezTo>
                  <a:cubicBezTo>
                    <a:pt x="14" y="0"/>
                    <a:pt x="19" y="2"/>
                    <a:pt x="21" y="8"/>
                  </a:cubicBezTo>
                  <a:cubicBezTo>
                    <a:pt x="23" y="11"/>
                    <a:pt x="23" y="15"/>
                    <a:pt x="24" y="19"/>
                  </a:cubicBezTo>
                  <a:cubicBezTo>
                    <a:pt x="27" y="30"/>
                    <a:pt x="31" y="41"/>
                    <a:pt x="41" y="49"/>
                  </a:cubicBezTo>
                  <a:cubicBezTo>
                    <a:pt x="49" y="56"/>
                    <a:pt x="58" y="54"/>
                    <a:pt x="67" y="53"/>
                  </a:cubicBezTo>
                  <a:cubicBezTo>
                    <a:pt x="71" y="53"/>
                    <a:pt x="75" y="52"/>
                    <a:pt x="79" y="56"/>
                  </a:cubicBezTo>
                  <a:cubicBezTo>
                    <a:pt x="82" y="60"/>
                    <a:pt x="82" y="64"/>
                    <a:pt x="81" y="69"/>
                  </a:cubicBezTo>
                  <a:cubicBezTo>
                    <a:pt x="79" y="75"/>
                    <a:pt x="74" y="75"/>
                    <a:pt x="70" y="76"/>
                  </a:cubicBezTo>
                  <a:cubicBezTo>
                    <a:pt x="66" y="77"/>
                    <a:pt x="62" y="77"/>
                    <a:pt x="58" y="7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0" name="Google Shape;1360;p38"/>
            <p:cNvSpPr/>
            <p:nvPr/>
          </p:nvSpPr>
          <p:spPr>
            <a:xfrm>
              <a:off x="7327901" y="1241425"/>
              <a:ext cx="263525" cy="469900"/>
            </a:xfrm>
            <a:custGeom>
              <a:avLst/>
              <a:gdLst/>
              <a:ahLst/>
              <a:cxnLst/>
              <a:rect l="l" t="t" r="r" b="b"/>
              <a:pathLst>
                <a:path w="34" h="61" extrusionOk="0">
                  <a:moveTo>
                    <a:pt x="16" y="0"/>
                  </a:moveTo>
                  <a:cubicBezTo>
                    <a:pt x="22" y="2"/>
                    <a:pt x="28" y="4"/>
                    <a:pt x="34" y="6"/>
                  </a:cubicBezTo>
                  <a:cubicBezTo>
                    <a:pt x="32" y="12"/>
                    <a:pt x="30" y="18"/>
                    <a:pt x="27" y="24"/>
                  </a:cubicBezTo>
                  <a:cubicBezTo>
                    <a:pt x="26" y="28"/>
                    <a:pt x="23" y="31"/>
                    <a:pt x="21" y="35"/>
                  </a:cubicBezTo>
                  <a:cubicBezTo>
                    <a:pt x="19" y="41"/>
                    <a:pt x="17" y="47"/>
                    <a:pt x="14" y="53"/>
                  </a:cubicBezTo>
                  <a:cubicBezTo>
                    <a:pt x="12" y="59"/>
                    <a:pt x="12" y="61"/>
                    <a:pt x="5" y="58"/>
                  </a:cubicBezTo>
                  <a:cubicBezTo>
                    <a:pt x="4" y="58"/>
                    <a:pt x="2" y="58"/>
                    <a:pt x="0" y="57"/>
                  </a:cubicBezTo>
                  <a:cubicBezTo>
                    <a:pt x="5" y="38"/>
                    <a:pt x="11" y="19"/>
                    <a:pt x="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1" name="Google Shape;1361;p38"/>
            <p:cNvSpPr/>
            <p:nvPr/>
          </p:nvSpPr>
          <p:spPr>
            <a:xfrm>
              <a:off x="7258051" y="1741488"/>
              <a:ext cx="139700" cy="138112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18" y="9"/>
                  </a:moveTo>
                  <a:cubicBezTo>
                    <a:pt x="18" y="13"/>
                    <a:pt x="13" y="18"/>
                    <a:pt x="9" y="18"/>
                  </a:cubicBezTo>
                  <a:cubicBezTo>
                    <a:pt x="5" y="18"/>
                    <a:pt x="0" y="12"/>
                    <a:pt x="0" y="8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5" y="0"/>
                    <a:pt x="18" y="4"/>
                    <a:pt x="18" y="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362" name="Google Shape;1362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40747" y="1418670"/>
            <a:ext cx="2226508" cy="1859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3" name="Google Shape;1363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128" y="4676876"/>
            <a:ext cx="2226508" cy="1859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8" name="Google Shape;1368;p39"/>
          <p:cNvSpPr txBox="1">
            <a:spLocks noGrp="1"/>
          </p:cNvSpPr>
          <p:nvPr>
            <p:ph type="body" idx="1"/>
          </p:nvPr>
        </p:nvSpPr>
        <p:spPr>
          <a:xfrm>
            <a:off x="619125" y="646113"/>
            <a:ext cx="11572875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Infographic Style</a:t>
            </a:r>
            <a:endParaRPr/>
          </a:p>
        </p:txBody>
      </p:sp>
      <p:sp>
        <p:nvSpPr>
          <p:cNvPr id="1369" name="Google Shape;1369;p39"/>
          <p:cNvSpPr txBox="1"/>
          <p:nvPr/>
        </p:nvSpPr>
        <p:spPr>
          <a:xfrm>
            <a:off x="609602" y="2680215"/>
            <a:ext cx="3438523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7350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You can simply impress your audience and add a unique zing and appeal to your Presentations. Easy to change colors, photos and Text.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7350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7350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Get a modern PowerPoint  Presentation that is beautifully designed. Easy to change colors, photos and Text. You can simply impress your audience and add a unique zing and appeal to your Presentations</a:t>
            </a:r>
            <a:endParaRPr/>
          </a:p>
        </p:txBody>
      </p:sp>
      <p:sp>
        <p:nvSpPr>
          <p:cNvPr id="1370" name="Google Shape;1370;p39"/>
          <p:cNvSpPr txBox="1"/>
          <p:nvPr/>
        </p:nvSpPr>
        <p:spPr>
          <a:xfrm>
            <a:off x="609602" y="1548023"/>
            <a:ext cx="3695698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73503F"/>
                </a:solidFill>
                <a:latin typeface="Arial"/>
                <a:ea typeface="Arial"/>
                <a:cs typeface="Arial"/>
                <a:sym typeface="Arial"/>
              </a:rPr>
              <a:t>Simple PowerPoint Presentation</a:t>
            </a:r>
            <a:endParaRPr sz="2800" b="1">
              <a:solidFill>
                <a:srgbClr val="7350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1" name="Google Shape;1371;p39"/>
          <p:cNvSpPr txBox="1"/>
          <p:nvPr/>
        </p:nvSpPr>
        <p:spPr>
          <a:xfrm>
            <a:off x="5100947" y="2248482"/>
            <a:ext cx="2423803" cy="3600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73503F"/>
              </a:buClr>
              <a:buSzPts val="1200"/>
              <a:buFont typeface="Noto Sans Symbols"/>
              <a:buChar char="✔"/>
            </a:pPr>
            <a:r>
              <a:rPr lang="en-US" sz="1200">
                <a:solidFill>
                  <a:srgbClr val="7350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Easy to change colors, photos and Text. </a:t>
            </a:r>
            <a:endParaRPr/>
          </a:p>
          <a:p>
            <a:pPr marL="171450" marR="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endParaRPr sz="1200">
              <a:solidFill>
                <a:srgbClr val="7350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73503F"/>
              </a:buClr>
              <a:buSzPts val="1200"/>
              <a:buFont typeface="Noto Sans Symbols"/>
              <a:buChar char="✔"/>
            </a:pPr>
            <a:r>
              <a:rPr lang="en-US" sz="1200">
                <a:solidFill>
                  <a:srgbClr val="7350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Easy to change colors, photos and Text. </a:t>
            </a:r>
            <a:endParaRPr/>
          </a:p>
          <a:p>
            <a:pPr marL="171450" marR="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endParaRPr sz="1200">
              <a:solidFill>
                <a:srgbClr val="7350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73503F"/>
              </a:buClr>
              <a:buSzPts val="1200"/>
              <a:buFont typeface="Noto Sans Symbols"/>
              <a:buChar char="✔"/>
            </a:pPr>
            <a:r>
              <a:rPr lang="en-US" sz="1200">
                <a:solidFill>
                  <a:srgbClr val="7350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Easy to change colors, photos and Text. </a:t>
            </a:r>
            <a:endParaRPr/>
          </a:p>
          <a:p>
            <a:pPr marL="171450" marR="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endParaRPr sz="1200">
              <a:solidFill>
                <a:srgbClr val="7350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73503F"/>
              </a:buClr>
              <a:buSzPts val="1200"/>
              <a:buFont typeface="Noto Sans Symbols"/>
              <a:buChar char="✔"/>
            </a:pPr>
            <a:r>
              <a:rPr lang="en-US" sz="1200">
                <a:solidFill>
                  <a:srgbClr val="7350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Easy to change colors, photos and Text. </a:t>
            </a:r>
            <a:endParaRPr/>
          </a:p>
        </p:txBody>
      </p:sp>
      <p:pic>
        <p:nvPicPr>
          <p:cNvPr id="1372" name="Google Shape;1372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01123" y="2502130"/>
            <a:ext cx="2861031" cy="3975718"/>
          </a:xfrm>
          <a:prstGeom prst="rect">
            <a:avLst/>
          </a:prstGeom>
          <a:noFill/>
          <a:ln>
            <a:noFill/>
          </a:ln>
          <a:effectLst>
            <a:outerShdw blurRad="76200" sy="23000" kx="1200000" algn="br" rotWithShape="0">
              <a:srgbClr val="000000">
                <a:alpha val="2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"/>
          <p:cNvSpPr txBox="1">
            <a:spLocks noGrp="1"/>
          </p:cNvSpPr>
          <p:nvPr>
            <p:ph type="body" idx="1"/>
          </p:nvPr>
        </p:nvSpPr>
        <p:spPr>
          <a:xfrm>
            <a:off x="619125" y="400050"/>
            <a:ext cx="11572875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Infographic Style</a:t>
            </a:r>
            <a:endParaRPr/>
          </a:p>
        </p:txBody>
      </p:sp>
      <p:grpSp>
        <p:nvGrpSpPr>
          <p:cNvPr id="308" name="Google Shape;308;p4"/>
          <p:cNvGrpSpPr/>
          <p:nvPr/>
        </p:nvGrpSpPr>
        <p:grpSpPr>
          <a:xfrm>
            <a:off x="3365284" y="1806894"/>
            <a:ext cx="5587558" cy="5587558"/>
            <a:chOff x="2378579" y="738369"/>
            <a:chExt cx="4376118" cy="4376118"/>
          </a:xfrm>
        </p:grpSpPr>
        <p:sp>
          <p:nvSpPr>
            <p:cNvPr id="309" name="Google Shape;309;p4"/>
            <p:cNvSpPr/>
            <p:nvPr/>
          </p:nvSpPr>
          <p:spPr>
            <a:xfrm rot="8261054">
              <a:off x="3018304" y="1378094"/>
              <a:ext cx="3096667" cy="3096667"/>
            </a:xfrm>
            <a:prstGeom prst="blockArc">
              <a:avLst>
                <a:gd name="adj1" fmla="val 13411126"/>
                <a:gd name="adj2" fmla="val 15919102"/>
                <a:gd name="adj3" fmla="val 6907"/>
              </a:avLst>
            </a:prstGeom>
            <a:solidFill>
              <a:srgbClr val="EDC7A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4"/>
            <p:cNvSpPr/>
            <p:nvPr/>
          </p:nvSpPr>
          <p:spPr>
            <a:xfrm rot="-2567948">
              <a:off x="3018304" y="1378094"/>
              <a:ext cx="3096667" cy="3096667"/>
            </a:xfrm>
            <a:prstGeom prst="blockArc">
              <a:avLst>
                <a:gd name="adj1" fmla="val 10899473"/>
                <a:gd name="adj2" fmla="val 13310838"/>
                <a:gd name="adj3" fmla="val 7042"/>
              </a:avLst>
            </a:prstGeom>
            <a:solidFill>
              <a:srgbClr val="EDC7A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1" name="Google Shape;311;p4"/>
            <p:cNvGrpSpPr/>
            <p:nvPr/>
          </p:nvGrpSpPr>
          <p:grpSpPr>
            <a:xfrm>
              <a:off x="3018304" y="1378094"/>
              <a:ext cx="3096667" cy="3096667"/>
              <a:chOff x="3018304" y="1378094"/>
              <a:chExt cx="3096667" cy="3096667"/>
            </a:xfrm>
          </p:grpSpPr>
          <p:sp>
            <p:nvSpPr>
              <p:cNvPr id="312" name="Google Shape;312;p4"/>
              <p:cNvSpPr/>
              <p:nvPr/>
            </p:nvSpPr>
            <p:spPr>
              <a:xfrm>
                <a:off x="3018304" y="1378094"/>
                <a:ext cx="3096667" cy="3096667"/>
              </a:xfrm>
              <a:prstGeom prst="blockArc">
                <a:avLst>
                  <a:gd name="adj1" fmla="val 10849205"/>
                  <a:gd name="adj2" fmla="val 13299261"/>
                  <a:gd name="adj3" fmla="val 7053"/>
                </a:avLst>
              </a:prstGeom>
              <a:solidFill>
                <a:srgbClr val="EDC7A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" name="Google Shape;313;p4"/>
              <p:cNvSpPr/>
              <p:nvPr/>
            </p:nvSpPr>
            <p:spPr>
              <a:xfrm rot="5400000">
                <a:off x="3018304" y="1378094"/>
                <a:ext cx="3096667" cy="3096667"/>
              </a:xfrm>
              <a:prstGeom prst="blockArc">
                <a:avLst>
                  <a:gd name="adj1" fmla="val 13650321"/>
                  <a:gd name="adj2" fmla="val 16152490"/>
                  <a:gd name="adj3" fmla="val 7179"/>
                </a:avLst>
              </a:prstGeom>
              <a:solidFill>
                <a:srgbClr val="EDC7A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4" name="Google Shape;314;p4"/>
            <p:cNvSpPr/>
            <p:nvPr/>
          </p:nvSpPr>
          <p:spPr>
            <a:xfrm rot="2854073">
              <a:off x="3018304" y="1378094"/>
              <a:ext cx="3096667" cy="3096667"/>
            </a:xfrm>
            <a:prstGeom prst="blockArc">
              <a:avLst>
                <a:gd name="adj1" fmla="val 10553048"/>
                <a:gd name="adj2" fmla="val 13271468"/>
                <a:gd name="adj3" fmla="val 7031"/>
              </a:avLst>
            </a:prstGeom>
            <a:solidFill>
              <a:srgbClr val="EDC7A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4"/>
            <p:cNvSpPr/>
            <p:nvPr/>
          </p:nvSpPr>
          <p:spPr>
            <a:xfrm rot="2854464">
              <a:off x="3018304" y="1378094"/>
              <a:ext cx="3096667" cy="3096667"/>
            </a:xfrm>
            <a:prstGeom prst="blockArc">
              <a:avLst>
                <a:gd name="adj1" fmla="val 13411126"/>
                <a:gd name="adj2" fmla="val 16068669"/>
                <a:gd name="adj3" fmla="val 7199"/>
              </a:avLst>
            </a:prstGeom>
            <a:solidFill>
              <a:srgbClr val="EDC7A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6" name="Google Shape;316;p4"/>
          <p:cNvGrpSpPr/>
          <p:nvPr/>
        </p:nvGrpSpPr>
        <p:grpSpPr>
          <a:xfrm>
            <a:off x="8044280" y="2119660"/>
            <a:ext cx="2827389" cy="918329"/>
            <a:chOff x="6457218" y="1772816"/>
            <a:chExt cx="2291246" cy="918329"/>
          </a:xfrm>
        </p:grpSpPr>
        <p:sp>
          <p:nvSpPr>
            <p:cNvPr id="317" name="Google Shape;317;p4"/>
            <p:cNvSpPr txBox="1"/>
            <p:nvPr/>
          </p:nvSpPr>
          <p:spPr>
            <a:xfrm>
              <a:off x="6457218" y="1772816"/>
              <a:ext cx="2291246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7350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400" b="1">
                <a:solidFill>
                  <a:srgbClr val="7350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4"/>
            <p:cNvSpPr txBox="1"/>
            <p:nvPr/>
          </p:nvSpPr>
          <p:spPr>
            <a:xfrm>
              <a:off x="6457218" y="2044814"/>
              <a:ext cx="229124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7350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Reports. </a:t>
              </a:r>
              <a:endParaRPr sz="1200">
                <a:solidFill>
                  <a:srgbClr val="7350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9" name="Google Shape;319;p4"/>
          <p:cNvGrpSpPr/>
          <p:nvPr/>
        </p:nvGrpSpPr>
        <p:grpSpPr>
          <a:xfrm>
            <a:off x="8641705" y="3631828"/>
            <a:ext cx="2827389" cy="918329"/>
            <a:chOff x="6889266" y="3284984"/>
            <a:chExt cx="1998238" cy="918329"/>
          </a:xfrm>
        </p:grpSpPr>
        <p:sp>
          <p:nvSpPr>
            <p:cNvPr id="320" name="Google Shape;320;p4"/>
            <p:cNvSpPr txBox="1"/>
            <p:nvPr/>
          </p:nvSpPr>
          <p:spPr>
            <a:xfrm>
              <a:off x="6889266" y="3284984"/>
              <a:ext cx="1998238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7350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400" b="1">
                <a:solidFill>
                  <a:srgbClr val="7350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4"/>
            <p:cNvSpPr txBox="1"/>
            <p:nvPr/>
          </p:nvSpPr>
          <p:spPr>
            <a:xfrm>
              <a:off x="6889266" y="3556982"/>
              <a:ext cx="1998238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7350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Reports. </a:t>
              </a:r>
              <a:endParaRPr sz="1200">
                <a:solidFill>
                  <a:srgbClr val="7350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2" name="Google Shape;322;p4"/>
          <p:cNvGrpSpPr/>
          <p:nvPr/>
        </p:nvGrpSpPr>
        <p:grpSpPr>
          <a:xfrm>
            <a:off x="8260304" y="5473872"/>
            <a:ext cx="2827389" cy="918329"/>
            <a:chOff x="6673242" y="5020022"/>
            <a:chExt cx="2291246" cy="918329"/>
          </a:xfrm>
        </p:grpSpPr>
        <p:sp>
          <p:nvSpPr>
            <p:cNvPr id="323" name="Google Shape;323;p4"/>
            <p:cNvSpPr txBox="1"/>
            <p:nvPr/>
          </p:nvSpPr>
          <p:spPr>
            <a:xfrm>
              <a:off x="6673242" y="5020022"/>
              <a:ext cx="2291246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7350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400" b="1">
                <a:solidFill>
                  <a:srgbClr val="7350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4"/>
            <p:cNvSpPr txBox="1"/>
            <p:nvPr/>
          </p:nvSpPr>
          <p:spPr>
            <a:xfrm>
              <a:off x="6673242" y="5292020"/>
              <a:ext cx="229124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7350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Reports. </a:t>
              </a:r>
              <a:endParaRPr sz="1200">
                <a:solidFill>
                  <a:srgbClr val="7350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5" name="Google Shape;325;p4"/>
          <p:cNvGrpSpPr/>
          <p:nvPr/>
        </p:nvGrpSpPr>
        <p:grpSpPr>
          <a:xfrm>
            <a:off x="1555906" y="2096785"/>
            <a:ext cx="2789947" cy="918329"/>
            <a:chOff x="467544" y="1749941"/>
            <a:chExt cx="2291246" cy="918329"/>
          </a:xfrm>
        </p:grpSpPr>
        <p:sp>
          <p:nvSpPr>
            <p:cNvPr id="326" name="Google Shape;326;p4"/>
            <p:cNvSpPr txBox="1"/>
            <p:nvPr/>
          </p:nvSpPr>
          <p:spPr>
            <a:xfrm>
              <a:off x="467544" y="1749941"/>
              <a:ext cx="222143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7350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400" b="1">
                <a:solidFill>
                  <a:srgbClr val="7350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4"/>
            <p:cNvSpPr txBox="1"/>
            <p:nvPr/>
          </p:nvSpPr>
          <p:spPr>
            <a:xfrm>
              <a:off x="467544" y="2021939"/>
              <a:ext cx="229124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7350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Reports. </a:t>
              </a:r>
              <a:endParaRPr sz="1200">
                <a:solidFill>
                  <a:srgbClr val="7350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8" name="Google Shape;328;p4"/>
          <p:cNvGrpSpPr/>
          <p:nvPr/>
        </p:nvGrpSpPr>
        <p:grpSpPr>
          <a:xfrm>
            <a:off x="883978" y="3631828"/>
            <a:ext cx="2802170" cy="918329"/>
            <a:chOff x="242744" y="3314387"/>
            <a:chExt cx="2011990" cy="918329"/>
          </a:xfrm>
        </p:grpSpPr>
        <p:sp>
          <p:nvSpPr>
            <p:cNvPr id="329" name="Google Shape;329;p4"/>
            <p:cNvSpPr txBox="1"/>
            <p:nvPr/>
          </p:nvSpPr>
          <p:spPr>
            <a:xfrm>
              <a:off x="242744" y="3314387"/>
              <a:ext cx="1942176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7350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400" b="1">
                <a:solidFill>
                  <a:srgbClr val="7350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4"/>
            <p:cNvSpPr txBox="1"/>
            <p:nvPr/>
          </p:nvSpPr>
          <p:spPr>
            <a:xfrm>
              <a:off x="251520" y="3586385"/>
              <a:ext cx="2003214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7350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Reports. </a:t>
              </a:r>
              <a:endParaRPr sz="1200">
                <a:solidFill>
                  <a:srgbClr val="7350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1" name="Google Shape;331;p4"/>
          <p:cNvGrpSpPr/>
          <p:nvPr/>
        </p:nvGrpSpPr>
        <p:grpSpPr>
          <a:xfrm>
            <a:off x="1327658" y="5473872"/>
            <a:ext cx="2802170" cy="918329"/>
            <a:chOff x="251520" y="4998238"/>
            <a:chExt cx="2291246" cy="918329"/>
          </a:xfrm>
        </p:grpSpPr>
        <p:sp>
          <p:nvSpPr>
            <p:cNvPr id="332" name="Google Shape;332;p4"/>
            <p:cNvSpPr txBox="1"/>
            <p:nvPr/>
          </p:nvSpPr>
          <p:spPr>
            <a:xfrm>
              <a:off x="251520" y="4998238"/>
              <a:ext cx="222143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7350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400" b="1">
                <a:solidFill>
                  <a:srgbClr val="7350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4"/>
            <p:cNvSpPr txBox="1"/>
            <p:nvPr/>
          </p:nvSpPr>
          <p:spPr>
            <a:xfrm>
              <a:off x="251520" y="5270236"/>
              <a:ext cx="229124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7350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Reports. </a:t>
              </a:r>
              <a:endParaRPr sz="1200">
                <a:solidFill>
                  <a:srgbClr val="7350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4" name="Google Shape;334;p4"/>
          <p:cNvSpPr/>
          <p:nvPr/>
        </p:nvSpPr>
        <p:spPr>
          <a:xfrm>
            <a:off x="7049838" y="2240813"/>
            <a:ext cx="944880" cy="350520"/>
          </a:xfrm>
          <a:custGeom>
            <a:avLst/>
            <a:gdLst/>
            <a:ahLst/>
            <a:cxnLst/>
            <a:rect l="l" t="t" r="r" b="b"/>
            <a:pathLst>
              <a:path w="944880" h="350520" extrusionOk="0">
                <a:moveTo>
                  <a:pt x="0" y="350520"/>
                </a:moveTo>
                <a:lnTo>
                  <a:pt x="388620" y="0"/>
                </a:lnTo>
                <a:lnTo>
                  <a:pt x="944880" y="0"/>
                </a:lnTo>
              </a:path>
            </a:pathLst>
          </a:custGeom>
          <a:noFill/>
          <a:ln w="9525" cap="flat" cmpd="sng">
            <a:solidFill>
              <a:srgbClr val="73503F"/>
            </a:solidFill>
            <a:prstDash val="solid"/>
            <a:miter lim="800000"/>
            <a:headEnd type="none" w="sm" len="sm"/>
            <a:tailEnd type="triangl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4"/>
          <p:cNvSpPr/>
          <p:nvPr/>
        </p:nvSpPr>
        <p:spPr>
          <a:xfrm flipH="1">
            <a:off x="4345852" y="2240813"/>
            <a:ext cx="944880" cy="350520"/>
          </a:xfrm>
          <a:custGeom>
            <a:avLst/>
            <a:gdLst/>
            <a:ahLst/>
            <a:cxnLst/>
            <a:rect l="l" t="t" r="r" b="b"/>
            <a:pathLst>
              <a:path w="944880" h="350520" extrusionOk="0">
                <a:moveTo>
                  <a:pt x="0" y="350520"/>
                </a:moveTo>
                <a:lnTo>
                  <a:pt x="388620" y="0"/>
                </a:lnTo>
                <a:lnTo>
                  <a:pt x="944880" y="0"/>
                </a:lnTo>
              </a:path>
            </a:pathLst>
          </a:custGeom>
          <a:noFill/>
          <a:ln w="9525" cap="flat" cmpd="sng">
            <a:solidFill>
              <a:srgbClr val="73503F"/>
            </a:solidFill>
            <a:prstDash val="solid"/>
            <a:miter lim="800000"/>
            <a:headEnd type="none" w="sm" len="sm"/>
            <a:tailEnd type="triangl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6" name="Google Shape;336;p4"/>
          <p:cNvCxnSpPr>
            <a:endCxn id="320" idx="1"/>
          </p:cNvCxnSpPr>
          <p:nvPr/>
        </p:nvCxnSpPr>
        <p:spPr>
          <a:xfrm>
            <a:off x="8059705" y="3779716"/>
            <a:ext cx="582000" cy="6000"/>
          </a:xfrm>
          <a:prstGeom prst="straightConnector1">
            <a:avLst/>
          </a:prstGeom>
          <a:noFill/>
          <a:ln w="9525" cap="flat" cmpd="sng">
            <a:solidFill>
              <a:srgbClr val="73503F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37" name="Google Shape;337;p4"/>
          <p:cNvSpPr/>
          <p:nvPr/>
        </p:nvSpPr>
        <p:spPr>
          <a:xfrm flipH="1">
            <a:off x="3429692" y="5248822"/>
            <a:ext cx="684582" cy="191888"/>
          </a:xfrm>
          <a:custGeom>
            <a:avLst/>
            <a:gdLst/>
            <a:ahLst/>
            <a:cxnLst/>
            <a:rect l="l" t="t" r="r" b="b"/>
            <a:pathLst>
              <a:path w="670560" h="137160" extrusionOk="0">
                <a:moveTo>
                  <a:pt x="0" y="0"/>
                </a:moveTo>
                <a:lnTo>
                  <a:pt x="670560" y="0"/>
                </a:lnTo>
                <a:lnTo>
                  <a:pt x="670560" y="137160"/>
                </a:lnTo>
              </a:path>
            </a:pathLst>
          </a:custGeom>
          <a:noFill/>
          <a:ln w="9525" cap="flat" cmpd="sng">
            <a:solidFill>
              <a:srgbClr val="73503F"/>
            </a:solidFill>
            <a:prstDash val="solid"/>
            <a:miter lim="800000"/>
            <a:headEnd type="none" w="sm" len="sm"/>
            <a:tailEnd type="triangl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8" name="Google Shape;338;p4"/>
          <p:cNvCxnSpPr>
            <a:endCxn id="329" idx="3"/>
          </p:cNvCxnSpPr>
          <p:nvPr/>
        </p:nvCxnSpPr>
        <p:spPr>
          <a:xfrm flipH="1">
            <a:off x="3588916" y="3779717"/>
            <a:ext cx="593100" cy="6000"/>
          </a:xfrm>
          <a:prstGeom prst="straightConnector1">
            <a:avLst/>
          </a:prstGeom>
          <a:noFill/>
          <a:ln w="9525" cap="flat" cmpd="sng">
            <a:solidFill>
              <a:srgbClr val="73503F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39" name="Google Shape;339;p4"/>
          <p:cNvSpPr/>
          <p:nvPr/>
        </p:nvSpPr>
        <p:spPr>
          <a:xfrm>
            <a:off x="8193016" y="5248822"/>
            <a:ext cx="684582" cy="191888"/>
          </a:xfrm>
          <a:custGeom>
            <a:avLst/>
            <a:gdLst/>
            <a:ahLst/>
            <a:cxnLst/>
            <a:rect l="l" t="t" r="r" b="b"/>
            <a:pathLst>
              <a:path w="670560" h="137160" extrusionOk="0">
                <a:moveTo>
                  <a:pt x="0" y="0"/>
                </a:moveTo>
                <a:lnTo>
                  <a:pt x="670560" y="0"/>
                </a:lnTo>
                <a:lnTo>
                  <a:pt x="670560" y="137160"/>
                </a:lnTo>
              </a:path>
            </a:pathLst>
          </a:custGeom>
          <a:noFill/>
          <a:ln w="9525" cap="flat" cmpd="sng">
            <a:solidFill>
              <a:srgbClr val="73503F"/>
            </a:solidFill>
            <a:prstDash val="solid"/>
            <a:miter lim="800000"/>
            <a:headEnd type="none" w="sm" len="sm"/>
            <a:tailEnd type="triangl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0" name="Google Shape;34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8167" y="3631828"/>
            <a:ext cx="2167465" cy="2341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50746" y="1558666"/>
            <a:ext cx="632009" cy="527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34323" y="3095497"/>
            <a:ext cx="632009" cy="527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35645" y="4984906"/>
            <a:ext cx="632009" cy="527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98824" y="4975267"/>
            <a:ext cx="632009" cy="527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15405" y="3204073"/>
            <a:ext cx="632009" cy="527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35372" y="1494939"/>
            <a:ext cx="632009" cy="5278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7" name="Google Shape;1377;p40"/>
          <p:cNvSpPr txBox="1">
            <a:spLocks noGrp="1"/>
          </p:cNvSpPr>
          <p:nvPr>
            <p:ph type="body" idx="1"/>
          </p:nvPr>
        </p:nvSpPr>
        <p:spPr>
          <a:xfrm>
            <a:off x="619125" y="400050"/>
            <a:ext cx="11572875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Infographic Style</a:t>
            </a:r>
            <a:endParaRPr/>
          </a:p>
        </p:txBody>
      </p:sp>
      <p:sp>
        <p:nvSpPr>
          <p:cNvPr id="1378" name="Google Shape;1378;p40"/>
          <p:cNvSpPr txBox="1"/>
          <p:nvPr/>
        </p:nvSpPr>
        <p:spPr>
          <a:xfrm>
            <a:off x="5136689" y="1682800"/>
            <a:ext cx="501393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7350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Get a modern PowerPoint  Presentation that is beautifully designed. </a:t>
            </a:r>
            <a:endParaRPr/>
          </a:p>
        </p:txBody>
      </p:sp>
      <p:grpSp>
        <p:nvGrpSpPr>
          <p:cNvPr id="1379" name="Google Shape;1379;p40"/>
          <p:cNvGrpSpPr/>
          <p:nvPr/>
        </p:nvGrpSpPr>
        <p:grpSpPr>
          <a:xfrm>
            <a:off x="5129891" y="3455633"/>
            <a:ext cx="1869058" cy="2421214"/>
            <a:chOff x="-475010" y="1042170"/>
            <a:chExt cx="3859356" cy="2421214"/>
          </a:xfrm>
        </p:grpSpPr>
        <p:sp>
          <p:nvSpPr>
            <p:cNvPr id="1380" name="Google Shape;1380;p40"/>
            <p:cNvSpPr txBox="1"/>
            <p:nvPr/>
          </p:nvSpPr>
          <p:spPr>
            <a:xfrm>
              <a:off x="-475010" y="1042170"/>
              <a:ext cx="3859356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73503F"/>
                  </a:solidFill>
                  <a:latin typeface="Arial"/>
                  <a:ea typeface="Arial"/>
                  <a:cs typeface="Arial"/>
                  <a:sym typeface="Arial"/>
                </a:rPr>
                <a:t>Content Here</a:t>
              </a:r>
              <a:endParaRPr sz="1400" b="1">
                <a:solidFill>
                  <a:srgbClr val="7350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1" name="Google Shape;1381;p40"/>
            <p:cNvSpPr txBox="1"/>
            <p:nvPr/>
          </p:nvSpPr>
          <p:spPr>
            <a:xfrm>
              <a:off x="-460973" y="1339726"/>
              <a:ext cx="3845319" cy="21236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7350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zing. I hope and I believe that this Template will your Time, Money and Reputation. Easy to change colors, photos and Text. Get a modern PowerPoint  Presentation that is beautifully designed.  </a:t>
              </a:r>
              <a:endParaRPr/>
            </a:p>
          </p:txBody>
        </p:sp>
      </p:grpSp>
      <p:grpSp>
        <p:nvGrpSpPr>
          <p:cNvPr id="1382" name="Google Shape;1382;p40"/>
          <p:cNvGrpSpPr/>
          <p:nvPr/>
        </p:nvGrpSpPr>
        <p:grpSpPr>
          <a:xfrm>
            <a:off x="7428523" y="3455633"/>
            <a:ext cx="1869058" cy="2421214"/>
            <a:chOff x="-475010" y="1042170"/>
            <a:chExt cx="3859356" cy="2421214"/>
          </a:xfrm>
        </p:grpSpPr>
        <p:sp>
          <p:nvSpPr>
            <p:cNvPr id="1383" name="Google Shape;1383;p40"/>
            <p:cNvSpPr txBox="1"/>
            <p:nvPr/>
          </p:nvSpPr>
          <p:spPr>
            <a:xfrm>
              <a:off x="-475010" y="1042170"/>
              <a:ext cx="3859356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73503F"/>
                  </a:solidFill>
                  <a:latin typeface="Arial"/>
                  <a:ea typeface="Arial"/>
                  <a:cs typeface="Arial"/>
                  <a:sym typeface="Arial"/>
                </a:rPr>
                <a:t>Content Here</a:t>
              </a:r>
              <a:endParaRPr sz="1400" b="1">
                <a:solidFill>
                  <a:srgbClr val="7350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4" name="Google Shape;1384;p40"/>
            <p:cNvSpPr txBox="1"/>
            <p:nvPr/>
          </p:nvSpPr>
          <p:spPr>
            <a:xfrm>
              <a:off x="-460973" y="1339726"/>
              <a:ext cx="3845319" cy="21236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7350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zing. I hope and I believe that this Template will your Time, Money and Reputation. Easy to change colors, photos and Text. Get a modern PowerPoint  Presentation that is beautifully designed.  </a:t>
              </a:r>
              <a:endParaRPr/>
            </a:p>
          </p:txBody>
        </p:sp>
      </p:grpSp>
      <p:grpSp>
        <p:nvGrpSpPr>
          <p:cNvPr id="1385" name="Google Shape;1385;p40"/>
          <p:cNvGrpSpPr/>
          <p:nvPr/>
        </p:nvGrpSpPr>
        <p:grpSpPr>
          <a:xfrm>
            <a:off x="9727154" y="3455633"/>
            <a:ext cx="1869058" cy="2421214"/>
            <a:chOff x="-475010" y="1042170"/>
            <a:chExt cx="3859356" cy="2421214"/>
          </a:xfrm>
        </p:grpSpPr>
        <p:sp>
          <p:nvSpPr>
            <p:cNvPr id="1386" name="Google Shape;1386;p40"/>
            <p:cNvSpPr txBox="1"/>
            <p:nvPr/>
          </p:nvSpPr>
          <p:spPr>
            <a:xfrm>
              <a:off x="-475010" y="1042170"/>
              <a:ext cx="3859356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73503F"/>
                  </a:solidFill>
                  <a:latin typeface="Arial"/>
                  <a:ea typeface="Arial"/>
                  <a:cs typeface="Arial"/>
                  <a:sym typeface="Arial"/>
                </a:rPr>
                <a:t>Content Here</a:t>
              </a:r>
              <a:endParaRPr sz="1400" b="1">
                <a:solidFill>
                  <a:srgbClr val="7350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7" name="Google Shape;1387;p40"/>
            <p:cNvSpPr txBox="1"/>
            <p:nvPr/>
          </p:nvSpPr>
          <p:spPr>
            <a:xfrm>
              <a:off x="-460973" y="1339726"/>
              <a:ext cx="3845319" cy="21236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7350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zing. I hope and I believe that this Template will your Time, Money and Reputation. Easy to change colors, photos and Text. Get a modern PowerPoint  Presentation that is beautifully designed.  </a:t>
              </a:r>
              <a:endParaRPr/>
            </a:p>
          </p:txBody>
        </p:sp>
      </p:grpSp>
      <p:sp>
        <p:nvSpPr>
          <p:cNvPr id="1388" name="Google Shape;1388;p40"/>
          <p:cNvSpPr txBox="1"/>
          <p:nvPr/>
        </p:nvSpPr>
        <p:spPr>
          <a:xfrm>
            <a:off x="5135390" y="2322554"/>
            <a:ext cx="6499063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Get a modern PowerPoint  Presentation that is beautifully designed. </a:t>
            </a:r>
            <a:r>
              <a:rPr lang="en-US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Easy to change colors, photos and Text. </a:t>
            </a: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I hope and I believe that this Template will your Time, Money and Reputation. Easy to change colors, photos and Text. Get a modern PowerPoint  Presentation that is beautifully designed. </a:t>
            </a:r>
            <a:endParaRPr/>
          </a:p>
        </p:txBody>
      </p:sp>
      <p:pic>
        <p:nvPicPr>
          <p:cNvPr id="1389" name="Google Shape;1389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6793" y="2294008"/>
            <a:ext cx="4188027" cy="3873138"/>
          </a:xfrm>
          <a:prstGeom prst="rect">
            <a:avLst/>
          </a:prstGeom>
          <a:noFill/>
          <a:ln>
            <a:noFill/>
          </a:ln>
          <a:effectLst>
            <a:outerShdw blurRad="76200" sy="23000" kx="-1200000" algn="bl" rotWithShape="0">
              <a:srgbClr val="000000">
                <a:alpha val="20000"/>
              </a:srgbClr>
            </a:outerShdw>
          </a:effec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Google Shape;1394;p41"/>
          <p:cNvSpPr/>
          <p:nvPr/>
        </p:nvSpPr>
        <p:spPr>
          <a:xfrm>
            <a:off x="0" y="-24210"/>
            <a:ext cx="12192000" cy="1419295"/>
          </a:xfrm>
          <a:custGeom>
            <a:avLst/>
            <a:gdLst/>
            <a:ahLst/>
            <a:cxnLst/>
            <a:rect l="l" t="t" r="r" b="b"/>
            <a:pathLst>
              <a:path w="8780" h="897" extrusionOk="0">
                <a:moveTo>
                  <a:pt x="8780" y="0"/>
                </a:moveTo>
                <a:lnTo>
                  <a:pt x="0" y="0"/>
                </a:lnTo>
                <a:lnTo>
                  <a:pt x="0" y="426"/>
                </a:lnTo>
                <a:lnTo>
                  <a:pt x="0" y="542"/>
                </a:lnTo>
                <a:lnTo>
                  <a:pt x="0" y="897"/>
                </a:lnTo>
                <a:lnTo>
                  <a:pt x="3879" y="897"/>
                </a:lnTo>
                <a:lnTo>
                  <a:pt x="5163" y="730"/>
                </a:lnTo>
                <a:lnTo>
                  <a:pt x="8388" y="730"/>
                </a:lnTo>
                <a:lnTo>
                  <a:pt x="8388" y="542"/>
                </a:lnTo>
                <a:lnTo>
                  <a:pt x="8780" y="542"/>
                </a:lnTo>
                <a:lnTo>
                  <a:pt x="8780" y="0"/>
                </a:lnTo>
                <a:close/>
              </a:path>
            </a:pathLst>
          </a:custGeom>
          <a:solidFill>
            <a:srgbClr val="73503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5" name="Google Shape;1395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71377" y="78830"/>
            <a:ext cx="997851" cy="1073774"/>
          </a:xfrm>
          <a:prstGeom prst="rect">
            <a:avLst/>
          </a:prstGeom>
          <a:noFill/>
          <a:ln>
            <a:noFill/>
          </a:ln>
        </p:spPr>
      </p:pic>
      <p:sp>
        <p:nvSpPr>
          <p:cNvPr id="1396" name="Google Shape;1396;p41"/>
          <p:cNvSpPr>
            <a:spLocks noGrp="1"/>
          </p:cNvSpPr>
          <p:nvPr>
            <p:ph type="pic" idx="2"/>
          </p:nvPr>
        </p:nvSpPr>
        <p:spPr>
          <a:xfrm>
            <a:off x="504825" y="1332216"/>
            <a:ext cx="11182350" cy="357315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397" name="Google Shape;1397;p41"/>
          <p:cNvSpPr/>
          <p:nvPr/>
        </p:nvSpPr>
        <p:spPr>
          <a:xfrm>
            <a:off x="1295400" y="1915294"/>
            <a:ext cx="5667375" cy="704850"/>
          </a:xfrm>
          <a:prstGeom prst="roundRect">
            <a:avLst>
              <a:gd name="adj" fmla="val 34235"/>
            </a:avLst>
          </a:prstGeom>
          <a:noFill/>
          <a:ln w="349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8" name="Google Shape;1398;p41"/>
          <p:cNvSpPr txBox="1"/>
          <p:nvPr/>
        </p:nvSpPr>
        <p:spPr>
          <a:xfrm>
            <a:off x="1295400" y="1969463"/>
            <a:ext cx="172851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73503F"/>
                </a:solidFill>
                <a:latin typeface="Arial"/>
                <a:ea typeface="Arial"/>
                <a:cs typeface="Arial"/>
                <a:sym typeface="Arial"/>
              </a:rPr>
              <a:t>search</a:t>
            </a:r>
            <a:endParaRPr sz="3200" b="1">
              <a:solidFill>
                <a:srgbClr val="7350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9" name="Google Shape;1399;p41"/>
          <p:cNvSpPr/>
          <p:nvPr/>
        </p:nvSpPr>
        <p:spPr>
          <a:xfrm rot="2700000">
            <a:off x="6452252" y="2089855"/>
            <a:ext cx="205926" cy="458761"/>
          </a:xfrm>
          <a:custGeom>
            <a:avLst/>
            <a:gdLst/>
            <a:ahLst/>
            <a:cxnLst/>
            <a:rect l="l" t="t" r="r" b="b"/>
            <a:pathLst>
              <a:path w="154109" h="343323" extrusionOk="0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00" name="Google Shape;1400;p41"/>
          <p:cNvGrpSpPr/>
          <p:nvPr/>
        </p:nvGrpSpPr>
        <p:grpSpPr>
          <a:xfrm>
            <a:off x="6469790" y="5074314"/>
            <a:ext cx="2393794" cy="1151796"/>
            <a:chOff x="4595362" y="5162525"/>
            <a:chExt cx="1737808" cy="1151796"/>
          </a:xfrm>
        </p:grpSpPr>
        <p:sp>
          <p:nvSpPr>
            <p:cNvPr id="1401" name="Google Shape;1401;p41"/>
            <p:cNvSpPr txBox="1"/>
            <p:nvPr/>
          </p:nvSpPr>
          <p:spPr>
            <a:xfrm>
              <a:off x="4595362" y="5162525"/>
              <a:ext cx="1737808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7350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400" b="1">
                <a:solidFill>
                  <a:srgbClr val="7350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2" name="Google Shape;1402;p41"/>
            <p:cNvSpPr txBox="1"/>
            <p:nvPr/>
          </p:nvSpPr>
          <p:spPr>
            <a:xfrm>
              <a:off x="4601681" y="5483324"/>
              <a:ext cx="1731489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7350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/>
            </a:p>
          </p:txBody>
        </p:sp>
      </p:grpSp>
      <p:sp>
        <p:nvSpPr>
          <p:cNvPr id="1403" name="Google Shape;1403;p41"/>
          <p:cNvSpPr txBox="1"/>
          <p:nvPr/>
        </p:nvSpPr>
        <p:spPr>
          <a:xfrm>
            <a:off x="489390" y="4997644"/>
            <a:ext cx="562038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solidFill>
                  <a:srgbClr val="73503F"/>
                </a:solidFill>
                <a:latin typeface="Arial"/>
                <a:ea typeface="Arial"/>
                <a:cs typeface="Arial"/>
                <a:sym typeface="Arial"/>
              </a:rPr>
              <a:t>THEME PPT </a:t>
            </a:r>
            <a:r>
              <a:rPr lang="en-US" sz="1800" dirty="0">
                <a:solidFill>
                  <a:srgbClr val="73503F"/>
                </a:solidFill>
                <a:latin typeface="Arial"/>
                <a:ea typeface="Arial"/>
                <a:cs typeface="Arial"/>
                <a:sym typeface="Arial"/>
              </a:rPr>
              <a:t>Layout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73503F"/>
                </a:solidFill>
                <a:latin typeface="Arial"/>
                <a:ea typeface="Arial"/>
                <a:cs typeface="Arial"/>
                <a:sym typeface="Arial"/>
              </a:rPr>
              <a:t>Clean Text Slide for your Presentation</a:t>
            </a:r>
            <a:endParaRPr sz="1800" dirty="0">
              <a:solidFill>
                <a:srgbClr val="7350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4" name="Google Shape;1404;p41"/>
          <p:cNvSpPr txBox="1"/>
          <p:nvPr/>
        </p:nvSpPr>
        <p:spPr>
          <a:xfrm>
            <a:off x="489391" y="5608207"/>
            <a:ext cx="576985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Easy to change colors, photos and Text. You can simply impress your audience and add a unique zing and appeal to your Presentations. 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5" name="Google Shape;1405;p41"/>
          <p:cNvSpPr txBox="1">
            <a:spLocks noGrp="1"/>
          </p:cNvSpPr>
          <p:nvPr>
            <p:ph type="body" idx="1"/>
          </p:nvPr>
        </p:nvSpPr>
        <p:spPr>
          <a:xfrm>
            <a:off x="323529" y="400472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endParaRPr>
              <a:solidFill>
                <a:schemeClr val="lt1"/>
              </a:solidFill>
            </a:endParaRPr>
          </a:p>
        </p:txBody>
      </p:sp>
      <p:pic>
        <p:nvPicPr>
          <p:cNvPr id="1406" name="Google Shape;1406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91028" y="4190663"/>
            <a:ext cx="2496147" cy="22602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" name="Google Shape;1411;p42"/>
          <p:cNvSpPr txBox="1">
            <a:spLocks noGrp="1"/>
          </p:cNvSpPr>
          <p:nvPr>
            <p:ph type="body" idx="1"/>
          </p:nvPr>
        </p:nvSpPr>
        <p:spPr>
          <a:xfrm>
            <a:off x="-1986454" y="3424558"/>
            <a:ext cx="10436662" cy="723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503F"/>
              </a:buClr>
              <a:buSzPts val="4800"/>
              <a:buFont typeface="Arial"/>
              <a:buNone/>
            </a:pPr>
            <a:r>
              <a:rPr lang="en-US" sz="4800" b="1">
                <a:solidFill>
                  <a:srgbClr val="73503F"/>
                </a:solidFill>
                <a:latin typeface="Arial"/>
                <a:ea typeface="Arial"/>
                <a:cs typeface="Arial"/>
                <a:sym typeface="Arial"/>
              </a:rPr>
              <a:t>THANKS YOU</a:t>
            </a:r>
            <a:endParaRPr sz="4800" b="1">
              <a:solidFill>
                <a:srgbClr val="7350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12" name="Google Shape;1412;p42"/>
          <p:cNvGrpSpPr/>
          <p:nvPr/>
        </p:nvGrpSpPr>
        <p:grpSpPr>
          <a:xfrm rot="1800000">
            <a:off x="9198657" y="3204261"/>
            <a:ext cx="2634164" cy="3210244"/>
            <a:chOff x="8816976" y="3094038"/>
            <a:chExt cx="2751138" cy="3352799"/>
          </a:xfrm>
        </p:grpSpPr>
        <p:sp>
          <p:nvSpPr>
            <p:cNvPr id="1413" name="Google Shape;1413;p42"/>
            <p:cNvSpPr/>
            <p:nvPr/>
          </p:nvSpPr>
          <p:spPr>
            <a:xfrm>
              <a:off x="8816976" y="3094038"/>
              <a:ext cx="2751138" cy="3352799"/>
            </a:xfrm>
            <a:custGeom>
              <a:avLst/>
              <a:gdLst/>
              <a:ahLst/>
              <a:cxnLst/>
              <a:rect l="l" t="t" r="r" b="b"/>
              <a:pathLst>
                <a:path w="179" h="219" extrusionOk="0">
                  <a:moveTo>
                    <a:pt x="94" y="32"/>
                  </a:moveTo>
                  <a:cubicBezTo>
                    <a:pt x="97" y="42"/>
                    <a:pt x="110" y="47"/>
                    <a:pt x="117" y="41"/>
                  </a:cubicBezTo>
                  <a:cubicBezTo>
                    <a:pt x="120" y="39"/>
                    <a:pt x="121" y="34"/>
                    <a:pt x="123" y="31"/>
                  </a:cubicBezTo>
                  <a:cubicBezTo>
                    <a:pt x="128" y="21"/>
                    <a:pt x="141" y="18"/>
                    <a:pt x="150" y="24"/>
                  </a:cubicBezTo>
                  <a:cubicBezTo>
                    <a:pt x="161" y="31"/>
                    <a:pt x="160" y="43"/>
                    <a:pt x="150" y="52"/>
                  </a:cubicBezTo>
                  <a:cubicBezTo>
                    <a:pt x="157" y="58"/>
                    <a:pt x="165" y="64"/>
                    <a:pt x="173" y="70"/>
                  </a:cubicBezTo>
                  <a:cubicBezTo>
                    <a:pt x="178" y="74"/>
                    <a:pt x="179" y="79"/>
                    <a:pt x="177" y="85"/>
                  </a:cubicBezTo>
                  <a:cubicBezTo>
                    <a:pt x="173" y="96"/>
                    <a:pt x="173" y="106"/>
                    <a:pt x="174" y="117"/>
                  </a:cubicBezTo>
                  <a:cubicBezTo>
                    <a:pt x="174" y="120"/>
                    <a:pt x="174" y="123"/>
                    <a:pt x="173" y="126"/>
                  </a:cubicBezTo>
                  <a:cubicBezTo>
                    <a:pt x="171" y="129"/>
                    <a:pt x="169" y="133"/>
                    <a:pt x="166" y="134"/>
                  </a:cubicBezTo>
                  <a:cubicBezTo>
                    <a:pt x="161" y="135"/>
                    <a:pt x="156" y="134"/>
                    <a:pt x="154" y="128"/>
                  </a:cubicBezTo>
                  <a:cubicBezTo>
                    <a:pt x="153" y="126"/>
                    <a:pt x="153" y="125"/>
                    <a:pt x="152" y="124"/>
                  </a:cubicBezTo>
                  <a:cubicBezTo>
                    <a:pt x="146" y="117"/>
                    <a:pt x="147" y="110"/>
                    <a:pt x="150" y="102"/>
                  </a:cubicBezTo>
                  <a:cubicBezTo>
                    <a:pt x="152" y="97"/>
                    <a:pt x="152" y="92"/>
                    <a:pt x="153" y="86"/>
                  </a:cubicBezTo>
                  <a:cubicBezTo>
                    <a:pt x="153" y="83"/>
                    <a:pt x="151" y="82"/>
                    <a:pt x="148" y="81"/>
                  </a:cubicBezTo>
                  <a:cubicBezTo>
                    <a:pt x="140" y="81"/>
                    <a:pt x="135" y="84"/>
                    <a:pt x="129" y="90"/>
                  </a:cubicBezTo>
                  <a:cubicBezTo>
                    <a:pt x="113" y="108"/>
                    <a:pt x="107" y="130"/>
                    <a:pt x="103" y="152"/>
                  </a:cubicBezTo>
                  <a:cubicBezTo>
                    <a:pt x="101" y="162"/>
                    <a:pt x="100" y="171"/>
                    <a:pt x="98" y="181"/>
                  </a:cubicBezTo>
                  <a:cubicBezTo>
                    <a:pt x="97" y="187"/>
                    <a:pt x="98" y="193"/>
                    <a:pt x="103" y="197"/>
                  </a:cubicBezTo>
                  <a:cubicBezTo>
                    <a:pt x="106" y="199"/>
                    <a:pt x="109" y="202"/>
                    <a:pt x="110" y="205"/>
                  </a:cubicBezTo>
                  <a:cubicBezTo>
                    <a:pt x="114" y="212"/>
                    <a:pt x="111" y="219"/>
                    <a:pt x="103" y="218"/>
                  </a:cubicBezTo>
                  <a:cubicBezTo>
                    <a:pt x="94" y="216"/>
                    <a:pt x="85" y="212"/>
                    <a:pt x="76" y="209"/>
                  </a:cubicBezTo>
                  <a:cubicBezTo>
                    <a:pt x="71" y="207"/>
                    <a:pt x="67" y="204"/>
                    <a:pt x="63" y="202"/>
                  </a:cubicBezTo>
                  <a:cubicBezTo>
                    <a:pt x="57" y="200"/>
                    <a:pt x="56" y="196"/>
                    <a:pt x="58" y="190"/>
                  </a:cubicBezTo>
                  <a:cubicBezTo>
                    <a:pt x="64" y="165"/>
                    <a:pt x="70" y="140"/>
                    <a:pt x="75" y="115"/>
                  </a:cubicBezTo>
                  <a:cubicBezTo>
                    <a:pt x="75" y="114"/>
                    <a:pt x="72" y="111"/>
                    <a:pt x="71" y="111"/>
                  </a:cubicBezTo>
                  <a:cubicBezTo>
                    <a:pt x="66" y="111"/>
                    <a:pt x="60" y="111"/>
                    <a:pt x="55" y="112"/>
                  </a:cubicBezTo>
                  <a:cubicBezTo>
                    <a:pt x="48" y="112"/>
                    <a:pt x="45" y="117"/>
                    <a:pt x="47" y="124"/>
                  </a:cubicBezTo>
                  <a:cubicBezTo>
                    <a:pt x="50" y="133"/>
                    <a:pt x="53" y="142"/>
                    <a:pt x="57" y="151"/>
                  </a:cubicBezTo>
                  <a:cubicBezTo>
                    <a:pt x="58" y="155"/>
                    <a:pt x="58" y="157"/>
                    <a:pt x="55" y="159"/>
                  </a:cubicBezTo>
                  <a:cubicBezTo>
                    <a:pt x="40" y="164"/>
                    <a:pt x="26" y="169"/>
                    <a:pt x="11" y="173"/>
                  </a:cubicBezTo>
                  <a:cubicBezTo>
                    <a:pt x="4" y="175"/>
                    <a:pt x="0" y="169"/>
                    <a:pt x="5" y="164"/>
                  </a:cubicBezTo>
                  <a:cubicBezTo>
                    <a:pt x="18" y="151"/>
                    <a:pt x="15" y="136"/>
                    <a:pt x="15" y="120"/>
                  </a:cubicBezTo>
                  <a:cubicBezTo>
                    <a:pt x="15" y="115"/>
                    <a:pt x="15" y="111"/>
                    <a:pt x="16" y="106"/>
                  </a:cubicBezTo>
                  <a:cubicBezTo>
                    <a:pt x="16" y="100"/>
                    <a:pt x="18" y="96"/>
                    <a:pt x="25" y="94"/>
                  </a:cubicBezTo>
                  <a:cubicBezTo>
                    <a:pt x="39" y="90"/>
                    <a:pt x="53" y="87"/>
                    <a:pt x="65" y="81"/>
                  </a:cubicBezTo>
                  <a:cubicBezTo>
                    <a:pt x="72" y="78"/>
                    <a:pt x="77" y="72"/>
                    <a:pt x="84" y="66"/>
                  </a:cubicBezTo>
                  <a:cubicBezTo>
                    <a:pt x="77" y="63"/>
                    <a:pt x="71" y="61"/>
                    <a:pt x="65" y="59"/>
                  </a:cubicBezTo>
                  <a:cubicBezTo>
                    <a:pt x="61" y="57"/>
                    <a:pt x="58" y="54"/>
                    <a:pt x="61" y="49"/>
                  </a:cubicBezTo>
                  <a:cubicBezTo>
                    <a:pt x="68" y="35"/>
                    <a:pt x="76" y="21"/>
                    <a:pt x="84" y="8"/>
                  </a:cubicBezTo>
                  <a:cubicBezTo>
                    <a:pt x="87" y="4"/>
                    <a:pt x="93" y="3"/>
                    <a:pt x="98" y="1"/>
                  </a:cubicBezTo>
                  <a:cubicBezTo>
                    <a:pt x="100" y="0"/>
                    <a:pt x="104" y="1"/>
                    <a:pt x="104" y="3"/>
                  </a:cubicBezTo>
                  <a:cubicBezTo>
                    <a:pt x="106" y="8"/>
                    <a:pt x="108" y="14"/>
                    <a:pt x="108" y="19"/>
                  </a:cubicBezTo>
                  <a:cubicBezTo>
                    <a:pt x="108" y="22"/>
                    <a:pt x="104" y="25"/>
                    <a:pt x="101" y="27"/>
                  </a:cubicBezTo>
                  <a:cubicBezTo>
                    <a:pt x="99" y="29"/>
                    <a:pt x="96" y="30"/>
                    <a:pt x="94" y="32"/>
                  </a:cubicBezTo>
                  <a:close/>
                  <a:moveTo>
                    <a:pt x="51" y="154"/>
                  </a:moveTo>
                  <a:cubicBezTo>
                    <a:pt x="48" y="144"/>
                    <a:pt x="44" y="135"/>
                    <a:pt x="41" y="125"/>
                  </a:cubicBezTo>
                  <a:cubicBezTo>
                    <a:pt x="38" y="114"/>
                    <a:pt x="44" y="107"/>
                    <a:pt x="55" y="106"/>
                  </a:cubicBezTo>
                  <a:cubicBezTo>
                    <a:pt x="59" y="106"/>
                    <a:pt x="63" y="106"/>
                    <a:pt x="68" y="105"/>
                  </a:cubicBezTo>
                  <a:cubicBezTo>
                    <a:pt x="79" y="105"/>
                    <a:pt x="83" y="107"/>
                    <a:pt x="80" y="119"/>
                  </a:cubicBezTo>
                  <a:cubicBezTo>
                    <a:pt x="75" y="144"/>
                    <a:pt x="69" y="170"/>
                    <a:pt x="64" y="195"/>
                  </a:cubicBezTo>
                  <a:cubicBezTo>
                    <a:pt x="77" y="200"/>
                    <a:pt x="88" y="214"/>
                    <a:pt x="108" y="212"/>
                  </a:cubicBezTo>
                  <a:cubicBezTo>
                    <a:pt x="104" y="208"/>
                    <a:pt x="102" y="204"/>
                    <a:pt x="100" y="202"/>
                  </a:cubicBezTo>
                  <a:cubicBezTo>
                    <a:pt x="94" y="196"/>
                    <a:pt x="90" y="190"/>
                    <a:pt x="92" y="181"/>
                  </a:cubicBezTo>
                  <a:cubicBezTo>
                    <a:pt x="96" y="162"/>
                    <a:pt x="100" y="143"/>
                    <a:pt x="104" y="124"/>
                  </a:cubicBezTo>
                  <a:cubicBezTo>
                    <a:pt x="104" y="120"/>
                    <a:pt x="104" y="116"/>
                    <a:pt x="106" y="114"/>
                  </a:cubicBezTo>
                  <a:cubicBezTo>
                    <a:pt x="113" y="103"/>
                    <a:pt x="121" y="92"/>
                    <a:pt x="129" y="82"/>
                  </a:cubicBezTo>
                  <a:cubicBezTo>
                    <a:pt x="130" y="80"/>
                    <a:pt x="133" y="78"/>
                    <a:pt x="135" y="77"/>
                  </a:cubicBezTo>
                  <a:cubicBezTo>
                    <a:pt x="154" y="74"/>
                    <a:pt x="162" y="73"/>
                    <a:pt x="158" y="97"/>
                  </a:cubicBezTo>
                  <a:cubicBezTo>
                    <a:pt x="157" y="99"/>
                    <a:pt x="157" y="100"/>
                    <a:pt x="157" y="102"/>
                  </a:cubicBezTo>
                  <a:cubicBezTo>
                    <a:pt x="153" y="109"/>
                    <a:pt x="151" y="116"/>
                    <a:pt x="158" y="122"/>
                  </a:cubicBezTo>
                  <a:cubicBezTo>
                    <a:pt x="160" y="124"/>
                    <a:pt x="162" y="126"/>
                    <a:pt x="165" y="129"/>
                  </a:cubicBezTo>
                  <a:cubicBezTo>
                    <a:pt x="166" y="126"/>
                    <a:pt x="167" y="122"/>
                    <a:pt x="168" y="119"/>
                  </a:cubicBezTo>
                  <a:cubicBezTo>
                    <a:pt x="168" y="119"/>
                    <a:pt x="168" y="119"/>
                    <a:pt x="168" y="118"/>
                  </a:cubicBezTo>
                  <a:cubicBezTo>
                    <a:pt x="166" y="106"/>
                    <a:pt x="167" y="95"/>
                    <a:pt x="171" y="83"/>
                  </a:cubicBezTo>
                  <a:cubicBezTo>
                    <a:pt x="172" y="81"/>
                    <a:pt x="170" y="77"/>
                    <a:pt x="168" y="74"/>
                  </a:cubicBezTo>
                  <a:cubicBezTo>
                    <a:pt x="163" y="67"/>
                    <a:pt x="155" y="62"/>
                    <a:pt x="146" y="58"/>
                  </a:cubicBezTo>
                  <a:cubicBezTo>
                    <a:pt x="139" y="55"/>
                    <a:pt x="139" y="52"/>
                    <a:pt x="145" y="47"/>
                  </a:cubicBezTo>
                  <a:cubicBezTo>
                    <a:pt x="146" y="47"/>
                    <a:pt x="147" y="46"/>
                    <a:pt x="148" y="45"/>
                  </a:cubicBezTo>
                  <a:cubicBezTo>
                    <a:pt x="153" y="42"/>
                    <a:pt x="154" y="38"/>
                    <a:pt x="150" y="33"/>
                  </a:cubicBezTo>
                  <a:cubicBezTo>
                    <a:pt x="145" y="24"/>
                    <a:pt x="133" y="25"/>
                    <a:pt x="128" y="34"/>
                  </a:cubicBezTo>
                  <a:cubicBezTo>
                    <a:pt x="126" y="37"/>
                    <a:pt x="125" y="40"/>
                    <a:pt x="124" y="43"/>
                  </a:cubicBezTo>
                  <a:cubicBezTo>
                    <a:pt x="123" y="45"/>
                    <a:pt x="121" y="47"/>
                    <a:pt x="120" y="47"/>
                  </a:cubicBezTo>
                  <a:cubicBezTo>
                    <a:pt x="114" y="48"/>
                    <a:pt x="108" y="49"/>
                    <a:pt x="102" y="48"/>
                  </a:cubicBezTo>
                  <a:cubicBezTo>
                    <a:pt x="94" y="48"/>
                    <a:pt x="87" y="39"/>
                    <a:pt x="87" y="32"/>
                  </a:cubicBezTo>
                  <a:cubicBezTo>
                    <a:pt x="87" y="30"/>
                    <a:pt x="89" y="28"/>
                    <a:pt x="91" y="27"/>
                  </a:cubicBezTo>
                  <a:cubicBezTo>
                    <a:pt x="94" y="24"/>
                    <a:pt x="98" y="22"/>
                    <a:pt x="102" y="19"/>
                  </a:cubicBezTo>
                  <a:cubicBezTo>
                    <a:pt x="101" y="19"/>
                    <a:pt x="101" y="19"/>
                    <a:pt x="100" y="18"/>
                  </a:cubicBezTo>
                  <a:cubicBezTo>
                    <a:pt x="100" y="14"/>
                    <a:pt x="100" y="11"/>
                    <a:pt x="100" y="7"/>
                  </a:cubicBezTo>
                  <a:cubicBezTo>
                    <a:pt x="94" y="7"/>
                    <a:pt x="90" y="9"/>
                    <a:pt x="87" y="14"/>
                  </a:cubicBezTo>
                  <a:cubicBezTo>
                    <a:pt x="80" y="24"/>
                    <a:pt x="75" y="34"/>
                    <a:pt x="69" y="44"/>
                  </a:cubicBezTo>
                  <a:cubicBezTo>
                    <a:pt x="64" y="52"/>
                    <a:pt x="66" y="55"/>
                    <a:pt x="74" y="57"/>
                  </a:cubicBezTo>
                  <a:cubicBezTo>
                    <a:pt x="80" y="59"/>
                    <a:pt x="86" y="61"/>
                    <a:pt x="94" y="63"/>
                  </a:cubicBezTo>
                  <a:cubicBezTo>
                    <a:pt x="82" y="72"/>
                    <a:pt x="76" y="84"/>
                    <a:pt x="63" y="89"/>
                  </a:cubicBezTo>
                  <a:cubicBezTo>
                    <a:pt x="51" y="92"/>
                    <a:pt x="40" y="96"/>
                    <a:pt x="28" y="100"/>
                  </a:cubicBezTo>
                  <a:cubicBezTo>
                    <a:pt x="24" y="101"/>
                    <a:pt x="21" y="103"/>
                    <a:pt x="21" y="107"/>
                  </a:cubicBezTo>
                  <a:cubicBezTo>
                    <a:pt x="21" y="118"/>
                    <a:pt x="20" y="128"/>
                    <a:pt x="21" y="139"/>
                  </a:cubicBezTo>
                  <a:cubicBezTo>
                    <a:pt x="22" y="148"/>
                    <a:pt x="19" y="155"/>
                    <a:pt x="14" y="161"/>
                  </a:cubicBezTo>
                  <a:cubicBezTo>
                    <a:pt x="13" y="163"/>
                    <a:pt x="11" y="165"/>
                    <a:pt x="10" y="167"/>
                  </a:cubicBezTo>
                  <a:cubicBezTo>
                    <a:pt x="10" y="168"/>
                    <a:pt x="11" y="168"/>
                    <a:pt x="11" y="169"/>
                  </a:cubicBezTo>
                  <a:cubicBezTo>
                    <a:pt x="18" y="166"/>
                    <a:pt x="24" y="164"/>
                    <a:pt x="31" y="162"/>
                  </a:cubicBezTo>
                  <a:cubicBezTo>
                    <a:pt x="38" y="159"/>
                    <a:pt x="44" y="157"/>
                    <a:pt x="51" y="154"/>
                  </a:cubicBezTo>
                  <a:close/>
                </a:path>
              </a:pathLst>
            </a:custGeom>
            <a:solidFill>
              <a:srgbClr val="7350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42"/>
            <p:cNvSpPr/>
            <p:nvPr/>
          </p:nvSpPr>
          <p:spPr>
            <a:xfrm>
              <a:off x="10215563" y="4257675"/>
              <a:ext cx="444500" cy="368300"/>
            </a:xfrm>
            <a:custGeom>
              <a:avLst/>
              <a:gdLst/>
              <a:ahLst/>
              <a:cxnLst/>
              <a:rect l="l" t="t" r="r" b="b"/>
              <a:pathLst>
                <a:path w="29" h="24" extrusionOk="0">
                  <a:moveTo>
                    <a:pt x="8" y="24"/>
                  </a:moveTo>
                  <a:cubicBezTo>
                    <a:pt x="7" y="22"/>
                    <a:pt x="6" y="20"/>
                    <a:pt x="5" y="19"/>
                  </a:cubicBezTo>
                  <a:cubicBezTo>
                    <a:pt x="3" y="17"/>
                    <a:pt x="0" y="14"/>
                    <a:pt x="0" y="14"/>
                  </a:cubicBezTo>
                  <a:cubicBezTo>
                    <a:pt x="2" y="11"/>
                    <a:pt x="4" y="9"/>
                    <a:pt x="7" y="6"/>
                  </a:cubicBezTo>
                  <a:cubicBezTo>
                    <a:pt x="8" y="5"/>
                    <a:pt x="10" y="4"/>
                    <a:pt x="12" y="3"/>
                  </a:cubicBezTo>
                  <a:cubicBezTo>
                    <a:pt x="15" y="0"/>
                    <a:pt x="23" y="2"/>
                    <a:pt x="26" y="5"/>
                  </a:cubicBezTo>
                  <a:cubicBezTo>
                    <a:pt x="29" y="9"/>
                    <a:pt x="27" y="11"/>
                    <a:pt x="25" y="15"/>
                  </a:cubicBezTo>
                  <a:cubicBezTo>
                    <a:pt x="21" y="22"/>
                    <a:pt x="15" y="22"/>
                    <a:pt x="8" y="24"/>
                  </a:cubicBezTo>
                  <a:close/>
                </a:path>
              </a:pathLst>
            </a:custGeom>
            <a:solidFill>
              <a:srgbClr val="7350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415" name="Google Shape;1415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83118" y="2578326"/>
            <a:ext cx="3074067" cy="392591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16" name="Google Shape;1416;p42"/>
          <p:cNvGrpSpPr/>
          <p:nvPr/>
        </p:nvGrpSpPr>
        <p:grpSpPr>
          <a:xfrm>
            <a:off x="8223854" y="3395918"/>
            <a:ext cx="1616076" cy="1709738"/>
            <a:chOff x="6604000" y="3749675"/>
            <a:chExt cx="1616076" cy="1709738"/>
          </a:xfrm>
        </p:grpSpPr>
        <p:sp>
          <p:nvSpPr>
            <p:cNvPr id="1417" name="Google Shape;1417;p42"/>
            <p:cNvSpPr/>
            <p:nvPr/>
          </p:nvSpPr>
          <p:spPr>
            <a:xfrm>
              <a:off x="7177088" y="3749675"/>
              <a:ext cx="1042988" cy="1452563"/>
            </a:xfrm>
            <a:custGeom>
              <a:avLst/>
              <a:gdLst/>
              <a:ahLst/>
              <a:cxnLst/>
              <a:rect l="l" t="t" r="r" b="b"/>
              <a:pathLst>
                <a:path w="109" h="152" extrusionOk="0">
                  <a:moveTo>
                    <a:pt x="104" y="0"/>
                  </a:moveTo>
                  <a:cubicBezTo>
                    <a:pt x="70" y="33"/>
                    <a:pt x="36" y="65"/>
                    <a:pt x="0" y="100"/>
                  </a:cubicBezTo>
                  <a:cubicBezTo>
                    <a:pt x="8" y="107"/>
                    <a:pt x="16" y="114"/>
                    <a:pt x="23" y="120"/>
                  </a:cubicBezTo>
                  <a:cubicBezTo>
                    <a:pt x="30" y="126"/>
                    <a:pt x="32" y="132"/>
                    <a:pt x="26" y="140"/>
                  </a:cubicBezTo>
                  <a:cubicBezTo>
                    <a:pt x="25" y="140"/>
                    <a:pt x="25" y="142"/>
                    <a:pt x="25" y="143"/>
                  </a:cubicBezTo>
                  <a:cubicBezTo>
                    <a:pt x="25" y="146"/>
                    <a:pt x="26" y="149"/>
                    <a:pt x="28" y="151"/>
                  </a:cubicBezTo>
                  <a:cubicBezTo>
                    <a:pt x="29" y="152"/>
                    <a:pt x="33" y="152"/>
                    <a:pt x="34" y="151"/>
                  </a:cubicBezTo>
                  <a:cubicBezTo>
                    <a:pt x="36" y="149"/>
                    <a:pt x="37" y="146"/>
                    <a:pt x="37" y="143"/>
                  </a:cubicBezTo>
                  <a:cubicBezTo>
                    <a:pt x="37" y="139"/>
                    <a:pt x="35" y="136"/>
                    <a:pt x="34" y="133"/>
                  </a:cubicBezTo>
                  <a:cubicBezTo>
                    <a:pt x="33" y="127"/>
                    <a:pt x="33" y="122"/>
                    <a:pt x="39" y="120"/>
                  </a:cubicBezTo>
                  <a:cubicBezTo>
                    <a:pt x="43" y="118"/>
                    <a:pt x="44" y="115"/>
                    <a:pt x="47" y="112"/>
                  </a:cubicBezTo>
                  <a:cubicBezTo>
                    <a:pt x="51" y="106"/>
                    <a:pt x="59" y="102"/>
                    <a:pt x="61" y="93"/>
                  </a:cubicBezTo>
                  <a:cubicBezTo>
                    <a:pt x="61" y="94"/>
                    <a:pt x="62" y="94"/>
                    <a:pt x="62" y="95"/>
                  </a:cubicBezTo>
                  <a:cubicBezTo>
                    <a:pt x="62" y="97"/>
                    <a:pt x="60" y="99"/>
                    <a:pt x="60" y="101"/>
                  </a:cubicBezTo>
                  <a:cubicBezTo>
                    <a:pt x="61" y="104"/>
                    <a:pt x="63" y="106"/>
                    <a:pt x="64" y="108"/>
                  </a:cubicBezTo>
                  <a:cubicBezTo>
                    <a:pt x="66" y="106"/>
                    <a:pt x="69" y="105"/>
                    <a:pt x="69" y="102"/>
                  </a:cubicBezTo>
                  <a:cubicBezTo>
                    <a:pt x="70" y="100"/>
                    <a:pt x="68" y="97"/>
                    <a:pt x="68" y="95"/>
                  </a:cubicBezTo>
                  <a:cubicBezTo>
                    <a:pt x="67" y="90"/>
                    <a:pt x="66" y="84"/>
                    <a:pt x="71" y="80"/>
                  </a:cubicBezTo>
                  <a:cubicBezTo>
                    <a:pt x="75" y="78"/>
                    <a:pt x="76" y="74"/>
                    <a:pt x="78" y="71"/>
                  </a:cubicBezTo>
                  <a:cubicBezTo>
                    <a:pt x="83" y="63"/>
                    <a:pt x="87" y="56"/>
                    <a:pt x="92" y="49"/>
                  </a:cubicBezTo>
                  <a:cubicBezTo>
                    <a:pt x="98" y="42"/>
                    <a:pt x="99" y="33"/>
                    <a:pt x="104" y="26"/>
                  </a:cubicBezTo>
                  <a:cubicBezTo>
                    <a:pt x="104" y="26"/>
                    <a:pt x="104" y="25"/>
                    <a:pt x="104" y="25"/>
                  </a:cubicBezTo>
                  <a:cubicBezTo>
                    <a:pt x="105" y="22"/>
                    <a:pt x="105" y="19"/>
                    <a:pt x="106" y="16"/>
                  </a:cubicBezTo>
                  <a:cubicBezTo>
                    <a:pt x="109" y="11"/>
                    <a:pt x="109" y="4"/>
                    <a:pt x="104" y="0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8" name="Google Shape;1418;p42"/>
            <p:cNvSpPr/>
            <p:nvPr/>
          </p:nvSpPr>
          <p:spPr>
            <a:xfrm>
              <a:off x="6604000" y="4686300"/>
              <a:ext cx="765175" cy="773113"/>
            </a:xfrm>
            <a:custGeom>
              <a:avLst/>
              <a:gdLst/>
              <a:ahLst/>
              <a:cxnLst/>
              <a:rect l="l" t="t" r="r" b="b"/>
              <a:pathLst>
                <a:path w="80" h="81" extrusionOk="0">
                  <a:moveTo>
                    <a:pt x="40" y="21"/>
                  </a:moveTo>
                  <a:cubicBezTo>
                    <a:pt x="29" y="33"/>
                    <a:pt x="16" y="44"/>
                    <a:pt x="5" y="56"/>
                  </a:cubicBezTo>
                  <a:cubicBezTo>
                    <a:pt x="0" y="60"/>
                    <a:pt x="0" y="66"/>
                    <a:pt x="3" y="72"/>
                  </a:cubicBezTo>
                  <a:cubicBezTo>
                    <a:pt x="5" y="78"/>
                    <a:pt x="10" y="81"/>
                    <a:pt x="16" y="81"/>
                  </a:cubicBezTo>
                  <a:cubicBezTo>
                    <a:pt x="24" y="81"/>
                    <a:pt x="38" y="69"/>
                    <a:pt x="39" y="61"/>
                  </a:cubicBezTo>
                  <a:cubicBezTo>
                    <a:pt x="40" y="48"/>
                    <a:pt x="47" y="41"/>
                    <a:pt x="60" y="40"/>
                  </a:cubicBezTo>
                  <a:cubicBezTo>
                    <a:pt x="62" y="40"/>
                    <a:pt x="64" y="40"/>
                    <a:pt x="65" y="39"/>
                  </a:cubicBezTo>
                  <a:cubicBezTo>
                    <a:pt x="70" y="35"/>
                    <a:pt x="75" y="30"/>
                    <a:pt x="80" y="25"/>
                  </a:cubicBezTo>
                  <a:cubicBezTo>
                    <a:pt x="73" y="17"/>
                    <a:pt x="67" y="10"/>
                    <a:pt x="58" y="0"/>
                  </a:cubicBezTo>
                  <a:cubicBezTo>
                    <a:pt x="52" y="8"/>
                    <a:pt x="46" y="15"/>
                    <a:pt x="40" y="21"/>
                  </a:cubicBezTo>
                  <a:close/>
                  <a:moveTo>
                    <a:pt x="18" y="71"/>
                  </a:moveTo>
                  <a:cubicBezTo>
                    <a:pt x="14" y="72"/>
                    <a:pt x="11" y="70"/>
                    <a:pt x="11" y="65"/>
                  </a:cubicBezTo>
                  <a:cubicBezTo>
                    <a:pt x="10" y="61"/>
                    <a:pt x="13" y="58"/>
                    <a:pt x="17" y="58"/>
                  </a:cubicBezTo>
                  <a:cubicBezTo>
                    <a:pt x="20" y="58"/>
                    <a:pt x="22" y="61"/>
                    <a:pt x="27" y="64"/>
                  </a:cubicBezTo>
                  <a:cubicBezTo>
                    <a:pt x="23" y="68"/>
                    <a:pt x="21" y="71"/>
                    <a:pt x="18" y="71"/>
                  </a:cubicBezTo>
                  <a:close/>
                  <a:moveTo>
                    <a:pt x="66" y="24"/>
                  </a:moveTo>
                  <a:cubicBezTo>
                    <a:pt x="67" y="28"/>
                    <a:pt x="64" y="31"/>
                    <a:pt x="59" y="31"/>
                  </a:cubicBezTo>
                  <a:cubicBezTo>
                    <a:pt x="55" y="31"/>
                    <a:pt x="52" y="28"/>
                    <a:pt x="52" y="24"/>
                  </a:cubicBezTo>
                  <a:cubicBezTo>
                    <a:pt x="53" y="21"/>
                    <a:pt x="56" y="18"/>
                    <a:pt x="58" y="16"/>
                  </a:cubicBezTo>
                  <a:cubicBezTo>
                    <a:pt x="59" y="16"/>
                    <a:pt x="60" y="16"/>
                    <a:pt x="61" y="16"/>
                  </a:cubicBezTo>
                  <a:cubicBezTo>
                    <a:pt x="63" y="19"/>
                    <a:pt x="65" y="21"/>
                    <a:pt x="66" y="24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42"/>
            <p:cNvSpPr/>
            <p:nvPr/>
          </p:nvSpPr>
          <p:spPr>
            <a:xfrm>
              <a:off x="7559675" y="5202238"/>
              <a:ext cx="87313" cy="142875"/>
            </a:xfrm>
            <a:custGeom>
              <a:avLst/>
              <a:gdLst/>
              <a:ahLst/>
              <a:cxnLst/>
              <a:rect l="l" t="t" r="r" b="b"/>
              <a:pathLst>
                <a:path w="9" h="15" extrusionOk="0">
                  <a:moveTo>
                    <a:pt x="5" y="0"/>
                  </a:moveTo>
                  <a:cubicBezTo>
                    <a:pt x="3" y="2"/>
                    <a:pt x="1" y="5"/>
                    <a:pt x="1" y="8"/>
                  </a:cubicBezTo>
                  <a:cubicBezTo>
                    <a:pt x="0" y="10"/>
                    <a:pt x="1" y="12"/>
                    <a:pt x="2" y="14"/>
                  </a:cubicBezTo>
                  <a:cubicBezTo>
                    <a:pt x="3" y="15"/>
                    <a:pt x="6" y="15"/>
                    <a:pt x="7" y="14"/>
                  </a:cubicBezTo>
                  <a:cubicBezTo>
                    <a:pt x="8" y="13"/>
                    <a:pt x="9" y="10"/>
                    <a:pt x="9" y="8"/>
                  </a:cubicBezTo>
                  <a:cubicBezTo>
                    <a:pt x="9" y="5"/>
                    <a:pt x="7" y="3"/>
                    <a:pt x="7" y="0"/>
                  </a:cubicBezTo>
                  <a:cubicBezTo>
                    <a:pt x="6" y="0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42"/>
            <p:cNvSpPr/>
            <p:nvPr/>
          </p:nvSpPr>
          <p:spPr>
            <a:xfrm>
              <a:off x="7646988" y="4876800"/>
              <a:ext cx="85725" cy="163513"/>
            </a:xfrm>
            <a:custGeom>
              <a:avLst/>
              <a:gdLst/>
              <a:ahLst/>
              <a:cxnLst/>
              <a:rect l="l" t="t" r="r" b="b"/>
              <a:pathLst>
                <a:path w="9" h="17" extrusionOk="0">
                  <a:moveTo>
                    <a:pt x="0" y="10"/>
                  </a:moveTo>
                  <a:cubicBezTo>
                    <a:pt x="0" y="12"/>
                    <a:pt x="1" y="15"/>
                    <a:pt x="2" y="16"/>
                  </a:cubicBezTo>
                  <a:cubicBezTo>
                    <a:pt x="2" y="17"/>
                    <a:pt x="5" y="17"/>
                    <a:pt x="6" y="17"/>
                  </a:cubicBezTo>
                  <a:cubicBezTo>
                    <a:pt x="8" y="15"/>
                    <a:pt x="9" y="13"/>
                    <a:pt x="9" y="11"/>
                  </a:cubicBezTo>
                  <a:cubicBezTo>
                    <a:pt x="8" y="8"/>
                    <a:pt x="7" y="5"/>
                    <a:pt x="6" y="0"/>
                  </a:cubicBezTo>
                  <a:cubicBezTo>
                    <a:pt x="3" y="5"/>
                    <a:pt x="1" y="7"/>
                    <a:pt x="0" y="10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21" name="Google Shape;1421;p42"/>
          <p:cNvSpPr txBox="1"/>
          <p:nvPr/>
        </p:nvSpPr>
        <p:spPr>
          <a:xfrm>
            <a:off x="1962205" y="4250783"/>
            <a:ext cx="357149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" name="Google Shape;1426;p43"/>
          <p:cNvSpPr txBox="1"/>
          <p:nvPr/>
        </p:nvSpPr>
        <p:spPr>
          <a:xfrm>
            <a:off x="0" y="4855686"/>
            <a:ext cx="12192000" cy="723900"/>
          </a:xfrm>
          <a:prstGeom prst="rect">
            <a:avLst/>
          </a:prstGeom>
          <a:solidFill>
            <a:srgbClr val="EDC7A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1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https://plantillaspowerpoint.org</a:t>
            </a:r>
            <a:endParaRPr dirty="0"/>
          </a:p>
        </p:txBody>
      </p:sp>
      <p:grpSp>
        <p:nvGrpSpPr>
          <p:cNvPr id="1427" name="Google Shape;1427;p43"/>
          <p:cNvGrpSpPr/>
          <p:nvPr/>
        </p:nvGrpSpPr>
        <p:grpSpPr>
          <a:xfrm>
            <a:off x="4609334" y="2080062"/>
            <a:ext cx="2973332" cy="2775624"/>
            <a:chOff x="5035551" y="1428750"/>
            <a:chExt cx="1838324" cy="1716087"/>
          </a:xfrm>
        </p:grpSpPr>
        <p:sp>
          <p:nvSpPr>
            <p:cNvPr id="1428" name="Google Shape;1428;p43"/>
            <p:cNvSpPr/>
            <p:nvPr/>
          </p:nvSpPr>
          <p:spPr>
            <a:xfrm>
              <a:off x="5035551" y="1428750"/>
              <a:ext cx="1838324" cy="1716087"/>
            </a:xfrm>
            <a:custGeom>
              <a:avLst/>
              <a:gdLst/>
              <a:ahLst/>
              <a:cxnLst/>
              <a:rect l="l" t="t" r="r" b="b"/>
              <a:pathLst>
                <a:path w="225" h="210" extrusionOk="0">
                  <a:moveTo>
                    <a:pt x="165" y="133"/>
                  </a:moveTo>
                  <a:cubicBezTo>
                    <a:pt x="169" y="135"/>
                    <a:pt x="173" y="137"/>
                    <a:pt x="176" y="140"/>
                  </a:cubicBezTo>
                  <a:cubicBezTo>
                    <a:pt x="187" y="156"/>
                    <a:pt x="197" y="171"/>
                    <a:pt x="207" y="187"/>
                  </a:cubicBezTo>
                  <a:cubicBezTo>
                    <a:pt x="213" y="195"/>
                    <a:pt x="212" y="202"/>
                    <a:pt x="205" y="206"/>
                  </a:cubicBezTo>
                  <a:cubicBezTo>
                    <a:pt x="199" y="210"/>
                    <a:pt x="193" y="208"/>
                    <a:pt x="188" y="200"/>
                  </a:cubicBezTo>
                  <a:cubicBezTo>
                    <a:pt x="181" y="190"/>
                    <a:pt x="173" y="181"/>
                    <a:pt x="167" y="170"/>
                  </a:cubicBezTo>
                  <a:cubicBezTo>
                    <a:pt x="159" y="156"/>
                    <a:pt x="146" y="147"/>
                    <a:pt x="132" y="139"/>
                  </a:cubicBezTo>
                  <a:cubicBezTo>
                    <a:pt x="127" y="136"/>
                    <a:pt x="122" y="133"/>
                    <a:pt x="118" y="129"/>
                  </a:cubicBezTo>
                  <a:cubicBezTo>
                    <a:pt x="108" y="123"/>
                    <a:pt x="105" y="109"/>
                    <a:pt x="110" y="98"/>
                  </a:cubicBezTo>
                  <a:cubicBezTo>
                    <a:pt x="116" y="86"/>
                    <a:pt x="122" y="73"/>
                    <a:pt x="128" y="60"/>
                  </a:cubicBezTo>
                  <a:cubicBezTo>
                    <a:pt x="122" y="58"/>
                    <a:pt x="117" y="55"/>
                    <a:pt x="111" y="53"/>
                  </a:cubicBezTo>
                  <a:cubicBezTo>
                    <a:pt x="109" y="53"/>
                    <a:pt x="106" y="55"/>
                    <a:pt x="104" y="57"/>
                  </a:cubicBezTo>
                  <a:cubicBezTo>
                    <a:pt x="96" y="66"/>
                    <a:pt x="89" y="75"/>
                    <a:pt x="81" y="84"/>
                  </a:cubicBezTo>
                  <a:cubicBezTo>
                    <a:pt x="72" y="93"/>
                    <a:pt x="62" y="92"/>
                    <a:pt x="55" y="81"/>
                  </a:cubicBezTo>
                  <a:cubicBezTo>
                    <a:pt x="51" y="74"/>
                    <a:pt x="45" y="74"/>
                    <a:pt x="38" y="73"/>
                  </a:cubicBezTo>
                  <a:cubicBezTo>
                    <a:pt x="22" y="73"/>
                    <a:pt x="18" y="69"/>
                    <a:pt x="17" y="54"/>
                  </a:cubicBezTo>
                  <a:cubicBezTo>
                    <a:pt x="17" y="51"/>
                    <a:pt x="16" y="49"/>
                    <a:pt x="15" y="47"/>
                  </a:cubicBezTo>
                  <a:cubicBezTo>
                    <a:pt x="11" y="40"/>
                    <a:pt x="6" y="34"/>
                    <a:pt x="3" y="26"/>
                  </a:cubicBezTo>
                  <a:cubicBezTo>
                    <a:pt x="0" y="19"/>
                    <a:pt x="2" y="14"/>
                    <a:pt x="10" y="10"/>
                  </a:cubicBezTo>
                  <a:cubicBezTo>
                    <a:pt x="17" y="7"/>
                    <a:pt x="25" y="3"/>
                    <a:pt x="32" y="1"/>
                  </a:cubicBezTo>
                  <a:cubicBezTo>
                    <a:pt x="36" y="0"/>
                    <a:pt x="40" y="0"/>
                    <a:pt x="43" y="1"/>
                  </a:cubicBezTo>
                  <a:cubicBezTo>
                    <a:pt x="50" y="4"/>
                    <a:pt x="57" y="26"/>
                    <a:pt x="54" y="33"/>
                  </a:cubicBezTo>
                  <a:cubicBezTo>
                    <a:pt x="53" y="35"/>
                    <a:pt x="52" y="38"/>
                    <a:pt x="52" y="40"/>
                  </a:cubicBezTo>
                  <a:cubicBezTo>
                    <a:pt x="52" y="43"/>
                    <a:pt x="54" y="46"/>
                    <a:pt x="57" y="47"/>
                  </a:cubicBezTo>
                  <a:cubicBezTo>
                    <a:pt x="62" y="50"/>
                    <a:pt x="69" y="52"/>
                    <a:pt x="76" y="55"/>
                  </a:cubicBezTo>
                  <a:cubicBezTo>
                    <a:pt x="81" y="49"/>
                    <a:pt x="86" y="41"/>
                    <a:pt x="92" y="34"/>
                  </a:cubicBezTo>
                  <a:cubicBezTo>
                    <a:pt x="99" y="25"/>
                    <a:pt x="102" y="23"/>
                    <a:pt x="113" y="28"/>
                  </a:cubicBezTo>
                  <a:cubicBezTo>
                    <a:pt x="122" y="33"/>
                    <a:pt x="132" y="37"/>
                    <a:pt x="143" y="42"/>
                  </a:cubicBezTo>
                  <a:cubicBezTo>
                    <a:pt x="143" y="29"/>
                    <a:pt x="146" y="18"/>
                    <a:pt x="159" y="15"/>
                  </a:cubicBezTo>
                  <a:cubicBezTo>
                    <a:pt x="169" y="13"/>
                    <a:pt x="177" y="17"/>
                    <a:pt x="181" y="26"/>
                  </a:cubicBezTo>
                  <a:cubicBezTo>
                    <a:pt x="187" y="35"/>
                    <a:pt x="184" y="43"/>
                    <a:pt x="172" y="55"/>
                  </a:cubicBezTo>
                  <a:cubicBezTo>
                    <a:pt x="177" y="58"/>
                    <a:pt x="182" y="60"/>
                    <a:pt x="188" y="63"/>
                  </a:cubicBezTo>
                  <a:cubicBezTo>
                    <a:pt x="192" y="56"/>
                    <a:pt x="196" y="48"/>
                    <a:pt x="199" y="41"/>
                  </a:cubicBezTo>
                  <a:cubicBezTo>
                    <a:pt x="204" y="33"/>
                    <a:pt x="210" y="30"/>
                    <a:pt x="216" y="33"/>
                  </a:cubicBezTo>
                  <a:cubicBezTo>
                    <a:pt x="223" y="36"/>
                    <a:pt x="225" y="43"/>
                    <a:pt x="220" y="52"/>
                  </a:cubicBezTo>
                  <a:cubicBezTo>
                    <a:pt x="215" y="62"/>
                    <a:pt x="210" y="72"/>
                    <a:pt x="204" y="82"/>
                  </a:cubicBezTo>
                  <a:cubicBezTo>
                    <a:pt x="200" y="91"/>
                    <a:pt x="195" y="92"/>
                    <a:pt x="186" y="87"/>
                  </a:cubicBezTo>
                  <a:cubicBezTo>
                    <a:pt x="186" y="87"/>
                    <a:pt x="186" y="87"/>
                    <a:pt x="186" y="87"/>
                  </a:cubicBezTo>
                  <a:cubicBezTo>
                    <a:pt x="167" y="76"/>
                    <a:pt x="164" y="78"/>
                    <a:pt x="157" y="98"/>
                  </a:cubicBezTo>
                  <a:cubicBezTo>
                    <a:pt x="156" y="102"/>
                    <a:pt x="153" y="106"/>
                    <a:pt x="150" y="110"/>
                  </a:cubicBezTo>
                  <a:cubicBezTo>
                    <a:pt x="146" y="102"/>
                    <a:pt x="153" y="98"/>
                    <a:pt x="154" y="92"/>
                  </a:cubicBezTo>
                  <a:cubicBezTo>
                    <a:pt x="155" y="91"/>
                    <a:pt x="156" y="89"/>
                    <a:pt x="157" y="89"/>
                  </a:cubicBezTo>
                  <a:cubicBezTo>
                    <a:pt x="162" y="85"/>
                    <a:pt x="160" y="74"/>
                    <a:pt x="169" y="75"/>
                  </a:cubicBezTo>
                  <a:cubicBezTo>
                    <a:pt x="175" y="75"/>
                    <a:pt x="181" y="79"/>
                    <a:pt x="187" y="82"/>
                  </a:cubicBezTo>
                  <a:cubicBezTo>
                    <a:pt x="193" y="85"/>
                    <a:pt x="197" y="84"/>
                    <a:pt x="200" y="77"/>
                  </a:cubicBezTo>
                  <a:cubicBezTo>
                    <a:pt x="205" y="68"/>
                    <a:pt x="210" y="59"/>
                    <a:pt x="214" y="50"/>
                  </a:cubicBezTo>
                  <a:cubicBezTo>
                    <a:pt x="216" y="47"/>
                    <a:pt x="214" y="42"/>
                    <a:pt x="214" y="39"/>
                  </a:cubicBezTo>
                  <a:cubicBezTo>
                    <a:pt x="211" y="41"/>
                    <a:pt x="207" y="42"/>
                    <a:pt x="205" y="44"/>
                  </a:cubicBezTo>
                  <a:cubicBezTo>
                    <a:pt x="200" y="50"/>
                    <a:pt x="197" y="57"/>
                    <a:pt x="194" y="63"/>
                  </a:cubicBezTo>
                  <a:cubicBezTo>
                    <a:pt x="191" y="67"/>
                    <a:pt x="189" y="69"/>
                    <a:pt x="184" y="67"/>
                  </a:cubicBezTo>
                  <a:cubicBezTo>
                    <a:pt x="161" y="56"/>
                    <a:pt x="138" y="46"/>
                    <a:pt x="115" y="36"/>
                  </a:cubicBezTo>
                  <a:cubicBezTo>
                    <a:pt x="102" y="30"/>
                    <a:pt x="102" y="30"/>
                    <a:pt x="94" y="41"/>
                  </a:cubicBezTo>
                  <a:cubicBezTo>
                    <a:pt x="89" y="48"/>
                    <a:pt x="84" y="55"/>
                    <a:pt x="78" y="62"/>
                  </a:cubicBezTo>
                  <a:cubicBezTo>
                    <a:pt x="75" y="65"/>
                    <a:pt x="73" y="69"/>
                    <a:pt x="78" y="73"/>
                  </a:cubicBezTo>
                  <a:cubicBezTo>
                    <a:pt x="83" y="77"/>
                    <a:pt x="87" y="73"/>
                    <a:pt x="89" y="69"/>
                  </a:cubicBezTo>
                  <a:cubicBezTo>
                    <a:pt x="93" y="64"/>
                    <a:pt x="96" y="59"/>
                    <a:pt x="99" y="53"/>
                  </a:cubicBezTo>
                  <a:cubicBezTo>
                    <a:pt x="103" y="45"/>
                    <a:pt x="108" y="44"/>
                    <a:pt x="116" y="48"/>
                  </a:cubicBezTo>
                  <a:cubicBezTo>
                    <a:pt x="122" y="52"/>
                    <a:pt x="128" y="54"/>
                    <a:pt x="135" y="57"/>
                  </a:cubicBezTo>
                  <a:cubicBezTo>
                    <a:pt x="129" y="69"/>
                    <a:pt x="124" y="81"/>
                    <a:pt x="118" y="93"/>
                  </a:cubicBezTo>
                  <a:cubicBezTo>
                    <a:pt x="111" y="104"/>
                    <a:pt x="112" y="117"/>
                    <a:pt x="123" y="126"/>
                  </a:cubicBezTo>
                  <a:cubicBezTo>
                    <a:pt x="129" y="131"/>
                    <a:pt x="136" y="136"/>
                    <a:pt x="143" y="139"/>
                  </a:cubicBezTo>
                  <a:cubicBezTo>
                    <a:pt x="155" y="146"/>
                    <a:pt x="165" y="155"/>
                    <a:pt x="172" y="167"/>
                  </a:cubicBezTo>
                  <a:cubicBezTo>
                    <a:pt x="179" y="177"/>
                    <a:pt x="186" y="187"/>
                    <a:pt x="193" y="196"/>
                  </a:cubicBezTo>
                  <a:cubicBezTo>
                    <a:pt x="195" y="199"/>
                    <a:pt x="199" y="199"/>
                    <a:pt x="202" y="200"/>
                  </a:cubicBezTo>
                  <a:cubicBezTo>
                    <a:pt x="202" y="197"/>
                    <a:pt x="204" y="193"/>
                    <a:pt x="202" y="191"/>
                  </a:cubicBezTo>
                  <a:cubicBezTo>
                    <a:pt x="190" y="173"/>
                    <a:pt x="178" y="156"/>
                    <a:pt x="166" y="139"/>
                  </a:cubicBezTo>
                  <a:cubicBezTo>
                    <a:pt x="165" y="137"/>
                    <a:pt x="165" y="135"/>
                    <a:pt x="165" y="133"/>
                  </a:cubicBezTo>
                  <a:cubicBezTo>
                    <a:pt x="165" y="133"/>
                    <a:pt x="165" y="133"/>
                    <a:pt x="165" y="133"/>
                  </a:cubicBezTo>
                  <a:close/>
                  <a:moveTo>
                    <a:pt x="74" y="81"/>
                  </a:moveTo>
                  <a:cubicBezTo>
                    <a:pt x="73" y="77"/>
                    <a:pt x="70" y="73"/>
                    <a:pt x="70" y="69"/>
                  </a:cubicBezTo>
                  <a:cubicBezTo>
                    <a:pt x="70" y="60"/>
                    <a:pt x="68" y="55"/>
                    <a:pt x="59" y="54"/>
                  </a:cubicBezTo>
                  <a:cubicBezTo>
                    <a:pt x="50" y="53"/>
                    <a:pt x="45" y="50"/>
                    <a:pt x="44" y="40"/>
                  </a:cubicBezTo>
                  <a:cubicBezTo>
                    <a:pt x="39" y="42"/>
                    <a:pt x="34" y="44"/>
                    <a:pt x="29" y="46"/>
                  </a:cubicBezTo>
                  <a:cubicBezTo>
                    <a:pt x="23" y="47"/>
                    <a:pt x="19" y="50"/>
                    <a:pt x="21" y="57"/>
                  </a:cubicBezTo>
                  <a:cubicBezTo>
                    <a:pt x="23" y="64"/>
                    <a:pt x="26" y="69"/>
                    <a:pt x="34" y="68"/>
                  </a:cubicBezTo>
                  <a:cubicBezTo>
                    <a:pt x="46" y="66"/>
                    <a:pt x="53" y="72"/>
                    <a:pt x="60" y="79"/>
                  </a:cubicBezTo>
                  <a:cubicBezTo>
                    <a:pt x="65" y="84"/>
                    <a:pt x="69" y="85"/>
                    <a:pt x="74" y="81"/>
                  </a:cubicBezTo>
                  <a:close/>
                  <a:moveTo>
                    <a:pt x="178" y="34"/>
                  </a:moveTo>
                  <a:cubicBezTo>
                    <a:pt x="178" y="27"/>
                    <a:pt x="171" y="21"/>
                    <a:pt x="164" y="21"/>
                  </a:cubicBezTo>
                  <a:cubicBezTo>
                    <a:pt x="155" y="21"/>
                    <a:pt x="149" y="27"/>
                    <a:pt x="149" y="35"/>
                  </a:cubicBezTo>
                  <a:cubicBezTo>
                    <a:pt x="150" y="43"/>
                    <a:pt x="157" y="51"/>
                    <a:pt x="164" y="50"/>
                  </a:cubicBezTo>
                  <a:cubicBezTo>
                    <a:pt x="171" y="50"/>
                    <a:pt x="178" y="42"/>
                    <a:pt x="178" y="34"/>
                  </a:cubicBezTo>
                  <a:close/>
                  <a:moveTo>
                    <a:pt x="46" y="19"/>
                  </a:moveTo>
                  <a:cubicBezTo>
                    <a:pt x="42" y="4"/>
                    <a:pt x="41" y="4"/>
                    <a:pt x="28" y="9"/>
                  </a:cubicBezTo>
                  <a:cubicBezTo>
                    <a:pt x="24" y="11"/>
                    <a:pt x="21" y="12"/>
                    <a:pt x="17" y="14"/>
                  </a:cubicBezTo>
                  <a:cubicBezTo>
                    <a:pt x="6" y="19"/>
                    <a:pt x="5" y="23"/>
                    <a:pt x="14" y="32"/>
                  </a:cubicBezTo>
                  <a:cubicBezTo>
                    <a:pt x="22" y="21"/>
                    <a:pt x="31" y="18"/>
                    <a:pt x="46" y="19"/>
                  </a:cubicBezTo>
                  <a:close/>
                  <a:moveTo>
                    <a:pt x="51" y="29"/>
                  </a:moveTo>
                  <a:cubicBezTo>
                    <a:pt x="35" y="20"/>
                    <a:pt x="20" y="27"/>
                    <a:pt x="17" y="44"/>
                  </a:cubicBezTo>
                  <a:cubicBezTo>
                    <a:pt x="29" y="39"/>
                    <a:pt x="39" y="35"/>
                    <a:pt x="51" y="29"/>
                  </a:cubicBezTo>
                  <a:close/>
                </a:path>
              </a:pathLst>
            </a:custGeom>
            <a:solidFill>
              <a:srgbClr val="7350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43"/>
            <p:cNvSpPr/>
            <p:nvPr/>
          </p:nvSpPr>
          <p:spPr>
            <a:xfrm>
              <a:off x="5476875" y="2393950"/>
              <a:ext cx="620712" cy="481012"/>
            </a:xfrm>
            <a:custGeom>
              <a:avLst/>
              <a:gdLst/>
              <a:ahLst/>
              <a:cxnLst/>
              <a:rect l="l" t="t" r="r" b="b"/>
              <a:pathLst>
                <a:path w="76" h="59" extrusionOk="0">
                  <a:moveTo>
                    <a:pt x="5" y="14"/>
                  </a:moveTo>
                  <a:cubicBezTo>
                    <a:pt x="9" y="17"/>
                    <a:pt x="12" y="19"/>
                    <a:pt x="16" y="21"/>
                  </a:cubicBezTo>
                  <a:cubicBezTo>
                    <a:pt x="25" y="28"/>
                    <a:pt x="35" y="35"/>
                    <a:pt x="45" y="42"/>
                  </a:cubicBezTo>
                  <a:cubicBezTo>
                    <a:pt x="57" y="52"/>
                    <a:pt x="57" y="52"/>
                    <a:pt x="64" y="39"/>
                  </a:cubicBezTo>
                  <a:cubicBezTo>
                    <a:pt x="67" y="34"/>
                    <a:pt x="70" y="30"/>
                    <a:pt x="72" y="26"/>
                  </a:cubicBezTo>
                  <a:cubicBezTo>
                    <a:pt x="74" y="27"/>
                    <a:pt x="75" y="28"/>
                    <a:pt x="76" y="28"/>
                  </a:cubicBezTo>
                  <a:cubicBezTo>
                    <a:pt x="75" y="32"/>
                    <a:pt x="73" y="36"/>
                    <a:pt x="71" y="39"/>
                  </a:cubicBezTo>
                  <a:cubicBezTo>
                    <a:pt x="60" y="59"/>
                    <a:pt x="57" y="59"/>
                    <a:pt x="39" y="46"/>
                  </a:cubicBezTo>
                  <a:cubicBezTo>
                    <a:pt x="29" y="39"/>
                    <a:pt x="19" y="31"/>
                    <a:pt x="10" y="24"/>
                  </a:cubicBezTo>
                  <a:cubicBezTo>
                    <a:pt x="2" y="18"/>
                    <a:pt x="0" y="11"/>
                    <a:pt x="5" y="5"/>
                  </a:cubicBezTo>
                  <a:cubicBezTo>
                    <a:pt x="9" y="0"/>
                    <a:pt x="16" y="0"/>
                    <a:pt x="24" y="6"/>
                  </a:cubicBezTo>
                  <a:cubicBezTo>
                    <a:pt x="32" y="12"/>
                    <a:pt x="40" y="18"/>
                    <a:pt x="49" y="24"/>
                  </a:cubicBezTo>
                  <a:cubicBezTo>
                    <a:pt x="51" y="21"/>
                    <a:pt x="53" y="18"/>
                    <a:pt x="56" y="15"/>
                  </a:cubicBezTo>
                  <a:cubicBezTo>
                    <a:pt x="57" y="16"/>
                    <a:pt x="58" y="16"/>
                    <a:pt x="59" y="17"/>
                  </a:cubicBezTo>
                  <a:cubicBezTo>
                    <a:pt x="57" y="21"/>
                    <a:pt x="55" y="26"/>
                    <a:pt x="52" y="30"/>
                  </a:cubicBezTo>
                  <a:cubicBezTo>
                    <a:pt x="51" y="31"/>
                    <a:pt x="45" y="29"/>
                    <a:pt x="42" y="27"/>
                  </a:cubicBezTo>
                  <a:cubicBezTo>
                    <a:pt x="34" y="21"/>
                    <a:pt x="27" y="16"/>
                    <a:pt x="19" y="10"/>
                  </a:cubicBezTo>
                  <a:cubicBezTo>
                    <a:pt x="15" y="6"/>
                    <a:pt x="11" y="6"/>
                    <a:pt x="5" y="14"/>
                  </a:cubicBezTo>
                  <a:close/>
                </a:path>
              </a:pathLst>
            </a:custGeom>
            <a:solidFill>
              <a:srgbClr val="7350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43"/>
            <p:cNvSpPr/>
            <p:nvPr/>
          </p:nvSpPr>
          <p:spPr>
            <a:xfrm>
              <a:off x="6130925" y="2303463"/>
              <a:ext cx="254000" cy="212725"/>
            </a:xfrm>
            <a:custGeom>
              <a:avLst/>
              <a:gdLst/>
              <a:ahLst/>
              <a:cxnLst/>
              <a:rect l="l" t="t" r="r" b="b"/>
              <a:pathLst>
                <a:path w="31" h="26" extrusionOk="0">
                  <a:moveTo>
                    <a:pt x="31" y="26"/>
                  </a:moveTo>
                  <a:cubicBezTo>
                    <a:pt x="31" y="26"/>
                    <a:pt x="31" y="26"/>
                    <a:pt x="31" y="26"/>
                  </a:cubicBezTo>
                  <a:cubicBezTo>
                    <a:pt x="27" y="25"/>
                    <a:pt x="24" y="24"/>
                    <a:pt x="21" y="22"/>
                  </a:cubicBezTo>
                  <a:cubicBezTo>
                    <a:pt x="14" y="16"/>
                    <a:pt x="7" y="10"/>
                    <a:pt x="0" y="4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6" y="0"/>
                    <a:pt x="27" y="16"/>
                    <a:pt x="31" y="26"/>
                  </a:cubicBezTo>
                  <a:close/>
                </a:path>
              </a:pathLst>
            </a:custGeom>
            <a:solidFill>
              <a:srgbClr val="7350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p44"/>
          <p:cNvSpPr txBox="1"/>
          <p:nvPr/>
        </p:nvSpPr>
        <p:spPr>
          <a:xfrm>
            <a:off x="218661" y="383077"/>
            <a:ext cx="11572875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EDITABLES</a:t>
            </a:r>
            <a:endParaRPr sz="3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6" name="Google Shape;1436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0410" y="1651010"/>
            <a:ext cx="5028751" cy="4848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7" name="Google Shape;1437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05098" y="1761649"/>
            <a:ext cx="5895001" cy="84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8" name="Google Shape;1438;p4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05098" y="2987954"/>
            <a:ext cx="843750" cy="78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9" name="Google Shape;1439;p4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84752" y="3189306"/>
            <a:ext cx="843750" cy="56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0" name="Google Shape;1440;p44"/>
          <p:cNvSpPr/>
          <p:nvPr/>
        </p:nvSpPr>
        <p:spPr>
          <a:xfrm>
            <a:off x="9720263" y="2974975"/>
            <a:ext cx="819150" cy="809625"/>
          </a:xfrm>
          <a:custGeom>
            <a:avLst/>
            <a:gdLst/>
            <a:ahLst/>
            <a:cxnLst/>
            <a:rect l="l" t="t" r="r" b="b"/>
            <a:pathLst>
              <a:path w="218" h="213" extrusionOk="0">
                <a:moveTo>
                  <a:pt x="0" y="213"/>
                </a:moveTo>
                <a:cubicBezTo>
                  <a:pt x="0" y="142"/>
                  <a:pt x="0" y="72"/>
                  <a:pt x="0" y="0"/>
                </a:cubicBezTo>
                <a:cubicBezTo>
                  <a:pt x="7" y="3"/>
                  <a:pt x="14" y="6"/>
                  <a:pt x="19" y="9"/>
                </a:cubicBezTo>
                <a:cubicBezTo>
                  <a:pt x="34" y="19"/>
                  <a:pt x="49" y="21"/>
                  <a:pt x="66" y="21"/>
                </a:cubicBezTo>
                <a:cubicBezTo>
                  <a:pt x="99" y="20"/>
                  <a:pt x="132" y="20"/>
                  <a:pt x="165" y="21"/>
                </a:cubicBezTo>
                <a:cubicBezTo>
                  <a:pt x="173" y="21"/>
                  <a:pt x="181" y="19"/>
                  <a:pt x="189" y="15"/>
                </a:cubicBezTo>
                <a:cubicBezTo>
                  <a:pt x="198" y="10"/>
                  <a:pt x="207" y="5"/>
                  <a:pt x="218" y="0"/>
                </a:cubicBezTo>
                <a:cubicBezTo>
                  <a:pt x="218" y="72"/>
                  <a:pt x="218" y="141"/>
                  <a:pt x="218" y="213"/>
                </a:cubicBezTo>
                <a:cubicBezTo>
                  <a:pt x="207" y="209"/>
                  <a:pt x="197" y="204"/>
                  <a:pt x="187" y="200"/>
                </a:cubicBezTo>
                <a:cubicBezTo>
                  <a:pt x="180" y="198"/>
                  <a:pt x="173" y="196"/>
                  <a:pt x="166" y="196"/>
                </a:cubicBezTo>
                <a:cubicBezTo>
                  <a:pt x="130" y="195"/>
                  <a:pt x="94" y="196"/>
                  <a:pt x="58" y="195"/>
                </a:cubicBezTo>
                <a:cubicBezTo>
                  <a:pt x="47" y="195"/>
                  <a:pt x="37" y="197"/>
                  <a:pt x="27" y="202"/>
                </a:cubicBezTo>
                <a:cubicBezTo>
                  <a:pt x="19" y="206"/>
                  <a:pt x="10" y="209"/>
                  <a:pt x="0" y="213"/>
                </a:cubicBezTo>
                <a:close/>
                <a:moveTo>
                  <a:pt x="94" y="119"/>
                </a:moveTo>
                <a:cubicBezTo>
                  <a:pt x="94" y="104"/>
                  <a:pt x="99" y="96"/>
                  <a:pt x="110" y="96"/>
                </a:cubicBezTo>
                <a:cubicBezTo>
                  <a:pt x="121" y="97"/>
                  <a:pt x="126" y="105"/>
                  <a:pt x="125" y="119"/>
                </a:cubicBezTo>
                <a:cubicBezTo>
                  <a:pt x="142" y="125"/>
                  <a:pt x="158" y="121"/>
                  <a:pt x="174" y="116"/>
                </a:cubicBezTo>
                <a:cubicBezTo>
                  <a:pt x="174" y="87"/>
                  <a:pt x="174" y="57"/>
                  <a:pt x="174" y="27"/>
                </a:cubicBezTo>
                <a:cubicBezTo>
                  <a:pt x="132" y="27"/>
                  <a:pt x="91" y="27"/>
                  <a:pt x="49" y="27"/>
                </a:cubicBezTo>
                <a:cubicBezTo>
                  <a:pt x="47" y="27"/>
                  <a:pt x="44" y="31"/>
                  <a:pt x="44" y="33"/>
                </a:cubicBezTo>
                <a:cubicBezTo>
                  <a:pt x="44" y="59"/>
                  <a:pt x="44" y="85"/>
                  <a:pt x="44" y="111"/>
                </a:cubicBezTo>
                <a:cubicBezTo>
                  <a:pt x="44" y="113"/>
                  <a:pt x="46" y="116"/>
                  <a:pt x="48" y="117"/>
                </a:cubicBezTo>
                <a:cubicBezTo>
                  <a:pt x="63" y="122"/>
                  <a:pt x="78" y="125"/>
                  <a:pt x="94" y="119"/>
                </a:cubicBezTo>
                <a:close/>
                <a:moveTo>
                  <a:pt x="174" y="190"/>
                </a:moveTo>
                <a:cubicBezTo>
                  <a:pt x="174" y="170"/>
                  <a:pt x="174" y="152"/>
                  <a:pt x="174" y="135"/>
                </a:cubicBezTo>
                <a:cubicBezTo>
                  <a:pt x="158" y="137"/>
                  <a:pt x="143" y="139"/>
                  <a:pt x="128" y="140"/>
                </a:cubicBezTo>
                <a:cubicBezTo>
                  <a:pt x="128" y="155"/>
                  <a:pt x="128" y="170"/>
                  <a:pt x="129" y="186"/>
                </a:cubicBezTo>
                <a:cubicBezTo>
                  <a:pt x="129" y="187"/>
                  <a:pt x="132" y="189"/>
                  <a:pt x="133" y="189"/>
                </a:cubicBezTo>
                <a:cubicBezTo>
                  <a:pt x="146" y="190"/>
                  <a:pt x="160" y="190"/>
                  <a:pt x="174" y="190"/>
                </a:cubicBezTo>
                <a:close/>
                <a:moveTo>
                  <a:pt x="91" y="141"/>
                </a:moveTo>
                <a:cubicBezTo>
                  <a:pt x="75" y="139"/>
                  <a:pt x="60" y="137"/>
                  <a:pt x="44" y="135"/>
                </a:cubicBezTo>
                <a:cubicBezTo>
                  <a:pt x="44" y="152"/>
                  <a:pt x="44" y="168"/>
                  <a:pt x="44" y="185"/>
                </a:cubicBezTo>
                <a:cubicBezTo>
                  <a:pt x="44" y="187"/>
                  <a:pt x="47" y="189"/>
                  <a:pt x="48" y="189"/>
                </a:cubicBezTo>
                <a:cubicBezTo>
                  <a:pt x="54" y="190"/>
                  <a:pt x="60" y="190"/>
                  <a:pt x="66" y="190"/>
                </a:cubicBezTo>
                <a:cubicBezTo>
                  <a:pt x="65" y="178"/>
                  <a:pt x="73" y="173"/>
                  <a:pt x="80" y="169"/>
                </a:cubicBezTo>
                <a:cubicBezTo>
                  <a:pt x="91" y="162"/>
                  <a:pt x="94" y="152"/>
                  <a:pt x="91" y="141"/>
                </a:cubicBezTo>
                <a:close/>
                <a:moveTo>
                  <a:pt x="45" y="126"/>
                </a:moveTo>
                <a:cubicBezTo>
                  <a:pt x="47" y="127"/>
                  <a:pt x="50" y="128"/>
                  <a:pt x="52" y="129"/>
                </a:cubicBezTo>
                <a:cubicBezTo>
                  <a:pt x="64" y="133"/>
                  <a:pt x="77" y="134"/>
                  <a:pt x="90" y="133"/>
                </a:cubicBezTo>
                <a:cubicBezTo>
                  <a:pt x="92" y="132"/>
                  <a:pt x="97" y="135"/>
                  <a:pt x="98" y="137"/>
                </a:cubicBezTo>
                <a:cubicBezTo>
                  <a:pt x="98" y="150"/>
                  <a:pt x="101" y="164"/>
                  <a:pt x="85" y="172"/>
                </a:cubicBezTo>
                <a:cubicBezTo>
                  <a:pt x="81" y="174"/>
                  <a:pt x="78" y="178"/>
                  <a:pt x="75" y="181"/>
                </a:cubicBezTo>
                <a:cubicBezTo>
                  <a:pt x="74" y="182"/>
                  <a:pt x="72" y="185"/>
                  <a:pt x="73" y="186"/>
                </a:cubicBezTo>
                <a:cubicBezTo>
                  <a:pt x="73" y="188"/>
                  <a:pt x="76" y="189"/>
                  <a:pt x="78" y="189"/>
                </a:cubicBezTo>
                <a:cubicBezTo>
                  <a:pt x="88" y="190"/>
                  <a:pt x="98" y="189"/>
                  <a:pt x="108" y="189"/>
                </a:cubicBezTo>
                <a:cubicBezTo>
                  <a:pt x="108" y="189"/>
                  <a:pt x="109" y="188"/>
                  <a:pt x="109" y="187"/>
                </a:cubicBezTo>
                <a:cubicBezTo>
                  <a:pt x="108" y="186"/>
                  <a:pt x="106" y="183"/>
                  <a:pt x="105" y="183"/>
                </a:cubicBezTo>
                <a:cubicBezTo>
                  <a:pt x="101" y="183"/>
                  <a:pt x="98" y="184"/>
                  <a:pt x="94" y="184"/>
                </a:cubicBezTo>
                <a:cubicBezTo>
                  <a:pt x="93" y="184"/>
                  <a:pt x="91" y="182"/>
                  <a:pt x="89" y="181"/>
                </a:cubicBezTo>
                <a:cubicBezTo>
                  <a:pt x="91" y="180"/>
                  <a:pt x="92" y="178"/>
                  <a:pt x="93" y="178"/>
                </a:cubicBezTo>
                <a:cubicBezTo>
                  <a:pt x="98" y="177"/>
                  <a:pt x="103" y="177"/>
                  <a:pt x="109" y="176"/>
                </a:cubicBezTo>
                <a:cubicBezTo>
                  <a:pt x="109" y="172"/>
                  <a:pt x="109" y="168"/>
                  <a:pt x="109" y="165"/>
                </a:cubicBezTo>
                <a:cubicBezTo>
                  <a:pt x="109" y="158"/>
                  <a:pt x="109" y="151"/>
                  <a:pt x="118" y="149"/>
                </a:cubicBezTo>
                <a:cubicBezTo>
                  <a:pt x="119" y="149"/>
                  <a:pt x="121" y="145"/>
                  <a:pt x="121" y="143"/>
                </a:cubicBezTo>
                <a:cubicBezTo>
                  <a:pt x="122" y="132"/>
                  <a:pt x="122" y="132"/>
                  <a:pt x="133" y="133"/>
                </a:cubicBezTo>
                <a:cubicBezTo>
                  <a:pt x="136" y="133"/>
                  <a:pt x="138" y="133"/>
                  <a:pt x="141" y="133"/>
                </a:cubicBezTo>
                <a:cubicBezTo>
                  <a:pt x="152" y="134"/>
                  <a:pt x="163" y="130"/>
                  <a:pt x="174" y="126"/>
                </a:cubicBezTo>
                <a:cubicBezTo>
                  <a:pt x="131" y="128"/>
                  <a:pt x="88" y="129"/>
                  <a:pt x="45" y="126"/>
                </a:cubicBezTo>
                <a:close/>
                <a:moveTo>
                  <a:pt x="6" y="72"/>
                </a:moveTo>
                <a:cubicBezTo>
                  <a:pt x="6" y="96"/>
                  <a:pt x="6" y="119"/>
                  <a:pt x="6" y="141"/>
                </a:cubicBezTo>
                <a:cubicBezTo>
                  <a:pt x="19" y="141"/>
                  <a:pt x="19" y="141"/>
                  <a:pt x="19" y="129"/>
                </a:cubicBezTo>
                <a:cubicBezTo>
                  <a:pt x="19" y="114"/>
                  <a:pt x="19" y="100"/>
                  <a:pt x="19" y="85"/>
                </a:cubicBezTo>
                <a:cubicBezTo>
                  <a:pt x="19" y="73"/>
                  <a:pt x="19" y="73"/>
                  <a:pt x="6" y="72"/>
                </a:cubicBezTo>
                <a:close/>
                <a:moveTo>
                  <a:pt x="213" y="72"/>
                </a:moveTo>
                <a:cubicBezTo>
                  <a:pt x="200" y="74"/>
                  <a:pt x="200" y="74"/>
                  <a:pt x="200" y="85"/>
                </a:cubicBezTo>
                <a:cubicBezTo>
                  <a:pt x="200" y="100"/>
                  <a:pt x="200" y="115"/>
                  <a:pt x="200" y="130"/>
                </a:cubicBezTo>
                <a:cubicBezTo>
                  <a:pt x="200" y="141"/>
                  <a:pt x="201" y="142"/>
                  <a:pt x="213" y="141"/>
                </a:cubicBezTo>
                <a:cubicBezTo>
                  <a:pt x="213" y="118"/>
                  <a:pt x="213" y="95"/>
                  <a:pt x="213" y="72"/>
                </a:cubicBezTo>
                <a:close/>
                <a:moveTo>
                  <a:pt x="194" y="77"/>
                </a:moveTo>
                <a:cubicBezTo>
                  <a:pt x="184" y="77"/>
                  <a:pt x="180" y="81"/>
                  <a:pt x="180" y="90"/>
                </a:cubicBezTo>
                <a:cubicBezTo>
                  <a:pt x="181" y="102"/>
                  <a:pt x="181" y="113"/>
                  <a:pt x="181" y="125"/>
                </a:cubicBezTo>
                <a:cubicBezTo>
                  <a:pt x="181" y="136"/>
                  <a:pt x="181" y="137"/>
                  <a:pt x="194" y="137"/>
                </a:cubicBezTo>
                <a:cubicBezTo>
                  <a:pt x="194" y="117"/>
                  <a:pt x="194" y="98"/>
                  <a:pt x="194" y="77"/>
                </a:cubicBezTo>
                <a:close/>
                <a:moveTo>
                  <a:pt x="25" y="137"/>
                </a:moveTo>
                <a:cubicBezTo>
                  <a:pt x="38" y="136"/>
                  <a:pt x="38" y="136"/>
                  <a:pt x="38" y="125"/>
                </a:cubicBezTo>
                <a:cubicBezTo>
                  <a:pt x="38" y="113"/>
                  <a:pt x="38" y="101"/>
                  <a:pt x="38" y="90"/>
                </a:cubicBezTo>
                <a:cubicBezTo>
                  <a:pt x="38" y="79"/>
                  <a:pt x="37" y="78"/>
                  <a:pt x="25" y="78"/>
                </a:cubicBezTo>
                <a:cubicBezTo>
                  <a:pt x="25" y="98"/>
                  <a:pt x="25" y="117"/>
                  <a:pt x="25" y="137"/>
                </a:cubicBezTo>
                <a:close/>
                <a:moveTo>
                  <a:pt x="19" y="144"/>
                </a:moveTo>
                <a:cubicBezTo>
                  <a:pt x="13" y="148"/>
                  <a:pt x="6" y="150"/>
                  <a:pt x="6" y="153"/>
                </a:cubicBezTo>
                <a:cubicBezTo>
                  <a:pt x="5" y="169"/>
                  <a:pt x="5" y="186"/>
                  <a:pt x="5" y="203"/>
                </a:cubicBezTo>
                <a:cubicBezTo>
                  <a:pt x="6" y="204"/>
                  <a:pt x="7" y="204"/>
                  <a:pt x="8" y="205"/>
                </a:cubicBezTo>
                <a:cubicBezTo>
                  <a:pt x="11" y="202"/>
                  <a:pt x="18" y="199"/>
                  <a:pt x="18" y="196"/>
                </a:cubicBezTo>
                <a:cubicBezTo>
                  <a:pt x="19" y="180"/>
                  <a:pt x="19" y="163"/>
                  <a:pt x="19" y="144"/>
                </a:cubicBezTo>
                <a:close/>
                <a:moveTo>
                  <a:pt x="200" y="147"/>
                </a:moveTo>
                <a:cubicBezTo>
                  <a:pt x="200" y="162"/>
                  <a:pt x="200" y="176"/>
                  <a:pt x="200" y="190"/>
                </a:cubicBezTo>
                <a:cubicBezTo>
                  <a:pt x="200" y="200"/>
                  <a:pt x="202" y="202"/>
                  <a:pt x="213" y="202"/>
                </a:cubicBezTo>
                <a:cubicBezTo>
                  <a:pt x="213" y="188"/>
                  <a:pt x="213" y="174"/>
                  <a:pt x="214" y="160"/>
                </a:cubicBezTo>
                <a:cubicBezTo>
                  <a:pt x="214" y="150"/>
                  <a:pt x="210" y="146"/>
                  <a:pt x="200" y="147"/>
                </a:cubicBezTo>
                <a:close/>
                <a:moveTo>
                  <a:pt x="5" y="10"/>
                </a:moveTo>
                <a:cubicBezTo>
                  <a:pt x="5" y="25"/>
                  <a:pt x="5" y="40"/>
                  <a:pt x="5" y="54"/>
                </a:cubicBezTo>
                <a:cubicBezTo>
                  <a:pt x="5" y="65"/>
                  <a:pt x="6" y="66"/>
                  <a:pt x="19" y="66"/>
                </a:cubicBezTo>
                <a:cubicBezTo>
                  <a:pt x="19" y="53"/>
                  <a:pt x="18" y="39"/>
                  <a:pt x="19" y="26"/>
                </a:cubicBezTo>
                <a:cubicBezTo>
                  <a:pt x="20" y="16"/>
                  <a:pt x="15" y="12"/>
                  <a:pt x="5" y="10"/>
                </a:cubicBezTo>
                <a:close/>
                <a:moveTo>
                  <a:pt x="200" y="67"/>
                </a:moveTo>
                <a:cubicBezTo>
                  <a:pt x="213" y="65"/>
                  <a:pt x="213" y="65"/>
                  <a:pt x="213" y="54"/>
                </a:cubicBezTo>
                <a:cubicBezTo>
                  <a:pt x="213" y="47"/>
                  <a:pt x="213" y="41"/>
                  <a:pt x="213" y="35"/>
                </a:cubicBezTo>
                <a:cubicBezTo>
                  <a:pt x="213" y="27"/>
                  <a:pt x="213" y="19"/>
                  <a:pt x="213" y="11"/>
                </a:cubicBezTo>
                <a:cubicBezTo>
                  <a:pt x="212" y="10"/>
                  <a:pt x="211" y="10"/>
                  <a:pt x="210" y="9"/>
                </a:cubicBezTo>
                <a:cubicBezTo>
                  <a:pt x="207" y="13"/>
                  <a:pt x="201" y="16"/>
                  <a:pt x="200" y="20"/>
                </a:cubicBezTo>
                <a:cubicBezTo>
                  <a:pt x="199" y="35"/>
                  <a:pt x="200" y="51"/>
                  <a:pt x="200" y="67"/>
                </a:cubicBezTo>
                <a:close/>
                <a:moveTo>
                  <a:pt x="182" y="143"/>
                </a:moveTo>
                <a:cubicBezTo>
                  <a:pt x="181" y="144"/>
                  <a:pt x="181" y="145"/>
                  <a:pt x="181" y="146"/>
                </a:cubicBezTo>
                <a:cubicBezTo>
                  <a:pt x="181" y="157"/>
                  <a:pt x="181" y="169"/>
                  <a:pt x="181" y="181"/>
                </a:cubicBezTo>
                <a:cubicBezTo>
                  <a:pt x="181" y="192"/>
                  <a:pt x="181" y="193"/>
                  <a:pt x="194" y="195"/>
                </a:cubicBezTo>
                <a:cubicBezTo>
                  <a:pt x="194" y="181"/>
                  <a:pt x="194" y="168"/>
                  <a:pt x="194" y="155"/>
                </a:cubicBezTo>
                <a:cubicBezTo>
                  <a:pt x="194" y="143"/>
                  <a:pt x="194" y="143"/>
                  <a:pt x="182" y="143"/>
                </a:cubicBezTo>
                <a:close/>
                <a:moveTo>
                  <a:pt x="38" y="140"/>
                </a:moveTo>
                <a:cubicBezTo>
                  <a:pt x="32" y="143"/>
                  <a:pt x="25" y="146"/>
                  <a:pt x="25" y="148"/>
                </a:cubicBezTo>
                <a:cubicBezTo>
                  <a:pt x="24" y="163"/>
                  <a:pt x="25" y="179"/>
                  <a:pt x="25" y="195"/>
                </a:cubicBezTo>
                <a:cubicBezTo>
                  <a:pt x="25" y="195"/>
                  <a:pt x="26" y="196"/>
                  <a:pt x="27" y="196"/>
                </a:cubicBezTo>
                <a:cubicBezTo>
                  <a:pt x="31" y="193"/>
                  <a:pt x="37" y="191"/>
                  <a:pt x="37" y="188"/>
                </a:cubicBezTo>
                <a:cubicBezTo>
                  <a:pt x="38" y="173"/>
                  <a:pt x="38" y="158"/>
                  <a:pt x="38" y="140"/>
                </a:cubicBezTo>
                <a:close/>
                <a:moveTo>
                  <a:pt x="194" y="18"/>
                </a:moveTo>
                <a:cubicBezTo>
                  <a:pt x="188" y="22"/>
                  <a:pt x="182" y="25"/>
                  <a:pt x="181" y="28"/>
                </a:cubicBezTo>
                <a:cubicBezTo>
                  <a:pt x="180" y="42"/>
                  <a:pt x="181" y="57"/>
                  <a:pt x="181" y="72"/>
                </a:cubicBezTo>
                <a:cubicBezTo>
                  <a:pt x="182" y="73"/>
                  <a:pt x="183" y="74"/>
                  <a:pt x="184" y="74"/>
                </a:cubicBezTo>
                <a:cubicBezTo>
                  <a:pt x="187" y="71"/>
                  <a:pt x="193" y="69"/>
                  <a:pt x="193" y="66"/>
                </a:cubicBezTo>
                <a:cubicBezTo>
                  <a:pt x="194" y="51"/>
                  <a:pt x="194" y="36"/>
                  <a:pt x="194" y="18"/>
                </a:cubicBezTo>
                <a:close/>
                <a:moveTo>
                  <a:pt x="38" y="72"/>
                </a:moveTo>
                <a:cubicBezTo>
                  <a:pt x="38" y="60"/>
                  <a:pt x="37" y="48"/>
                  <a:pt x="38" y="36"/>
                </a:cubicBezTo>
                <a:cubicBezTo>
                  <a:pt x="39" y="27"/>
                  <a:pt x="35" y="22"/>
                  <a:pt x="25" y="20"/>
                </a:cubicBezTo>
                <a:cubicBezTo>
                  <a:pt x="25" y="34"/>
                  <a:pt x="25" y="47"/>
                  <a:pt x="24" y="60"/>
                </a:cubicBezTo>
                <a:cubicBezTo>
                  <a:pt x="24" y="69"/>
                  <a:pt x="28" y="73"/>
                  <a:pt x="38" y="72"/>
                </a:cubicBezTo>
                <a:close/>
                <a:moveTo>
                  <a:pt x="108" y="123"/>
                </a:moveTo>
                <a:cubicBezTo>
                  <a:pt x="109" y="123"/>
                  <a:pt x="111" y="123"/>
                  <a:pt x="112" y="123"/>
                </a:cubicBezTo>
                <a:cubicBezTo>
                  <a:pt x="114" y="120"/>
                  <a:pt x="118" y="116"/>
                  <a:pt x="119" y="112"/>
                </a:cubicBezTo>
                <a:cubicBezTo>
                  <a:pt x="120" y="106"/>
                  <a:pt x="115" y="102"/>
                  <a:pt x="110" y="103"/>
                </a:cubicBezTo>
                <a:cubicBezTo>
                  <a:pt x="106" y="104"/>
                  <a:pt x="101" y="109"/>
                  <a:pt x="101" y="112"/>
                </a:cubicBezTo>
                <a:cubicBezTo>
                  <a:pt x="101" y="116"/>
                  <a:pt x="105" y="120"/>
                  <a:pt x="108" y="123"/>
                </a:cubicBezTo>
                <a:close/>
                <a:moveTo>
                  <a:pt x="122" y="172"/>
                </a:moveTo>
                <a:cubicBezTo>
                  <a:pt x="122" y="168"/>
                  <a:pt x="123" y="164"/>
                  <a:pt x="122" y="160"/>
                </a:cubicBezTo>
                <a:cubicBezTo>
                  <a:pt x="122" y="159"/>
                  <a:pt x="120" y="157"/>
                  <a:pt x="119" y="156"/>
                </a:cubicBezTo>
                <a:cubicBezTo>
                  <a:pt x="117" y="157"/>
                  <a:pt x="115" y="159"/>
                  <a:pt x="115" y="160"/>
                </a:cubicBezTo>
                <a:cubicBezTo>
                  <a:pt x="115" y="168"/>
                  <a:pt x="115" y="177"/>
                  <a:pt x="115" y="185"/>
                </a:cubicBezTo>
                <a:cubicBezTo>
                  <a:pt x="115" y="186"/>
                  <a:pt x="118" y="187"/>
                  <a:pt x="119" y="189"/>
                </a:cubicBezTo>
                <a:cubicBezTo>
                  <a:pt x="120" y="187"/>
                  <a:pt x="122" y="186"/>
                  <a:pt x="122" y="185"/>
                </a:cubicBezTo>
                <a:cubicBezTo>
                  <a:pt x="123" y="180"/>
                  <a:pt x="122" y="176"/>
                  <a:pt x="122" y="17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1" name="Google Shape;1441;p44"/>
          <p:cNvSpPr/>
          <p:nvPr/>
        </p:nvSpPr>
        <p:spPr>
          <a:xfrm>
            <a:off x="8442325" y="2986088"/>
            <a:ext cx="808038" cy="809625"/>
          </a:xfrm>
          <a:custGeom>
            <a:avLst/>
            <a:gdLst/>
            <a:ahLst/>
            <a:cxnLst/>
            <a:rect l="l" t="t" r="r" b="b"/>
            <a:pathLst>
              <a:path w="215" h="213" extrusionOk="0">
                <a:moveTo>
                  <a:pt x="138" y="133"/>
                </a:moveTo>
                <a:cubicBezTo>
                  <a:pt x="142" y="124"/>
                  <a:pt x="147" y="115"/>
                  <a:pt x="151" y="105"/>
                </a:cubicBezTo>
                <a:cubicBezTo>
                  <a:pt x="152" y="103"/>
                  <a:pt x="153" y="98"/>
                  <a:pt x="152" y="97"/>
                </a:cubicBezTo>
                <a:cubicBezTo>
                  <a:pt x="148" y="93"/>
                  <a:pt x="145" y="96"/>
                  <a:pt x="143" y="100"/>
                </a:cubicBezTo>
                <a:cubicBezTo>
                  <a:pt x="140" y="106"/>
                  <a:pt x="137" y="110"/>
                  <a:pt x="135" y="116"/>
                </a:cubicBezTo>
                <a:cubicBezTo>
                  <a:pt x="133" y="123"/>
                  <a:pt x="129" y="124"/>
                  <a:pt x="123" y="120"/>
                </a:cubicBezTo>
                <a:cubicBezTo>
                  <a:pt x="115" y="115"/>
                  <a:pt x="106" y="110"/>
                  <a:pt x="97" y="106"/>
                </a:cubicBezTo>
                <a:cubicBezTo>
                  <a:pt x="95" y="105"/>
                  <a:pt x="91" y="107"/>
                  <a:pt x="90" y="109"/>
                </a:cubicBezTo>
                <a:cubicBezTo>
                  <a:pt x="84" y="125"/>
                  <a:pt x="77" y="142"/>
                  <a:pt x="73" y="159"/>
                </a:cubicBezTo>
                <a:cubicBezTo>
                  <a:pt x="71" y="170"/>
                  <a:pt x="82" y="178"/>
                  <a:pt x="93" y="175"/>
                </a:cubicBezTo>
                <a:cubicBezTo>
                  <a:pt x="101" y="173"/>
                  <a:pt x="109" y="170"/>
                  <a:pt x="116" y="168"/>
                </a:cubicBezTo>
                <a:cubicBezTo>
                  <a:pt x="120" y="167"/>
                  <a:pt x="123" y="167"/>
                  <a:pt x="127" y="166"/>
                </a:cubicBezTo>
                <a:cubicBezTo>
                  <a:pt x="127" y="177"/>
                  <a:pt x="127" y="186"/>
                  <a:pt x="128" y="196"/>
                </a:cubicBezTo>
                <a:cubicBezTo>
                  <a:pt x="128" y="199"/>
                  <a:pt x="130" y="204"/>
                  <a:pt x="132" y="205"/>
                </a:cubicBezTo>
                <a:cubicBezTo>
                  <a:pt x="138" y="205"/>
                  <a:pt x="137" y="199"/>
                  <a:pt x="137" y="196"/>
                </a:cubicBezTo>
                <a:cubicBezTo>
                  <a:pt x="137" y="186"/>
                  <a:pt x="137" y="177"/>
                  <a:pt x="137" y="168"/>
                </a:cubicBezTo>
                <a:cubicBezTo>
                  <a:pt x="137" y="154"/>
                  <a:pt x="130" y="149"/>
                  <a:pt x="117" y="153"/>
                </a:cubicBezTo>
                <a:cubicBezTo>
                  <a:pt x="112" y="154"/>
                  <a:pt x="107" y="156"/>
                  <a:pt x="102" y="157"/>
                </a:cubicBezTo>
                <a:cubicBezTo>
                  <a:pt x="100" y="158"/>
                  <a:pt x="97" y="158"/>
                  <a:pt x="95" y="158"/>
                </a:cubicBezTo>
                <a:cubicBezTo>
                  <a:pt x="95" y="157"/>
                  <a:pt x="94" y="156"/>
                  <a:pt x="94" y="155"/>
                </a:cubicBezTo>
                <a:cubicBezTo>
                  <a:pt x="96" y="154"/>
                  <a:pt x="97" y="153"/>
                  <a:pt x="99" y="152"/>
                </a:cubicBezTo>
                <a:cubicBezTo>
                  <a:pt x="106" y="150"/>
                  <a:pt x="112" y="148"/>
                  <a:pt x="119" y="146"/>
                </a:cubicBezTo>
                <a:cubicBezTo>
                  <a:pt x="132" y="142"/>
                  <a:pt x="143" y="151"/>
                  <a:pt x="143" y="165"/>
                </a:cubicBezTo>
                <a:cubicBezTo>
                  <a:pt x="143" y="178"/>
                  <a:pt x="143" y="191"/>
                  <a:pt x="143" y="206"/>
                </a:cubicBezTo>
                <a:cubicBezTo>
                  <a:pt x="153" y="206"/>
                  <a:pt x="163" y="206"/>
                  <a:pt x="173" y="206"/>
                </a:cubicBezTo>
                <a:cubicBezTo>
                  <a:pt x="174" y="206"/>
                  <a:pt x="177" y="202"/>
                  <a:pt x="177" y="201"/>
                </a:cubicBezTo>
                <a:cubicBezTo>
                  <a:pt x="177" y="168"/>
                  <a:pt x="177" y="135"/>
                  <a:pt x="177" y="103"/>
                </a:cubicBezTo>
                <a:cubicBezTo>
                  <a:pt x="177" y="70"/>
                  <a:pt x="177" y="38"/>
                  <a:pt x="177" y="5"/>
                </a:cubicBezTo>
                <a:cubicBezTo>
                  <a:pt x="177" y="3"/>
                  <a:pt x="178" y="1"/>
                  <a:pt x="180" y="0"/>
                </a:cubicBezTo>
                <a:cubicBezTo>
                  <a:pt x="183" y="34"/>
                  <a:pt x="183" y="68"/>
                  <a:pt x="182" y="102"/>
                </a:cubicBezTo>
                <a:cubicBezTo>
                  <a:pt x="181" y="136"/>
                  <a:pt x="182" y="171"/>
                  <a:pt x="182" y="207"/>
                </a:cubicBezTo>
                <a:cubicBezTo>
                  <a:pt x="194" y="207"/>
                  <a:pt x="205" y="207"/>
                  <a:pt x="215" y="207"/>
                </a:cubicBezTo>
                <a:cubicBezTo>
                  <a:pt x="209" y="213"/>
                  <a:pt x="9" y="213"/>
                  <a:pt x="0" y="209"/>
                </a:cubicBezTo>
                <a:cubicBezTo>
                  <a:pt x="14" y="203"/>
                  <a:pt x="26" y="208"/>
                  <a:pt x="38" y="205"/>
                </a:cubicBezTo>
                <a:cubicBezTo>
                  <a:pt x="40" y="192"/>
                  <a:pt x="42" y="191"/>
                  <a:pt x="56" y="191"/>
                </a:cubicBezTo>
                <a:cubicBezTo>
                  <a:pt x="62" y="191"/>
                  <a:pt x="67" y="191"/>
                  <a:pt x="73" y="191"/>
                </a:cubicBezTo>
                <a:cubicBezTo>
                  <a:pt x="75" y="183"/>
                  <a:pt x="76" y="178"/>
                  <a:pt x="71" y="171"/>
                </a:cubicBezTo>
                <a:cubicBezTo>
                  <a:pt x="67" y="167"/>
                  <a:pt x="67" y="159"/>
                  <a:pt x="68" y="153"/>
                </a:cubicBezTo>
                <a:cubicBezTo>
                  <a:pt x="71" y="141"/>
                  <a:pt x="75" y="130"/>
                  <a:pt x="79" y="119"/>
                </a:cubicBezTo>
                <a:cubicBezTo>
                  <a:pt x="80" y="114"/>
                  <a:pt x="84" y="111"/>
                  <a:pt x="86" y="107"/>
                </a:cubicBezTo>
                <a:cubicBezTo>
                  <a:pt x="88" y="102"/>
                  <a:pt x="91" y="97"/>
                  <a:pt x="92" y="92"/>
                </a:cubicBezTo>
                <a:cubicBezTo>
                  <a:pt x="94" y="84"/>
                  <a:pt x="104" y="74"/>
                  <a:pt x="112" y="73"/>
                </a:cubicBezTo>
                <a:cubicBezTo>
                  <a:pt x="121" y="73"/>
                  <a:pt x="130" y="79"/>
                  <a:pt x="132" y="89"/>
                </a:cubicBezTo>
                <a:cubicBezTo>
                  <a:pt x="133" y="91"/>
                  <a:pt x="132" y="95"/>
                  <a:pt x="131" y="98"/>
                </a:cubicBezTo>
                <a:cubicBezTo>
                  <a:pt x="129" y="103"/>
                  <a:pt x="126" y="107"/>
                  <a:pt x="123" y="114"/>
                </a:cubicBezTo>
                <a:cubicBezTo>
                  <a:pt x="126" y="114"/>
                  <a:pt x="129" y="114"/>
                  <a:pt x="130" y="112"/>
                </a:cubicBezTo>
                <a:cubicBezTo>
                  <a:pt x="135" y="105"/>
                  <a:pt x="140" y="98"/>
                  <a:pt x="145" y="91"/>
                </a:cubicBezTo>
                <a:cubicBezTo>
                  <a:pt x="146" y="89"/>
                  <a:pt x="144" y="86"/>
                  <a:pt x="145" y="84"/>
                </a:cubicBezTo>
                <a:cubicBezTo>
                  <a:pt x="146" y="81"/>
                  <a:pt x="146" y="75"/>
                  <a:pt x="149" y="74"/>
                </a:cubicBezTo>
                <a:cubicBezTo>
                  <a:pt x="152" y="73"/>
                  <a:pt x="157" y="73"/>
                  <a:pt x="160" y="75"/>
                </a:cubicBezTo>
                <a:cubicBezTo>
                  <a:pt x="162" y="77"/>
                  <a:pt x="163" y="82"/>
                  <a:pt x="163" y="86"/>
                </a:cubicBezTo>
                <a:cubicBezTo>
                  <a:pt x="162" y="90"/>
                  <a:pt x="160" y="94"/>
                  <a:pt x="159" y="99"/>
                </a:cubicBezTo>
                <a:cubicBezTo>
                  <a:pt x="154" y="112"/>
                  <a:pt x="148" y="123"/>
                  <a:pt x="137" y="133"/>
                </a:cubicBezTo>
                <a:cubicBezTo>
                  <a:pt x="137" y="133"/>
                  <a:pt x="138" y="133"/>
                  <a:pt x="138" y="133"/>
                </a:cubicBezTo>
                <a:close/>
                <a:moveTo>
                  <a:pt x="122" y="173"/>
                </a:moveTo>
                <a:cubicBezTo>
                  <a:pt x="99" y="176"/>
                  <a:pt x="93" y="184"/>
                  <a:pt x="95" y="205"/>
                </a:cubicBezTo>
                <a:cubicBezTo>
                  <a:pt x="104" y="205"/>
                  <a:pt x="112" y="205"/>
                  <a:pt x="122" y="205"/>
                </a:cubicBezTo>
                <a:cubicBezTo>
                  <a:pt x="122" y="194"/>
                  <a:pt x="122" y="184"/>
                  <a:pt x="122" y="173"/>
                </a:cubicBezTo>
                <a:close/>
                <a:moveTo>
                  <a:pt x="126" y="95"/>
                </a:moveTo>
                <a:cubicBezTo>
                  <a:pt x="126" y="86"/>
                  <a:pt x="120" y="78"/>
                  <a:pt x="112" y="78"/>
                </a:cubicBezTo>
                <a:cubicBezTo>
                  <a:pt x="105" y="78"/>
                  <a:pt x="98" y="85"/>
                  <a:pt x="98" y="94"/>
                </a:cubicBezTo>
                <a:cubicBezTo>
                  <a:pt x="98" y="101"/>
                  <a:pt x="104" y="108"/>
                  <a:pt x="110" y="108"/>
                </a:cubicBezTo>
                <a:cubicBezTo>
                  <a:pt x="119" y="109"/>
                  <a:pt x="126" y="103"/>
                  <a:pt x="126" y="95"/>
                </a:cubicBezTo>
                <a:close/>
                <a:moveTo>
                  <a:pt x="91" y="183"/>
                </a:moveTo>
                <a:cubicBezTo>
                  <a:pt x="83" y="179"/>
                  <a:pt x="80" y="181"/>
                  <a:pt x="80" y="189"/>
                </a:cubicBezTo>
                <a:cubicBezTo>
                  <a:pt x="80" y="195"/>
                  <a:pt x="76" y="197"/>
                  <a:pt x="71" y="196"/>
                </a:cubicBezTo>
                <a:cubicBezTo>
                  <a:pt x="64" y="196"/>
                  <a:pt x="58" y="196"/>
                  <a:pt x="52" y="197"/>
                </a:cubicBezTo>
                <a:cubicBezTo>
                  <a:pt x="50" y="197"/>
                  <a:pt x="48" y="200"/>
                  <a:pt x="46" y="201"/>
                </a:cubicBezTo>
                <a:cubicBezTo>
                  <a:pt x="48" y="202"/>
                  <a:pt x="49" y="205"/>
                  <a:pt x="51" y="205"/>
                </a:cubicBezTo>
                <a:cubicBezTo>
                  <a:pt x="62" y="205"/>
                  <a:pt x="72" y="205"/>
                  <a:pt x="82" y="205"/>
                </a:cubicBezTo>
                <a:cubicBezTo>
                  <a:pt x="84" y="205"/>
                  <a:pt x="88" y="201"/>
                  <a:pt x="89" y="199"/>
                </a:cubicBezTo>
                <a:cubicBezTo>
                  <a:pt x="90" y="194"/>
                  <a:pt x="91" y="188"/>
                  <a:pt x="91" y="18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2" name="Google Shape;1442;p44"/>
          <p:cNvSpPr/>
          <p:nvPr/>
        </p:nvSpPr>
        <p:spPr>
          <a:xfrm>
            <a:off x="11009313" y="2986088"/>
            <a:ext cx="812800" cy="787400"/>
          </a:xfrm>
          <a:custGeom>
            <a:avLst/>
            <a:gdLst/>
            <a:ahLst/>
            <a:cxnLst/>
            <a:rect l="l" t="t" r="r" b="b"/>
            <a:pathLst>
              <a:path w="216" h="207" extrusionOk="0">
                <a:moveTo>
                  <a:pt x="64" y="116"/>
                </a:moveTo>
                <a:cubicBezTo>
                  <a:pt x="71" y="120"/>
                  <a:pt x="78" y="124"/>
                  <a:pt x="85" y="128"/>
                </a:cubicBezTo>
                <a:cubicBezTo>
                  <a:pt x="91" y="132"/>
                  <a:pt x="95" y="133"/>
                  <a:pt x="98" y="125"/>
                </a:cubicBezTo>
                <a:cubicBezTo>
                  <a:pt x="101" y="118"/>
                  <a:pt x="106" y="112"/>
                  <a:pt x="110" y="106"/>
                </a:cubicBezTo>
                <a:cubicBezTo>
                  <a:pt x="112" y="102"/>
                  <a:pt x="114" y="99"/>
                  <a:pt x="115" y="96"/>
                </a:cubicBezTo>
                <a:cubicBezTo>
                  <a:pt x="115" y="94"/>
                  <a:pt x="113" y="92"/>
                  <a:pt x="113" y="90"/>
                </a:cubicBezTo>
                <a:cubicBezTo>
                  <a:pt x="111" y="91"/>
                  <a:pt x="109" y="91"/>
                  <a:pt x="108" y="92"/>
                </a:cubicBezTo>
                <a:cubicBezTo>
                  <a:pt x="104" y="98"/>
                  <a:pt x="100" y="105"/>
                  <a:pt x="96" y="111"/>
                </a:cubicBezTo>
                <a:cubicBezTo>
                  <a:pt x="94" y="115"/>
                  <a:pt x="91" y="117"/>
                  <a:pt x="86" y="114"/>
                </a:cubicBezTo>
                <a:cubicBezTo>
                  <a:pt x="78" y="110"/>
                  <a:pt x="69" y="107"/>
                  <a:pt x="61" y="102"/>
                </a:cubicBezTo>
                <a:cubicBezTo>
                  <a:pt x="56" y="99"/>
                  <a:pt x="53" y="99"/>
                  <a:pt x="51" y="103"/>
                </a:cubicBezTo>
                <a:cubicBezTo>
                  <a:pt x="45" y="120"/>
                  <a:pt x="39" y="137"/>
                  <a:pt x="34" y="155"/>
                </a:cubicBezTo>
                <a:cubicBezTo>
                  <a:pt x="32" y="165"/>
                  <a:pt x="42" y="173"/>
                  <a:pt x="53" y="171"/>
                </a:cubicBezTo>
                <a:cubicBezTo>
                  <a:pt x="62" y="168"/>
                  <a:pt x="72" y="165"/>
                  <a:pt x="81" y="162"/>
                </a:cubicBezTo>
                <a:cubicBezTo>
                  <a:pt x="88" y="160"/>
                  <a:pt x="90" y="161"/>
                  <a:pt x="89" y="169"/>
                </a:cubicBezTo>
                <a:cubicBezTo>
                  <a:pt x="88" y="177"/>
                  <a:pt x="89" y="186"/>
                  <a:pt x="90" y="194"/>
                </a:cubicBezTo>
                <a:cubicBezTo>
                  <a:pt x="90" y="196"/>
                  <a:pt x="93" y="199"/>
                  <a:pt x="94" y="201"/>
                </a:cubicBezTo>
                <a:cubicBezTo>
                  <a:pt x="96" y="199"/>
                  <a:pt x="99" y="196"/>
                  <a:pt x="99" y="194"/>
                </a:cubicBezTo>
                <a:cubicBezTo>
                  <a:pt x="99" y="183"/>
                  <a:pt x="99" y="171"/>
                  <a:pt x="99" y="160"/>
                </a:cubicBezTo>
                <a:cubicBezTo>
                  <a:pt x="99" y="149"/>
                  <a:pt x="91" y="144"/>
                  <a:pt x="81" y="147"/>
                </a:cubicBezTo>
                <a:cubicBezTo>
                  <a:pt x="75" y="149"/>
                  <a:pt x="69" y="151"/>
                  <a:pt x="63" y="153"/>
                </a:cubicBezTo>
                <a:cubicBezTo>
                  <a:pt x="61" y="153"/>
                  <a:pt x="59" y="153"/>
                  <a:pt x="57" y="153"/>
                </a:cubicBezTo>
                <a:cubicBezTo>
                  <a:pt x="57" y="152"/>
                  <a:pt x="56" y="151"/>
                  <a:pt x="56" y="151"/>
                </a:cubicBezTo>
                <a:cubicBezTo>
                  <a:pt x="58" y="149"/>
                  <a:pt x="61" y="148"/>
                  <a:pt x="63" y="147"/>
                </a:cubicBezTo>
                <a:cubicBezTo>
                  <a:pt x="68" y="145"/>
                  <a:pt x="74" y="144"/>
                  <a:pt x="79" y="142"/>
                </a:cubicBezTo>
                <a:cubicBezTo>
                  <a:pt x="90" y="137"/>
                  <a:pt x="103" y="143"/>
                  <a:pt x="104" y="154"/>
                </a:cubicBezTo>
                <a:cubicBezTo>
                  <a:pt x="106" y="169"/>
                  <a:pt x="105" y="183"/>
                  <a:pt x="105" y="198"/>
                </a:cubicBezTo>
                <a:cubicBezTo>
                  <a:pt x="105" y="204"/>
                  <a:pt x="100" y="207"/>
                  <a:pt x="94" y="207"/>
                </a:cubicBezTo>
                <a:cubicBezTo>
                  <a:pt x="87" y="207"/>
                  <a:pt x="84" y="203"/>
                  <a:pt x="83" y="196"/>
                </a:cubicBezTo>
                <a:cubicBezTo>
                  <a:pt x="83" y="187"/>
                  <a:pt x="83" y="178"/>
                  <a:pt x="83" y="168"/>
                </a:cubicBezTo>
                <a:cubicBezTo>
                  <a:pt x="75" y="170"/>
                  <a:pt x="68" y="172"/>
                  <a:pt x="62" y="174"/>
                </a:cubicBezTo>
                <a:cubicBezTo>
                  <a:pt x="60" y="175"/>
                  <a:pt x="59" y="178"/>
                  <a:pt x="58" y="181"/>
                </a:cubicBezTo>
                <a:cubicBezTo>
                  <a:pt x="58" y="183"/>
                  <a:pt x="58" y="185"/>
                  <a:pt x="58" y="187"/>
                </a:cubicBezTo>
                <a:cubicBezTo>
                  <a:pt x="56" y="205"/>
                  <a:pt x="53" y="207"/>
                  <a:pt x="35" y="207"/>
                </a:cubicBezTo>
                <a:cubicBezTo>
                  <a:pt x="27" y="207"/>
                  <a:pt x="20" y="207"/>
                  <a:pt x="12" y="207"/>
                </a:cubicBezTo>
                <a:cubicBezTo>
                  <a:pt x="5" y="207"/>
                  <a:pt x="0" y="203"/>
                  <a:pt x="0" y="196"/>
                </a:cubicBezTo>
                <a:cubicBezTo>
                  <a:pt x="0" y="189"/>
                  <a:pt x="5" y="186"/>
                  <a:pt x="12" y="186"/>
                </a:cubicBezTo>
                <a:cubicBezTo>
                  <a:pt x="17" y="186"/>
                  <a:pt x="22" y="186"/>
                  <a:pt x="28" y="186"/>
                </a:cubicBezTo>
                <a:cubicBezTo>
                  <a:pt x="30" y="186"/>
                  <a:pt x="35" y="185"/>
                  <a:pt x="35" y="183"/>
                </a:cubicBezTo>
                <a:cubicBezTo>
                  <a:pt x="36" y="179"/>
                  <a:pt x="36" y="174"/>
                  <a:pt x="34" y="171"/>
                </a:cubicBezTo>
                <a:cubicBezTo>
                  <a:pt x="26" y="161"/>
                  <a:pt x="27" y="152"/>
                  <a:pt x="31" y="141"/>
                </a:cubicBezTo>
                <a:cubicBezTo>
                  <a:pt x="34" y="134"/>
                  <a:pt x="35" y="127"/>
                  <a:pt x="38" y="121"/>
                </a:cubicBezTo>
                <a:cubicBezTo>
                  <a:pt x="41" y="113"/>
                  <a:pt x="46" y="105"/>
                  <a:pt x="50" y="97"/>
                </a:cubicBezTo>
                <a:cubicBezTo>
                  <a:pt x="52" y="94"/>
                  <a:pt x="54" y="90"/>
                  <a:pt x="55" y="87"/>
                </a:cubicBezTo>
                <a:cubicBezTo>
                  <a:pt x="56" y="73"/>
                  <a:pt x="63" y="67"/>
                  <a:pt x="77" y="68"/>
                </a:cubicBezTo>
                <a:cubicBezTo>
                  <a:pt x="80" y="68"/>
                  <a:pt x="85" y="66"/>
                  <a:pt x="86" y="64"/>
                </a:cubicBezTo>
                <a:cubicBezTo>
                  <a:pt x="95" y="51"/>
                  <a:pt x="106" y="45"/>
                  <a:pt x="121" y="52"/>
                </a:cubicBezTo>
                <a:cubicBezTo>
                  <a:pt x="122" y="53"/>
                  <a:pt x="123" y="52"/>
                  <a:pt x="125" y="52"/>
                </a:cubicBezTo>
                <a:cubicBezTo>
                  <a:pt x="121" y="35"/>
                  <a:pt x="118" y="18"/>
                  <a:pt x="114" y="1"/>
                </a:cubicBezTo>
                <a:cubicBezTo>
                  <a:pt x="115" y="1"/>
                  <a:pt x="117" y="1"/>
                  <a:pt x="118" y="0"/>
                </a:cubicBezTo>
                <a:cubicBezTo>
                  <a:pt x="119" y="3"/>
                  <a:pt x="121" y="6"/>
                  <a:pt x="121" y="8"/>
                </a:cubicBezTo>
                <a:cubicBezTo>
                  <a:pt x="126" y="29"/>
                  <a:pt x="131" y="49"/>
                  <a:pt x="135" y="70"/>
                </a:cubicBezTo>
                <a:cubicBezTo>
                  <a:pt x="136" y="73"/>
                  <a:pt x="137" y="75"/>
                  <a:pt x="138" y="80"/>
                </a:cubicBezTo>
                <a:cubicBezTo>
                  <a:pt x="151" y="58"/>
                  <a:pt x="167" y="45"/>
                  <a:pt x="190" y="42"/>
                </a:cubicBezTo>
                <a:cubicBezTo>
                  <a:pt x="199" y="41"/>
                  <a:pt x="208" y="42"/>
                  <a:pt x="216" y="42"/>
                </a:cubicBezTo>
                <a:cubicBezTo>
                  <a:pt x="216" y="43"/>
                  <a:pt x="216" y="44"/>
                  <a:pt x="216" y="46"/>
                </a:cubicBezTo>
                <a:cubicBezTo>
                  <a:pt x="214" y="46"/>
                  <a:pt x="211" y="47"/>
                  <a:pt x="208" y="47"/>
                </a:cubicBezTo>
                <a:cubicBezTo>
                  <a:pt x="181" y="46"/>
                  <a:pt x="159" y="55"/>
                  <a:pt x="146" y="81"/>
                </a:cubicBezTo>
                <a:cubicBezTo>
                  <a:pt x="143" y="85"/>
                  <a:pt x="136" y="85"/>
                  <a:pt x="132" y="81"/>
                </a:cubicBezTo>
                <a:cubicBezTo>
                  <a:pt x="124" y="71"/>
                  <a:pt x="112" y="71"/>
                  <a:pt x="103" y="82"/>
                </a:cubicBezTo>
                <a:cubicBezTo>
                  <a:pt x="103" y="82"/>
                  <a:pt x="102" y="82"/>
                  <a:pt x="102" y="82"/>
                </a:cubicBezTo>
                <a:cubicBezTo>
                  <a:pt x="98" y="76"/>
                  <a:pt x="101" y="70"/>
                  <a:pt x="108" y="69"/>
                </a:cubicBezTo>
                <a:cubicBezTo>
                  <a:pt x="114" y="68"/>
                  <a:pt x="121" y="68"/>
                  <a:pt x="128" y="68"/>
                </a:cubicBezTo>
                <a:cubicBezTo>
                  <a:pt x="128" y="57"/>
                  <a:pt x="119" y="59"/>
                  <a:pt x="114" y="57"/>
                </a:cubicBezTo>
                <a:cubicBezTo>
                  <a:pt x="103" y="53"/>
                  <a:pt x="99" y="56"/>
                  <a:pt x="89" y="73"/>
                </a:cubicBezTo>
                <a:cubicBezTo>
                  <a:pt x="97" y="87"/>
                  <a:pt x="96" y="94"/>
                  <a:pt x="85" y="106"/>
                </a:cubicBezTo>
                <a:cubicBezTo>
                  <a:pt x="88" y="112"/>
                  <a:pt x="91" y="112"/>
                  <a:pt x="94" y="107"/>
                </a:cubicBezTo>
                <a:cubicBezTo>
                  <a:pt x="97" y="101"/>
                  <a:pt x="99" y="95"/>
                  <a:pt x="102" y="90"/>
                </a:cubicBezTo>
                <a:cubicBezTo>
                  <a:pt x="106" y="83"/>
                  <a:pt x="111" y="81"/>
                  <a:pt x="117" y="85"/>
                </a:cubicBezTo>
                <a:cubicBezTo>
                  <a:pt x="123" y="89"/>
                  <a:pt x="123" y="94"/>
                  <a:pt x="119" y="100"/>
                </a:cubicBezTo>
                <a:cubicBezTo>
                  <a:pt x="113" y="108"/>
                  <a:pt x="109" y="117"/>
                  <a:pt x="104" y="126"/>
                </a:cubicBezTo>
                <a:cubicBezTo>
                  <a:pt x="98" y="136"/>
                  <a:pt x="92" y="138"/>
                  <a:pt x="82" y="132"/>
                </a:cubicBezTo>
                <a:cubicBezTo>
                  <a:pt x="77" y="130"/>
                  <a:pt x="72" y="127"/>
                  <a:pt x="67" y="124"/>
                </a:cubicBezTo>
                <a:cubicBezTo>
                  <a:pt x="65" y="123"/>
                  <a:pt x="64" y="120"/>
                  <a:pt x="62" y="119"/>
                </a:cubicBezTo>
                <a:cubicBezTo>
                  <a:pt x="63" y="118"/>
                  <a:pt x="64" y="117"/>
                  <a:pt x="64" y="116"/>
                </a:cubicBezTo>
                <a:close/>
                <a:moveTo>
                  <a:pt x="88" y="88"/>
                </a:moveTo>
                <a:cubicBezTo>
                  <a:pt x="89" y="81"/>
                  <a:pt x="82" y="73"/>
                  <a:pt x="74" y="73"/>
                </a:cubicBezTo>
                <a:cubicBezTo>
                  <a:pt x="67" y="74"/>
                  <a:pt x="58" y="81"/>
                  <a:pt x="58" y="88"/>
                </a:cubicBezTo>
                <a:cubicBezTo>
                  <a:pt x="59" y="96"/>
                  <a:pt x="66" y="103"/>
                  <a:pt x="74" y="103"/>
                </a:cubicBezTo>
                <a:cubicBezTo>
                  <a:pt x="81" y="103"/>
                  <a:pt x="88" y="96"/>
                  <a:pt x="88" y="88"/>
                </a:cubicBezTo>
                <a:close/>
                <a:moveTo>
                  <a:pt x="28" y="201"/>
                </a:moveTo>
                <a:cubicBezTo>
                  <a:pt x="50" y="201"/>
                  <a:pt x="49" y="204"/>
                  <a:pt x="52" y="185"/>
                </a:cubicBezTo>
                <a:cubicBezTo>
                  <a:pt x="53" y="180"/>
                  <a:pt x="53" y="177"/>
                  <a:pt x="47" y="176"/>
                </a:cubicBezTo>
                <a:cubicBezTo>
                  <a:pt x="42" y="176"/>
                  <a:pt x="40" y="179"/>
                  <a:pt x="41" y="184"/>
                </a:cubicBezTo>
                <a:cubicBezTo>
                  <a:pt x="41" y="190"/>
                  <a:pt x="39" y="193"/>
                  <a:pt x="33" y="192"/>
                </a:cubicBezTo>
                <a:cubicBezTo>
                  <a:pt x="26" y="192"/>
                  <a:pt x="19" y="192"/>
                  <a:pt x="12" y="192"/>
                </a:cubicBezTo>
                <a:cubicBezTo>
                  <a:pt x="10" y="193"/>
                  <a:pt x="8" y="195"/>
                  <a:pt x="6" y="197"/>
                </a:cubicBezTo>
                <a:cubicBezTo>
                  <a:pt x="8" y="198"/>
                  <a:pt x="10" y="200"/>
                  <a:pt x="12" y="201"/>
                </a:cubicBezTo>
                <a:cubicBezTo>
                  <a:pt x="17" y="201"/>
                  <a:pt x="22" y="201"/>
                  <a:pt x="28" y="20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3" name="Google Shape;1443;p44"/>
          <p:cNvSpPr/>
          <p:nvPr/>
        </p:nvSpPr>
        <p:spPr>
          <a:xfrm>
            <a:off x="8648700" y="2978150"/>
            <a:ext cx="425450" cy="220663"/>
          </a:xfrm>
          <a:custGeom>
            <a:avLst/>
            <a:gdLst/>
            <a:ahLst/>
            <a:cxnLst/>
            <a:rect l="l" t="t" r="r" b="b"/>
            <a:pathLst>
              <a:path w="113" h="58" extrusionOk="0">
                <a:moveTo>
                  <a:pt x="5" y="2"/>
                </a:moveTo>
                <a:cubicBezTo>
                  <a:pt x="6" y="8"/>
                  <a:pt x="6" y="14"/>
                  <a:pt x="6" y="21"/>
                </a:cubicBezTo>
                <a:cubicBezTo>
                  <a:pt x="21" y="21"/>
                  <a:pt x="35" y="21"/>
                  <a:pt x="49" y="21"/>
                </a:cubicBezTo>
                <a:cubicBezTo>
                  <a:pt x="51" y="21"/>
                  <a:pt x="53" y="17"/>
                  <a:pt x="53" y="15"/>
                </a:cubicBezTo>
                <a:cubicBezTo>
                  <a:pt x="54" y="10"/>
                  <a:pt x="54" y="5"/>
                  <a:pt x="54" y="0"/>
                </a:cubicBezTo>
                <a:cubicBezTo>
                  <a:pt x="55" y="0"/>
                  <a:pt x="57" y="0"/>
                  <a:pt x="58" y="0"/>
                </a:cubicBezTo>
                <a:cubicBezTo>
                  <a:pt x="58" y="5"/>
                  <a:pt x="59" y="9"/>
                  <a:pt x="59" y="13"/>
                </a:cubicBezTo>
                <a:cubicBezTo>
                  <a:pt x="59" y="19"/>
                  <a:pt x="60" y="22"/>
                  <a:pt x="67" y="22"/>
                </a:cubicBezTo>
                <a:cubicBezTo>
                  <a:pt x="79" y="21"/>
                  <a:pt x="92" y="21"/>
                  <a:pt x="106" y="21"/>
                </a:cubicBezTo>
                <a:cubicBezTo>
                  <a:pt x="106" y="14"/>
                  <a:pt x="107" y="8"/>
                  <a:pt x="107" y="2"/>
                </a:cubicBezTo>
                <a:cubicBezTo>
                  <a:pt x="108" y="1"/>
                  <a:pt x="109" y="1"/>
                  <a:pt x="110" y="1"/>
                </a:cubicBezTo>
                <a:cubicBezTo>
                  <a:pt x="111" y="3"/>
                  <a:pt x="112" y="5"/>
                  <a:pt x="112" y="7"/>
                </a:cubicBezTo>
                <a:cubicBezTo>
                  <a:pt x="113" y="22"/>
                  <a:pt x="112" y="36"/>
                  <a:pt x="113" y="51"/>
                </a:cubicBezTo>
                <a:cubicBezTo>
                  <a:pt x="113" y="56"/>
                  <a:pt x="110" y="58"/>
                  <a:pt x="105" y="58"/>
                </a:cubicBezTo>
                <a:cubicBezTo>
                  <a:pt x="72" y="58"/>
                  <a:pt x="40" y="58"/>
                  <a:pt x="7" y="58"/>
                </a:cubicBezTo>
                <a:cubicBezTo>
                  <a:pt x="3" y="58"/>
                  <a:pt x="0" y="57"/>
                  <a:pt x="0" y="52"/>
                </a:cubicBezTo>
                <a:cubicBezTo>
                  <a:pt x="0" y="37"/>
                  <a:pt x="0" y="22"/>
                  <a:pt x="0" y="7"/>
                </a:cubicBezTo>
                <a:cubicBezTo>
                  <a:pt x="0" y="5"/>
                  <a:pt x="1" y="3"/>
                  <a:pt x="2" y="1"/>
                </a:cubicBezTo>
                <a:cubicBezTo>
                  <a:pt x="3" y="1"/>
                  <a:pt x="4" y="1"/>
                  <a:pt x="5" y="2"/>
                </a:cubicBezTo>
                <a:close/>
                <a:moveTo>
                  <a:pt x="53" y="28"/>
                </a:moveTo>
                <a:cubicBezTo>
                  <a:pt x="37" y="28"/>
                  <a:pt x="22" y="28"/>
                  <a:pt x="6" y="28"/>
                </a:cubicBezTo>
                <a:cubicBezTo>
                  <a:pt x="6" y="35"/>
                  <a:pt x="5" y="41"/>
                  <a:pt x="6" y="48"/>
                </a:cubicBezTo>
                <a:cubicBezTo>
                  <a:pt x="6" y="49"/>
                  <a:pt x="10" y="52"/>
                  <a:pt x="12" y="52"/>
                </a:cubicBezTo>
                <a:cubicBezTo>
                  <a:pt x="24" y="52"/>
                  <a:pt x="35" y="52"/>
                  <a:pt x="47" y="52"/>
                </a:cubicBezTo>
                <a:cubicBezTo>
                  <a:pt x="49" y="52"/>
                  <a:pt x="53" y="49"/>
                  <a:pt x="53" y="47"/>
                </a:cubicBezTo>
                <a:cubicBezTo>
                  <a:pt x="53" y="41"/>
                  <a:pt x="53" y="35"/>
                  <a:pt x="53" y="28"/>
                </a:cubicBezTo>
                <a:close/>
                <a:moveTo>
                  <a:pt x="59" y="28"/>
                </a:moveTo>
                <a:cubicBezTo>
                  <a:pt x="59" y="35"/>
                  <a:pt x="59" y="41"/>
                  <a:pt x="59" y="47"/>
                </a:cubicBezTo>
                <a:cubicBezTo>
                  <a:pt x="60" y="49"/>
                  <a:pt x="63" y="52"/>
                  <a:pt x="65" y="52"/>
                </a:cubicBezTo>
                <a:cubicBezTo>
                  <a:pt x="77" y="52"/>
                  <a:pt x="89" y="52"/>
                  <a:pt x="101" y="52"/>
                </a:cubicBezTo>
                <a:cubicBezTo>
                  <a:pt x="103" y="52"/>
                  <a:pt x="106" y="49"/>
                  <a:pt x="106" y="48"/>
                </a:cubicBezTo>
                <a:cubicBezTo>
                  <a:pt x="107" y="41"/>
                  <a:pt x="106" y="35"/>
                  <a:pt x="106" y="28"/>
                </a:cubicBezTo>
                <a:cubicBezTo>
                  <a:pt x="90" y="28"/>
                  <a:pt x="75" y="28"/>
                  <a:pt x="59" y="2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4" name="Google Shape;1444;p44"/>
          <p:cNvSpPr/>
          <p:nvPr/>
        </p:nvSpPr>
        <p:spPr>
          <a:xfrm>
            <a:off x="11415713" y="3328988"/>
            <a:ext cx="406400" cy="444500"/>
          </a:xfrm>
          <a:custGeom>
            <a:avLst/>
            <a:gdLst/>
            <a:ahLst/>
            <a:cxnLst/>
            <a:rect l="l" t="t" r="r" b="b"/>
            <a:pathLst>
              <a:path w="108" h="117" extrusionOk="0">
                <a:moveTo>
                  <a:pt x="19" y="0"/>
                </a:moveTo>
                <a:cubicBezTo>
                  <a:pt x="22" y="1"/>
                  <a:pt x="25" y="2"/>
                  <a:pt x="29" y="3"/>
                </a:cubicBezTo>
                <a:cubicBezTo>
                  <a:pt x="27" y="7"/>
                  <a:pt x="27" y="11"/>
                  <a:pt x="24" y="13"/>
                </a:cubicBezTo>
                <a:cubicBezTo>
                  <a:pt x="5" y="27"/>
                  <a:pt x="3" y="59"/>
                  <a:pt x="18" y="76"/>
                </a:cubicBezTo>
                <a:cubicBezTo>
                  <a:pt x="28" y="89"/>
                  <a:pt x="43" y="94"/>
                  <a:pt x="59" y="93"/>
                </a:cubicBezTo>
                <a:cubicBezTo>
                  <a:pt x="74" y="93"/>
                  <a:pt x="89" y="93"/>
                  <a:pt x="104" y="93"/>
                </a:cubicBezTo>
                <a:cubicBezTo>
                  <a:pt x="105" y="93"/>
                  <a:pt x="107" y="94"/>
                  <a:pt x="108" y="96"/>
                </a:cubicBezTo>
                <a:cubicBezTo>
                  <a:pt x="93" y="101"/>
                  <a:pt x="77" y="96"/>
                  <a:pt x="64" y="99"/>
                </a:cubicBezTo>
                <a:cubicBezTo>
                  <a:pt x="59" y="106"/>
                  <a:pt x="56" y="114"/>
                  <a:pt x="52" y="115"/>
                </a:cubicBezTo>
                <a:cubicBezTo>
                  <a:pt x="41" y="117"/>
                  <a:pt x="30" y="117"/>
                  <a:pt x="19" y="115"/>
                </a:cubicBezTo>
                <a:cubicBezTo>
                  <a:pt x="16" y="114"/>
                  <a:pt x="13" y="106"/>
                  <a:pt x="11" y="101"/>
                </a:cubicBezTo>
                <a:cubicBezTo>
                  <a:pt x="10" y="95"/>
                  <a:pt x="12" y="89"/>
                  <a:pt x="11" y="84"/>
                </a:cubicBezTo>
                <a:cubicBezTo>
                  <a:pt x="11" y="79"/>
                  <a:pt x="9" y="75"/>
                  <a:pt x="7" y="71"/>
                </a:cubicBezTo>
                <a:cubicBezTo>
                  <a:pt x="0" y="58"/>
                  <a:pt x="3" y="30"/>
                  <a:pt x="13" y="18"/>
                </a:cubicBezTo>
                <a:cubicBezTo>
                  <a:pt x="17" y="14"/>
                  <a:pt x="22" y="9"/>
                  <a:pt x="17" y="2"/>
                </a:cubicBezTo>
                <a:cubicBezTo>
                  <a:pt x="18" y="1"/>
                  <a:pt x="18" y="1"/>
                  <a:pt x="19" y="0"/>
                </a:cubicBezTo>
                <a:close/>
                <a:moveTo>
                  <a:pt x="17" y="87"/>
                </a:moveTo>
                <a:cubicBezTo>
                  <a:pt x="19" y="95"/>
                  <a:pt x="13" y="105"/>
                  <a:pt x="22" y="109"/>
                </a:cubicBezTo>
                <a:cubicBezTo>
                  <a:pt x="30" y="112"/>
                  <a:pt x="40" y="111"/>
                  <a:pt x="50" y="110"/>
                </a:cubicBezTo>
                <a:cubicBezTo>
                  <a:pt x="52" y="109"/>
                  <a:pt x="53" y="104"/>
                  <a:pt x="54" y="102"/>
                </a:cubicBezTo>
                <a:cubicBezTo>
                  <a:pt x="41" y="97"/>
                  <a:pt x="30" y="92"/>
                  <a:pt x="17" y="8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5" name="Google Shape;1445;p44"/>
          <p:cNvSpPr/>
          <p:nvPr/>
        </p:nvSpPr>
        <p:spPr>
          <a:xfrm>
            <a:off x="8585200" y="2986088"/>
            <a:ext cx="22225" cy="703263"/>
          </a:xfrm>
          <a:custGeom>
            <a:avLst/>
            <a:gdLst/>
            <a:ahLst/>
            <a:cxnLst/>
            <a:rect l="l" t="t" r="r" b="b"/>
            <a:pathLst>
              <a:path w="6" h="185" extrusionOk="0">
                <a:moveTo>
                  <a:pt x="6" y="0"/>
                </a:moveTo>
                <a:cubicBezTo>
                  <a:pt x="6" y="61"/>
                  <a:pt x="6" y="122"/>
                  <a:pt x="6" y="185"/>
                </a:cubicBezTo>
                <a:cubicBezTo>
                  <a:pt x="1" y="179"/>
                  <a:pt x="0" y="8"/>
                  <a:pt x="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6" name="Google Shape;1446;p44"/>
          <p:cNvSpPr/>
          <p:nvPr/>
        </p:nvSpPr>
        <p:spPr>
          <a:xfrm>
            <a:off x="11622088" y="3525838"/>
            <a:ext cx="200025" cy="76200"/>
          </a:xfrm>
          <a:custGeom>
            <a:avLst/>
            <a:gdLst/>
            <a:ahLst/>
            <a:cxnLst/>
            <a:rect l="l" t="t" r="r" b="b"/>
            <a:pathLst>
              <a:path w="53" h="20" extrusionOk="0">
                <a:moveTo>
                  <a:pt x="53" y="5"/>
                </a:moveTo>
                <a:cubicBezTo>
                  <a:pt x="38" y="6"/>
                  <a:pt x="24" y="8"/>
                  <a:pt x="9" y="9"/>
                </a:cubicBezTo>
                <a:cubicBezTo>
                  <a:pt x="9" y="10"/>
                  <a:pt x="9" y="12"/>
                  <a:pt x="9" y="13"/>
                </a:cubicBezTo>
                <a:cubicBezTo>
                  <a:pt x="24" y="14"/>
                  <a:pt x="38" y="15"/>
                  <a:pt x="53" y="16"/>
                </a:cubicBezTo>
                <a:cubicBezTo>
                  <a:pt x="53" y="16"/>
                  <a:pt x="53" y="17"/>
                  <a:pt x="53" y="18"/>
                </a:cubicBezTo>
                <a:cubicBezTo>
                  <a:pt x="52" y="19"/>
                  <a:pt x="51" y="20"/>
                  <a:pt x="50" y="20"/>
                </a:cubicBezTo>
                <a:cubicBezTo>
                  <a:pt x="36" y="20"/>
                  <a:pt x="22" y="19"/>
                  <a:pt x="9" y="18"/>
                </a:cubicBezTo>
                <a:cubicBezTo>
                  <a:pt x="6" y="18"/>
                  <a:pt x="3" y="13"/>
                  <a:pt x="0" y="11"/>
                </a:cubicBezTo>
                <a:cubicBezTo>
                  <a:pt x="3" y="8"/>
                  <a:pt x="6" y="5"/>
                  <a:pt x="9" y="4"/>
                </a:cubicBezTo>
                <a:cubicBezTo>
                  <a:pt x="22" y="2"/>
                  <a:pt x="35" y="1"/>
                  <a:pt x="48" y="0"/>
                </a:cubicBezTo>
                <a:cubicBezTo>
                  <a:pt x="50" y="0"/>
                  <a:pt x="52" y="1"/>
                  <a:pt x="53" y="2"/>
                </a:cubicBezTo>
                <a:cubicBezTo>
                  <a:pt x="53" y="3"/>
                  <a:pt x="53" y="4"/>
                  <a:pt x="53" y="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7" name="Google Shape;1447;p44"/>
          <p:cNvSpPr/>
          <p:nvPr/>
        </p:nvSpPr>
        <p:spPr>
          <a:xfrm>
            <a:off x="11574463" y="3217863"/>
            <a:ext cx="250825" cy="141288"/>
          </a:xfrm>
          <a:custGeom>
            <a:avLst/>
            <a:gdLst/>
            <a:ahLst/>
            <a:cxnLst/>
            <a:rect l="l" t="t" r="r" b="b"/>
            <a:pathLst>
              <a:path w="67" h="37" extrusionOk="0">
                <a:moveTo>
                  <a:pt x="66" y="35"/>
                </a:moveTo>
                <a:cubicBezTo>
                  <a:pt x="65" y="36"/>
                  <a:pt x="64" y="37"/>
                  <a:pt x="64" y="37"/>
                </a:cubicBezTo>
                <a:cubicBezTo>
                  <a:pt x="46" y="35"/>
                  <a:pt x="28" y="34"/>
                  <a:pt x="10" y="31"/>
                </a:cubicBezTo>
                <a:cubicBezTo>
                  <a:pt x="0" y="29"/>
                  <a:pt x="0" y="26"/>
                  <a:pt x="4" y="17"/>
                </a:cubicBezTo>
                <a:cubicBezTo>
                  <a:pt x="8" y="9"/>
                  <a:pt x="12" y="2"/>
                  <a:pt x="21" y="0"/>
                </a:cubicBezTo>
                <a:cubicBezTo>
                  <a:pt x="21" y="0"/>
                  <a:pt x="22" y="1"/>
                  <a:pt x="23" y="2"/>
                </a:cubicBezTo>
                <a:cubicBezTo>
                  <a:pt x="18" y="8"/>
                  <a:pt x="13" y="15"/>
                  <a:pt x="7" y="24"/>
                </a:cubicBezTo>
                <a:cubicBezTo>
                  <a:pt x="27" y="32"/>
                  <a:pt x="47" y="31"/>
                  <a:pt x="67" y="33"/>
                </a:cubicBezTo>
                <a:cubicBezTo>
                  <a:pt x="66" y="33"/>
                  <a:pt x="66" y="34"/>
                  <a:pt x="66" y="3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8" name="Google Shape;1448;p44"/>
          <p:cNvSpPr/>
          <p:nvPr/>
        </p:nvSpPr>
        <p:spPr>
          <a:xfrm>
            <a:off x="11472863" y="3411538"/>
            <a:ext cx="142875" cy="133350"/>
          </a:xfrm>
          <a:custGeom>
            <a:avLst/>
            <a:gdLst/>
            <a:ahLst/>
            <a:cxnLst/>
            <a:rect l="l" t="t" r="r" b="b"/>
            <a:pathLst>
              <a:path w="38" h="35" extrusionOk="0">
                <a:moveTo>
                  <a:pt x="10" y="0"/>
                </a:moveTo>
                <a:cubicBezTo>
                  <a:pt x="12" y="1"/>
                  <a:pt x="14" y="2"/>
                  <a:pt x="16" y="3"/>
                </a:cubicBezTo>
                <a:cubicBezTo>
                  <a:pt x="22" y="7"/>
                  <a:pt x="28" y="11"/>
                  <a:pt x="33" y="15"/>
                </a:cubicBezTo>
                <a:cubicBezTo>
                  <a:pt x="35" y="17"/>
                  <a:pt x="38" y="22"/>
                  <a:pt x="38" y="24"/>
                </a:cubicBezTo>
                <a:cubicBezTo>
                  <a:pt x="36" y="28"/>
                  <a:pt x="31" y="35"/>
                  <a:pt x="29" y="35"/>
                </a:cubicBezTo>
                <a:cubicBezTo>
                  <a:pt x="18" y="34"/>
                  <a:pt x="5" y="33"/>
                  <a:pt x="0" y="19"/>
                </a:cubicBezTo>
                <a:cubicBezTo>
                  <a:pt x="2" y="20"/>
                  <a:pt x="3" y="20"/>
                  <a:pt x="4" y="20"/>
                </a:cubicBezTo>
                <a:cubicBezTo>
                  <a:pt x="12" y="23"/>
                  <a:pt x="20" y="27"/>
                  <a:pt x="27" y="29"/>
                </a:cubicBezTo>
                <a:cubicBezTo>
                  <a:pt x="29" y="30"/>
                  <a:pt x="32" y="28"/>
                  <a:pt x="33" y="26"/>
                </a:cubicBezTo>
                <a:cubicBezTo>
                  <a:pt x="33" y="24"/>
                  <a:pt x="32" y="21"/>
                  <a:pt x="31" y="20"/>
                </a:cubicBezTo>
                <a:cubicBezTo>
                  <a:pt x="27" y="17"/>
                  <a:pt x="22" y="14"/>
                  <a:pt x="18" y="11"/>
                </a:cubicBezTo>
                <a:cubicBezTo>
                  <a:pt x="15" y="9"/>
                  <a:pt x="12" y="6"/>
                  <a:pt x="9" y="3"/>
                </a:cubicBezTo>
                <a:cubicBezTo>
                  <a:pt x="9" y="2"/>
                  <a:pt x="10" y="1"/>
                  <a:pt x="1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9" name="Google Shape;1449;p44"/>
          <p:cNvSpPr/>
          <p:nvPr/>
        </p:nvSpPr>
        <p:spPr>
          <a:xfrm>
            <a:off x="8866188" y="3473450"/>
            <a:ext cx="93663" cy="49213"/>
          </a:xfrm>
          <a:custGeom>
            <a:avLst/>
            <a:gdLst/>
            <a:ahLst/>
            <a:cxnLst/>
            <a:rect l="l" t="t" r="r" b="b"/>
            <a:pathLst>
              <a:path w="25" h="13" extrusionOk="0">
                <a:moveTo>
                  <a:pt x="25" y="5"/>
                </a:moveTo>
                <a:cubicBezTo>
                  <a:pt x="25" y="5"/>
                  <a:pt x="24" y="5"/>
                  <a:pt x="24" y="5"/>
                </a:cubicBezTo>
                <a:cubicBezTo>
                  <a:pt x="24" y="7"/>
                  <a:pt x="23" y="11"/>
                  <a:pt x="22" y="11"/>
                </a:cubicBezTo>
                <a:cubicBezTo>
                  <a:pt x="19" y="12"/>
                  <a:pt x="14" y="13"/>
                  <a:pt x="11" y="11"/>
                </a:cubicBezTo>
                <a:cubicBezTo>
                  <a:pt x="7" y="9"/>
                  <a:pt x="0" y="8"/>
                  <a:pt x="1" y="0"/>
                </a:cubicBezTo>
                <a:cubicBezTo>
                  <a:pt x="1" y="1"/>
                  <a:pt x="1" y="1"/>
                  <a:pt x="1" y="1"/>
                </a:cubicBezTo>
                <a:cubicBezTo>
                  <a:pt x="9" y="5"/>
                  <a:pt x="16" y="8"/>
                  <a:pt x="25" y="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0" name="Google Shape;1450;p44"/>
          <p:cNvSpPr/>
          <p:nvPr/>
        </p:nvSpPr>
        <p:spPr>
          <a:xfrm>
            <a:off x="8816975" y="3449638"/>
            <a:ext cx="53975" cy="26988"/>
          </a:xfrm>
          <a:custGeom>
            <a:avLst/>
            <a:gdLst/>
            <a:ahLst/>
            <a:cxnLst/>
            <a:rect l="l" t="t" r="r" b="b"/>
            <a:pathLst>
              <a:path w="14" h="7" extrusionOk="0">
                <a:moveTo>
                  <a:pt x="14" y="6"/>
                </a:moveTo>
                <a:cubicBezTo>
                  <a:pt x="10" y="6"/>
                  <a:pt x="6" y="6"/>
                  <a:pt x="3" y="6"/>
                </a:cubicBezTo>
                <a:cubicBezTo>
                  <a:pt x="1" y="5"/>
                  <a:pt x="1" y="3"/>
                  <a:pt x="0" y="1"/>
                </a:cubicBezTo>
                <a:cubicBezTo>
                  <a:pt x="2" y="1"/>
                  <a:pt x="4" y="0"/>
                  <a:pt x="6" y="1"/>
                </a:cubicBezTo>
                <a:cubicBezTo>
                  <a:pt x="9" y="2"/>
                  <a:pt x="11" y="5"/>
                  <a:pt x="14" y="7"/>
                </a:cubicBezTo>
                <a:cubicBezTo>
                  <a:pt x="14" y="7"/>
                  <a:pt x="14" y="6"/>
                  <a:pt x="14" y="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1" name="Google Shape;1451;p44"/>
          <p:cNvSpPr/>
          <p:nvPr/>
        </p:nvSpPr>
        <p:spPr>
          <a:xfrm>
            <a:off x="9918700" y="3084513"/>
            <a:ext cx="192088" cy="231775"/>
          </a:xfrm>
          <a:custGeom>
            <a:avLst/>
            <a:gdLst/>
            <a:ahLst/>
            <a:cxnLst/>
            <a:rect l="l" t="t" r="r" b="b"/>
            <a:pathLst>
              <a:path w="51" h="61" extrusionOk="0">
                <a:moveTo>
                  <a:pt x="49" y="17"/>
                </a:moveTo>
                <a:cubicBezTo>
                  <a:pt x="47" y="17"/>
                  <a:pt x="44" y="15"/>
                  <a:pt x="42" y="16"/>
                </a:cubicBezTo>
                <a:cubicBezTo>
                  <a:pt x="37" y="18"/>
                  <a:pt x="29" y="19"/>
                  <a:pt x="27" y="23"/>
                </a:cubicBezTo>
                <a:cubicBezTo>
                  <a:pt x="24" y="27"/>
                  <a:pt x="25" y="34"/>
                  <a:pt x="26" y="39"/>
                </a:cubicBezTo>
                <a:cubicBezTo>
                  <a:pt x="29" y="45"/>
                  <a:pt x="35" y="47"/>
                  <a:pt x="42" y="46"/>
                </a:cubicBezTo>
                <a:cubicBezTo>
                  <a:pt x="44" y="46"/>
                  <a:pt x="47" y="46"/>
                  <a:pt x="50" y="46"/>
                </a:cubicBezTo>
                <a:cubicBezTo>
                  <a:pt x="48" y="49"/>
                  <a:pt x="47" y="52"/>
                  <a:pt x="45" y="53"/>
                </a:cubicBezTo>
                <a:cubicBezTo>
                  <a:pt x="34" y="61"/>
                  <a:pt x="18" y="59"/>
                  <a:pt x="9" y="49"/>
                </a:cubicBezTo>
                <a:cubicBezTo>
                  <a:pt x="0" y="39"/>
                  <a:pt x="0" y="24"/>
                  <a:pt x="8" y="13"/>
                </a:cubicBezTo>
                <a:cubicBezTo>
                  <a:pt x="17" y="3"/>
                  <a:pt x="32" y="0"/>
                  <a:pt x="44" y="8"/>
                </a:cubicBezTo>
                <a:cubicBezTo>
                  <a:pt x="47" y="10"/>
                  <a:pt x="49" y="12"/>
                  <a:pt x="51" y="15"/>
                </a:cubicBezTo>
                <a:cubicBezTo>
                  <a:pt x="50" y="16"/>
                  <a:pt x="50" y="16"/>
                  <a:pt x="49" y="17"/>
                </a:cubicBezTo>
                <a:close/>
                <a:moveTo>
                  <a:pt x="28" y="52"/>
                </a:moveTo>
                <a:cubicBezTo>
                  <a:pt x="12" y="33"/>
                  <a:pt x="15" y="26"/>
                  <a:pt x="28" y="11"/>
                </a:cubicBezTo>
                <a:cubicBezTo>
                  <a:pt x="17" y="11"/>
                  <a:pt x="8" y="19"/>
                  <a:pt x="8" y="30"/>
                </a:cubicBezTo>
                <a:cubicBezTo>
                  <a:pt x="8" y="42"/>
                  <a:pt x="16" y="51"/>
                  <a:pt x="28" y="5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52" name="Google Shape;1452;p44"/>
          <p:cNvGrpSpPr/>
          <p:nvPr/>
        </p:nvGrpSpPr>
        <p:grpSpPr>
          <a:xfrm>
            <a:off x="6126535" y="3986559"/>
            <a:ext cx="722313" cy="863600"/>
            <a:chOff x="6126535" y="3986559"/>
            <a:chExt cx="722313" cy="863600"/>
          </a:xfrm>
        </p:grpSpPr>
        <p:sp>
          <p:nvSpPr>
            <p:cNvPr id="1453" name="Google Shape;1453;p44"/>
            <p:cNvSpPr/>
            <p:nvPr/>
          </p:nvSpPr>
          <p:spPr>
            <a:xfrm>
              <a:off x="6126535" y="3986559"/>
              <a:ext cx="722313" cy="863600"/>
            </a:xfrm>
            <a:custGeom>
              <a:avLst/>
              <a:gdLst/>
              <a:ahLst/>
              <a:cxnLst/>
              <a:rect l="l" t="t" r="r" b="b"/>
              <a:pathLst>
                <a:path w="192" h="227" extrusionOk="0">
                  <a:moveTo>
                    <a:pt x="130" y="106"/>
                  </a:moveTo>
                  <a:cubicBezTo>
                    <a:pt x="132" y="136"/>
                    <a:pt x="126" y="145"/>
                    <a:pt x="101" y="144"/>
                  </a:cubicBezTo>
                  <a:cubicBezTo>
                    <a:pt x="98" y="152"/>
                    <a:pt x="95" y="161"/>
                    <a:pt x="93" y="170"/>
                  </a:cubicBezTo>
                  <a:cubicBezTo>
                    <a:pt x="93" y="173"/>
                    <a:pt x="95" y="178"/>
                    <a:pt x="97" y="181"/>
                  </a:cubicBezTo>
                  <a:cubicBezTo>
                    <a:pt x="101" y="188"/>
                    <a:pt x="107" y="196"/>
                    <a:pt x="112" y="203"/>
                  </a:cubicBezTo>
                  <a:cubicBezTo>
                    <a:pt x="117" y="211"/>
                    <a:pt x="116" y="219"/>
                    <a:pt x="109" y="223"/>
                  </a:cubicBezTo>
                  <a:cubicBezTo>
                    <a:pt x="103" y="227"/>
                    <a:pt x="95" y="226"/>
                    <a:pt x="90" y="219"/>
                  </a:cubicBezTo>
                  <a:cubicBezTo>
                    <a:pt x="82" y="208"/>
                    <a:pt x="74" y="197"/>
                    <a:pt x="67" y="186"/>
                  </a:cubicBezTo>
                  <a:cubicBezTo>
                    <a:pt x="64" y="181"/>
                    <a:pt x="64" y="174"/>
                    <a:pt x="64" y="168"/>
                  </a:cubicBezTo>
                  <a:cubicBezTo>
                    <a:pt x="65" y="161"/>
                    <a:pt x="68" y="153"/>
                    <a:pt x="70" y="146"/>
                  </a:cubicBezTo>
                  <a:cubicBezTo>
                    <a:pt x="72" y="141"/>
                    <a:pt x="70" y="138"/>
                    <a:pt x="65" y="137"/>
                  </a:cubicBezTo>
                  <a:cubicBezTo>
                    <a:pt x="56" y="135"/>
                    <a:pt x="51" y="136"/>
                    <a:pt x="46" y="145"/>
                  </a:cubicBezTo>
                  <a:cubicBezTo>
                    <a:pt x="41" y="155"/>
                    <a:pt x="34" y="164"/>
                    <a:pt x="27" y="173"/>
                  </a:cubicBezTo>
                  <a:cubicBezTo>
                    <a:pt x="22" y="181"/>
                    <a:pt x="15" y="183"/>
                    <a:pt x="8" y="179"/>
                  </a:cubicBezTo>
                  <a:cubicBezTo>
                    <a:pt x="1" y="174"/>
                    <a:pt x="0" y="166"/>
                    <a:pt x="5" y="158"/>
                  </a:cubicBezTo>
                  <a:cubicBezTo>
                    <a:pt x="15" y="143"/>
                    <a:pt x="25" y="128"/>
                    <a:pt x="35" y="114"/>
                  </a:cubicBezTo>
                  <a:cubicBezTo>
                    <a:pt x="40" y="106"/>
                    <a:pt x="47" y="104"/>
                    <a:pt x="55" y="105"/>
                  </a:cubicBezTo>
                  <a:cubicBezTo>
                    <a:pt x="69" y="108"/>
                    <a:pt x="82" y="109"/>
                    <a:pt x="95" y="112"/>
                  </a:cubicBezTo>
                  <a:cubicBezTo>
                    <a:pt x="97" y="112"/>
                    <a:pt x="99" y="114"/>
                    <a:pt x="101" y="115"/>
                  </a:cubicBezTo>
                  <a:cubicBezTo>
                    <a:pt x="98" y="116"/>
                    <a:pt x="96" y="118"/>
                    <a:pt x="94" y="117"/>
                  </a:cubicBezTo>
                  <a:cubicBezTo>
                    <a:pt x="82" y="116"/>
                    <a:pt x="69" y="114"/>
                    <a:pt x="57" y="112"/>
                  </a:cubicBezTo>
                  <a:cubicBezTo>
                    <a:pt x="49" y="110"/>
                    <a:pt x="43" y="112"/>
                    <a:pt x="39" y="119"/>
                  </a:cubicBezTo>
                  <a:cubicBezTo>
                    <a:pt x="30" y="133"/>
                    <a:pt x="20" y="147"/>
                    <a:pt x="11" y="161"/>
                  </a:cubicBezTo>
                  <a:cubicBezTo>
                    <a:pt x="8" y="165"/>
                    <a:pt x="6" y="170"/>
                    <a:pt x="11" y="173"/>
                  </a:cubicBezTo>
                  <a:cubicBezTo>
                    <a:pt x="16" y="177"/>
                    <a:pt x="20" y="174"/>
                    <a:pt x="23" y="169"/>
                  </a:cubicBezTo>
                  <a:cubicBezTo>
                    <a:pt x="30" y="158"/>
                    <a:pt x="37" y="148"/>
                    <a:pt x="45" y="137"/>
                  </a:cubicBezTo>
                  <a:cubicBezTo>
                    <a:pt x="48" y="131"/>
                    <a:pt x="53" y="129"/>
                    <a:pt x="59" y="130"/>
                  </a:cubicBezTo>
                  <a:cubicBezTo>
                    <a:pt x="74" y="133"/>
                    <a:pt x="88" y="135"/>
                    <a:pt x="102" y="137"/>
                  </a:cubicBezTo>
                  <a:cubicBezTo>
                    <a:pt x="119" y="140"/>
                    <a:pt x="129" y="130"/>
                    <a:pt x="124" y="113"/>
                  </a:cubicBezTo>
                  <a:cubicBezTo>
                    <a:pt x="120" y="97"/>
                    <a:pt x="116" y="81"/>
                    <a:pt x="112" y="65"/>
                  </a:cubicBezTo>
                  <a:cubicBezTo>
                    <a:pt x="109" y="56"/>
                    <a:pt x="104" y="49"/>
                    <a:pt x="94" y="47"/>
                  </a:cubicBezTo>
                  <a:cubicBezTo>
                    <a:pt x="91" y="46"/>
                    <a:pt x="86" y="47"/>
                    <a:pt x="83" y="49"/>
                  </a:cubicBezTo>
                  <a:cubicBezTo>
                    <a:pt x="71" y="58"/>
                    <a:pt x="56" y="57"/>
                    <a:pt x="48" y="46"/>
                  </a:cubicBezTo>
                  <a:cubicBezTo>
                    <a:pt x="40" y="35"/>
                    <a:pt x="42" y="20"/>
                    <a:pt x="54" y="12"/>
                  </a:cubicBezTo>
                  <a:cubicBezTo>
                    <a:pt x="66" y="4"/>
                    <a:pt x="80" y="8"/>
                    <a:pt x="88" y="21"/>
                  </a:cubicBezTo>
                  <a:cubicBezTo>
                    <a:pt x="89" y="22"/>
                    <a:pt x="90" y="24"/>
                    <a:pt x="91" y="26"/>
                  </a:cubicBezTo>
                  <a:cubicBezTo>
                    <a:pt x="94" y="23"/>
                    <a:pt x="96" y="21"/>
                    <a:pt x="99" y="19"/>
                  </a:cubicBezTo>
                  <a:cubicBezTo>
                    <a:pt x="115" y="5"/>
                    <a:pt x="133" y="0"/>
                    <a:pt x="153" y="6"/>
                  </a:cubicBezTo>
                  <a:cubicBezTo>
                    <a:pt x="179" y="13"/>
                    <a:pt x="192" y="34"/>
                    <a:pt x="189" y="61"/>
                  </a:cubicBezTo>
                  <a:cubicBezTo>
                    <a:pt x="187" y="86"/>
                    <a:pt x="167" y="103"/>
                    <a:pt x="140" y="106"/>
                  </a:cubicBezTo>
                  <a:cubicBezTo>
                    <a:pt x="137" y="106"/>
                    <a:pt x="134" y="106"/>
                    <a:pt x="130" y="106"/>
                  </a:cubicBezTo>
                  <a:close/>
                  <a:moveTo>
                    <a:pt x="90" y="39"/>
                  </a:moveTo>
                  <a:cubicBezTo>
                    <a:pt x="92" y="39"/>
                    <a:pt x="93" y="40"/>
                    <a:pt x="94" y="41"/>
                  </a:cubicBezTo>
                  <a:cubicBezTo>
                    <a:pt x="108" y="44"/>
                    <a:pt x="115" y="53"/>
                    <a:pt x="118" y="66"/>
                  </a:cubicBezTo>
                  <a:cubicBezTo>
                    <a:pt x="120" y="73"/>
                    <a:pt x="122" y="80"/>
                    <a:pt x="124" y="86"/>
                  </a:cubicBezTo>
                  <a:cubicBezTo>
                    <a:pt x="127" y="100"/>
                    <a:pt x="127" y="100"/>
                    <a:pt x="142" y="99"/>
                  </a:cubicBezTo>
                  <a:cubicBezTo>
                    <a:pt x="164" y="98"/>
                    <a:pt x="180" y="83"/>
                    <a:pt x="183" y="62"/>
                  </a:cubicBezTo>
                  <a:cubicBezTo>
                    <a:pt x="186" y="39"/>
                    <a:pt x="177" y="21"/>
                    <a:pt x="156" y="13"/>
                  </a:cubicBezTo>
                  <a:cubicBezTo>
                    <a:pt x="133" y="4"/>
                    <a:pt x="105" y="14"/>
                    <a:pt x="90" y="39"/>
                  </a:cubicBezTo>
                  <a:close/>
                  <a:moveTo>
                    <a:pt x="78" y="140"/>
                  </a:moveTo>
                  <a:cubicBezTo>
                    <a:pt x="75" y="151"/>
                    <a:pt x="72" y="163"/>
                    <a:pt x="69" y="174"/>
                  </a:cubicBezTo>
                  <a:cubicBezTo>
                    <a:pt x="69" y="177"/>
                    <a:pt x="70" y="180"/>
                    <a:pt x="72" y="183"/>
                  </a:cubicBezTo>
                  <a:cubicBezTo>
                    <a:pt x="79" y="193"/>
                    <a:pt x="87" y="204"/>
                    <a:pt x="94" y="214"/>
                  </a:cubicBezTo>
                  <a:cubicBezTo>
                    <a:pt x="97" y="218"/>
                    <a:pt x="101" y="221"/>
                    <a:pt x="106" y="218"/>
                  </a:cubicBezTo>
                  <a:cubicBezTo>
                    <a:pt x="111" y="214"/>
                    <a:pt x="109" y="210"/>
                    <a:pt x="106" y="205"/>
                  </a:cubicBezTo>
                  <a:cubicBezTo>
                    <a:pt x="102" y="200"/>
                    <a:pt x="98" y="193"/>
                    <a:pt x="94" y="188"/>
                  </a:cubicBezTo>
                  <a:cubicBezTo>
                    <a:pt x="87" y="180"/>
                    <a:pt x="85" y="171"/>
                    <a:pt x="89" y="161"/>
                  </a:cubicBezTo>
                  <a:cubicBezTo>
                    <a:pt x="91" y="155"/>
                    <a:pt x="92" y="149"/>
                    <a:pt x="94" y="142"/>
                  </a:cubicBezTo>
                  <a:cubicBezTo>
                    <a:pt x="88" y="141"/>
                    <a:pt x="83" y="140"/>
                    <a:pt x="78" y="140"/>
                  </a:cubicBezTo>
                  <a:close/>
                  <a:moveTo>
                    <a:pt x="85" y="32"/>
                  </a:moveTo>
                  <a:cubicBezTo>
                    <a:pt x="85" y="22"/>
                    <a:pt x="77" y="14"/>
                    <a:pt x="67" y="14"/>
                  </a:cubicBezTo>
                  <a:cubicBezTo>
                    <a:pt x="57" y="14"/>
                    <a:pt x="49" y="22"/>
                    <a:pt x="49" y="32"/>
                  </a:cubicBezTo>
                  <a:cubicBezTo>
                    <a:pt x="49" y="41"/>
                    <a:pt x="58" y="49"/>
                    <a:pt x="67" y="49"/>
                  </a:cubicBezTo>
                  <a:cubicBezTo>
                    <a:pt x="76" y="49"/>
                    <a:pt x="85" y="41"/>
                    <a:pt x="85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44"/>
            <p:cNvSpPr/>
            <p:nvPr/>
          </p:nvSpPr>
          <p:spPr>
            <a:xfrm>
              <a:off x="6134472" y="4158009"/>
              <a:ext cx="365125" cy="234950"/>
            </a:xfrm>
            <a:custGeom>
              <a:avLst/>
              <a:gdLst/>
              <a:ahLst/>
              <a:cxnLst/>
              <a:rect l="l" t="t" r="r" b="b"/>
              <a:pathLst>
                <a:path w="97" h="62" extrusionOk="0">
                  <a:moveTo>
                    <a:pt x="97" y="36"/>
                  </a:moveTo>
                  <a:cubicBezTo>
                    <a:pt x="95" y="37"/>
                    <a:pt x="93" y="40"/>
                    <a:pt x="91" y="41"/>
                  </a:cubicBezTo>
                  <a:cubicBezTo>
                    <a:pt x="87" y="45"/>
                    <a:pt x="82" y="48"/>
                    <a:pt x="78" y="51"/>
                  </a:cubicBezTo>
                  <a:cubicBezTo>
                    <a:pt x="64" y="62"/>
                    <a:pt x="61" y="62"/>
                    <a:pt x="48" y="49"/>
                  </a:cubicBezTo>
                  <a:cubicBezTo>
                    <a:pt x="42" y="43"/>
                    <a:pt x="35" y="36"/>
                    <a:pt x="28" y="29"/>
                  </a:cubicBezTo>
                  <a:cubicBezTo>
                    <a:pt x="27" y="30"/>
                    <a:pt x="26" y="31"/>
                    <a:pt x="25" y="32"/>
                  </a:cubicBezTo>
                  <a:cubicBezTo>
                    <a:pt x="32" y="39"/>
                    <a:pt x="38" y="47"/>
                    <a:pt x="45" y="55"/>
                  </a:cubicBezTo>
                  <a:cubicBezTo>
                    <a:pt x="44" y="56"/>
                    <a:pt x="42" y="57"/>
                    <a:pt x="41" y="58"/>
                  </a:cubicBezTo>
                  <a:cubicBezTo>
                    <a:pt x="35" y="50"/>
                    <a:pt x="29" y="43"/>
                    <a:pt x="23" y="35"/>
                  </a:cubicBezTo>
                  <a:cubicBezTo>
                    <a:pt x="22" y="36"/>
                    <a:pt x="21" y="37"/>
                    <a:pt x="21" y="37"/>
                  </a:cubicBezTo>
                  <a:cubicBezTo>
                    <a:pt x="18" y="39"/>
                    <a:pt x="15" y="41"/>
                    <a:pt x="12" y="43"/>
                  </a:cubicBezTo>
                  <a:cubicBezTo>
                    <a:pt x="8" y="37"/>
                    <a:pt x="5" y="32"/>
                    <a:pt x="2" y="27"/>
                  </a:cubicBezTo>
                  <a:cubicBezTo>
                    <a:pt x="0" y="25"/>
                    <a:pt x="0" y="22"/>
                    <a:pt x="0" y="20"/>
                  </a:cubicBezTo>
                  <a:cubicBezTo>
                    <a:pt x="0" y="14"/>
                    <a:pt x="1" y="8"/>
                    <a:pt x="1" y="0"/>
                  </a:cubicBezTo>
                  <a:cubicBezTo>
                    <a:pt x="3" y="0"/>
                    <a:pt x="6" y="1"/>
                    <a:pt x="9" y="1"/>
                  </a:cubicBezTo>
                  <a:cubicBezTo>
                    <a:pt x="15" y="3"/>
                    <a:pt x="21" y="6"/>
                    <a:pt x="29" y="3"/>
                  </a:cubicBezTo>
                  <a:cubicBezTo>
                    <a:pt x="32" y="2"/>
                    <a:pt x="38" y="5"/>
                    <a:pt x="41" y="8"/>
                  </a:cubicBezTo>
                  <a:cubicBezTo>
                    <a:pt x="48" y="15"/>
                    <a:pt x="54" y="23"/>
                    <a:pt x="60" y="31"/>
                  </a:cubicBezTo>
                  <a:cubicBezTo>
                    <a:pt x="68" y="25"/>
                    <a:pt x="72" y="21"/>
                    <a:pt x="76" y="18"/>
                  </a:cubicBezTo>
                  <a:cubicBezTo>
                    <a:pt x="78" y="17"/>
                    <a:pt x="81" y="17"/>
                    <a:pt x="83" y="17"/>
                  </a:cubicBezTo>
                  <a:cubicBezTo>
                    <a:pt x="82" y="19"/>
                    <a:pt x="81" y="21"/>
                    <a:pt x="80" y="23"/>
                  </a:cubicBezTo>
                  <a:cubicBezTo>
                    <a:pt x="80" y="23"/>
                    <a:pt x="79" y="23"/>
                    <a:pt x="79" y="24"/>
                  </a:cubicBezTo>
                  <a:cubicBezTo>
                    <a:pt x="63" y="37"/>
                    <a:pt x="63" y="37"/>
                    <a:pt x="48" y="23"/>
                  </a:cubicBezTo>
                  <a:cubicBezTo>
                    <a:pt x="44" y="19"/>
                    <a:pt x="40" y="14"/>
                    <a:pt x="36" y="11"/>
                  </a:cubicBezTo>
                  <a:cubicBezTo>
                    <a:pt x="34" y="10"/>
                    <a:pt x="30" y="11"/>
                    <a:pt x="26" y="10"/>
                  </a:cubicBezTo>
                  <a:cubicBezTo>
                    <a:pt x="27" y="13"/>
                    <a:pt x="26" y="18"/>
                    <a:pt x="27" y="19"/>
                  </a:cubicBezTo>
                  <a:cubicBezTo>
                    <a:pt x="37" y="30"/>
                    <a:pt x="48" y="40"/>
                    <a:pt x="59" y="50"/>
                  </a:cubicBezTo>
                  <a:cubicBezTo>
                    <a:pt x="61" y="52"/>
                    <a:pt x="67" y="51"/>
                    <a:pt x="70" y="49"/>
                  </a:cubicBezTo>
                  <a:cubicBezTo>
                    <a:pt x="76" y="46"/>
                    <a:pt x="82" y="41"/>
                    <a:pt x="88" y="36"/>
                  </a:cubicBezTo>
                  <a:cubicBezTo>
                    <a:pt x="90" y="35"/>
                    <a:pt x="93" y="34"/>
                    <a:pt x="95" y="33"/>
                  </a:cubicBezTo>
                  <a:cubicBezTo>
                    <a:pt x="96" y="34"/>
                    <a:pt x="96" y="35"/>
                    <a:pt x="97" y="36"/>
                  </a:cubicBezTo>
                  <a:close/>
                  <a:moveTo>
                    <a:pt x="17" y="33"/>
                  </a:moveTo>
                  <a:cubicBezTo>
                    <a:pt x="18" y="30"/>
                    <a:pt x="22" y="25"/>
                    <a:pt x="21" y="23"/>
                  </a:cubicBezTo>
                  <a:cubicBezTo>
                    <a:pt x="18" y="18"/>
                    <a:pt x="20" y="8"/>
                    <a:pt x="10" y="9"/>
                  </a:cubicBezTo>
                  <a:cubicBezTo>
                    <a:pt x="5" y="18"/>
                    <a:pt x="5" y="26"/>
                    <a:pt x="17" y="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44"/>
            <p:cNvSpPr/>
            <p:nvPr/>
          </p:nvSpPr>
          <p:spPr>
            <a:xfrm>
              <a:off x="6604372" y="4100859"/>
              <a:ext cx="128588" cy="177800"/>
            </a:xfrm>
            <a:custGeom>
              <a:avLst/>
              <a:gdLst/>
              <a:ahLst/>
              <a:cxnLst/>
              <a:rect l="l" t="t" r="r" b="b"/>
              <a:pathLst>
                <a:path w="34" h="47" extrusionOk="0">
                  <a:moveTo>
                    <a:pt x="26" y="47"/>
                  </a:moveTo>
                  <a:cubicBezTo>
                    <a:pt x="20" y="44"/>
                    <a:pt x="15" y="42"/>
                    <a:pt x="10" y="39"/>
                  </a:cubicBezTo>
                  <a:cubicBezTo>
                    <a:pt x="10" y="38"/>
                    <a:pt x="10" y="37"/>
                    <a:pt x="11" y="37"/>
                  </a:cubicBezTo>
                  <a:cubicBezTo>
                    <a:pt x="14" y="36"/>
                    <a:pt x="17" y="36"/>
                    <a:pt x="20" y="35"/>
                  </a:cubicBezTo>
                  <a:cubicBezTo>
                    <a:pt x="22" y="34"/>
                    <a:pt x="24" y="32"/>
                    <a:pt x="24" y="30"/>
                  </a:cubicBezTo>
                  <a:cubicBezTo>
                    <a:pt x="24" y="28"/>
                    <a:pt x="21" y="27"/>
                    <a:pt x="20" y="25"/>
                  </a:cubicBezTo>
                  <a:cubicBezTo>
                    <a:pt x="19" y="25"/>
                    <a:pt x="17" y="25"/>
                    <a:pt x="15" y="25"/>
                  </a:cubicBezTo>
                  <a:cubicBezTo>
                    <a:pt x="3" y="23"/>
                    <a:pt x="0" y="17"/>
                    <a:pt x="6" y="6"/>
                  </a:cubicBezTo>
                  <a:cubicBezTo>
                    <a:pt x="9" y="1"/>
                    <a:pt x="11" y="0"/>
                    <a:pt x="17" y="2"/>
                  </a:cubicBezTo>
                  <a:cubicBezTo>
                    <a:pt x="18" y="3"/>
                    <a:pt x="20" y="3"/>
                    <a:pt x="22" y="3"/>
                  </a:cubicBezTo>
                  <a:cubicBezTo>
                    <a:pt x="22" y="4"/>
                    <a:pt x="22" y="5"/>
                    <a:pt x="23" y="5"/>
                  </a:cubicBezTo>
                  <a:cubicBezTo>
                    <a:pt x="21" y="6"/>
                    <a:pt x="18" y="7"/>
                    <a:pt x="16" y="9"/>
                  </a:cubicBezTo>
                  <a:cubicBezTo>
                    <a:pt x="14" y="10"/>
                    <a:pt x="12" y="12"/>
                    <a:pt x="10" y="13"/>
                  </a:cubicBezTo>
                  <a:cubicBezTo>
                    <a:pt x="12" y="15"/>
                    <a:pt x="14" y="17"/>
                    <a:pt x="17" y="18"/>
                  </a:cubicBezTo>
                  <a:cubicBezTo>
                    <a:pt x="32" y="21"/>
                    <a:pt x="34" y="25"/>
                    <a:pt x="27" y="39"/>
                  </a:cubicBezTo>
                  <a:cubicBezTo>
                    <a:pt x="26" y="41"/>
                    <a:pt x="27" y="43"/>
                    <a:pt x="26" y="4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456" name="Google Shape;1456;p4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270364" y="4002109"/>
            <a:ext cx="765000" cy="83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7" name="Google Shape;1457;p4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816975" y="4301610"/>
            <a:ext cx="3224775" cy="2330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8" name="Google Shape;1458;p4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379078" y="5119431"/>
            <a:ext cx="1626237" cy="15895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3" name="Google Shape;1463;p45"/>
          <p:cNvSpPr txBox="1"/>
          <p:nvPr/>
        </p:nvSpPr>
        <p:spPr>
          <a:xfrm>
            <a:off x="218661" y="493436"/>
            <a:ext cx="11572875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503F"/>
              </a:buClr>
              <a:buSzPts val="3200"/>
              <a:buFont typeface="Arial"/>
              <a:buNone/>
            </a:pPr>
            <a:r>
              <a:rPr lang="en-US" sz="3200" b="1">
                <a:solidFill>
                  <a:srgbClr val="73503F"/>
                </a:solidFill>
                <a:latin typeface="Arial"/>
                <a:ea typeface="Arial"/>
                <a:cs typeface="Arial"/>
                <a:sym typeface="Arial"/>
              </a:rPr>
              <a:t>EDITABLES</a:t>
            </a:r>
            <a:endParaRPr sz="3200" b="1">
              <a:solidFill>
                <a:srgbClr val="7350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64" name="Google Shape;1464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971" y="1891862"/>
            <a:ext cx="2323596" cy="4556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5" name="Google Shape;1465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71149" y="2148874"/>
            <a:ext cx="2958750" cy="281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6" name="Google Shape;1466;p4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2786" y="1880596"/>
            <a:ext cx="4578750" cy="456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7" name="Google Shape;1467;p4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740454" y="5116456"/>
            <a:ext cx="2323090" cy="1552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2" name="Google Shape;1472;p46"/>
          <p:cNvSpPr txBox="1"/>
          <p:nvPr/>
        </p:nvSpPr>
        <p:spPr>
          <a:xfrm>
            <a:off x="218661" y="493436"/>
            <a:ext cx="11572875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EDITABLES</a:t>
            </a:r>
            <a:endParaRPr sz="3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3" name="Google Shape;1473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3613" y="1948766"/>
            <a:ext cx="3727533" cy="4502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4" name="Google Shape;1474;p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29725" y="1848536"/>
            <a:ext cx="4511250" cy="4702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5" name="Google Shape;1475;p4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57448" y="1848536"/>
            <a:ext cx="2034088" cy="14409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6" name="Google Shape;1476;p4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57448" y="4615858"/>
            <a:ext cx="2177142" cy="2118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7" name="Google Shape;1477;p4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11112" y="3460441"/>
            <a:ext cx="1469814" cy="984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2" name="Google Shape;1482;p47"/>
          <p:cNvSpPr txBox="1"/>
          <p:nvPr/>
        </p:nvSpPr>
        <p:spPr>
          <a:xfrm>
            <a:off x="218661" y="493436"/>
            <a:ext cx="11572875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EDITABLES</a:t>
            </a:r>
            <a:endParaRPr sz="3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3" name="Google Shape;1483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0742" y="2138577"/>
            <a:ext cx="8482501" cy="387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4" name="Google Shape;1484;p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45750" y="1409979"/>
            <a:ext cx="2846250" cy="295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5" name="Google Shape;1485;p4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33030" y="4697008"/>
            <a:ext cx="1980000" cy="163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0" name="Google Shape;1490;p48"/>
          <p:cNvSpPr txBox="1">
            <a:spLocks noGrp="1"/>
          </p:cNvSpPr>
          <p:nvPr>
            <p:ph type="body" idx="1"/>
          </p:nvPr>
        </p:nvSpPr>
        <p:spPr>
          <a:xfrm>
            <a:off x="651515" y="171698"/>
            <a:ext cx="11572875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Fully Editable Icon Sets: A</a:t>
            </a:r>
            <a:endParaRPr/>
          </a:p>
        </p:txBody>
      </p:sp>
      <p:sp>
        <p:nvSpPr>
          <p:cNvPr id="1491" name="Google Shape;1491;p48"/>
          <p:cNvSpPr/>
          <p:nvPr/>
        </p:nvSpPr>
        <p:spPr>
          <a:xfrm>
            <a:off x="4024852" y="1700534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 extrusionOk="0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rgbClr val="7350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2" name="Google Shape;1492;p48"/>
          <p:cNvSpPr/>
          <p:nvPr/>
        </p:nvSpPr>
        <p:spPr>
          <a:xfrm>
            <a:off x="3186098" y="1771068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 extrusionOk="0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rgbClr val="7350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3" name="Google Shape;1493;p48"/>
          <p:cNvSpPr/>
          <p:nvPr/>
        </p:nvSpPr>
        <p:spPr>
          <a:xfrm>
            <a:off x="4026938" y="4728588"/>
            <a:ext cx="313133" cy="707899"/>
          </a:xfrm>
          <a:custGeom>
            <a:avLst/>
            <a:gdLst/>
            <a:ahLst/>
            <a:cxnLst/>
            <a:rect l="l" t="t" r="r" b="b"/>
            <a:pathLst>
              <a:path w="1346449" h="3166775" extrusionOk="0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rgbClr val="7350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4" name="Google Shape;1494;p48"/>
          <p:cNvSpPr/>
          <p:nvPr/>
        </p:nvSpPr>
        <p:spPr>
          <a:xfrm rot="-2700000">
            <a:off x="7498517" y="3862940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 extrusionOk="0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rgbClr val="7350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5" name="Google Shape;1495;p48"/>
          <p:cNvSpPr/>
          <p:nvPr/>
        </p:nvSpPr>
        <p:spPr>
          <a:xfrm flipH="1">
            <a:off x="3179808" y="4850291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 extrusionOk="0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rgbClr val="7350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6" name="Google Shape;1496;p48"/>
          <p:cNvSpPr/>
          <p:nvPr/>
        </p:nvSpPr>
        <p:spPr>
          <a:xfrm>
            <a:off x="5658192" y="3850888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 extrusionOk="0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rgbClr val="7350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7" name="Google Shape;1497;p48"/>
          <p:cNvSpPr/>
          <p:nvPr/>
        </p:nvSpPr>
        <p:spPr>
          <a:xfrm>
            <a:off x="8976483" y="3808948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 extrusionOk="0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rgbClr val="7350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8" name="Google Shape;1498;p48"/>
          <p:cNvSpPr/>
          <p:nvPr/>
        </p:nvSpPr>
        <p:spPr>
          <a:xfrm>
            <a:off x="4863606" y="1727098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rgbClr val="7350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9" name="Google Shape;1499;p48"/>
          <p:cNvSpPr/>
          <p:nvPr/>
        </p:nvSpPr>
        <p:spPr>
          <a:xfrm rot="5400000">
            <a:off x="5650466" y="1727097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 extrusionOk="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rgbClr val="7350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0" name="Google Shape;1500;p48"/>
          <p:cNvSpPr/>
          <p:nvPr/>
        </p:nvSpPr>
        <p:spPr>
          <a:xfrm>
            <a:off x="4722709" y="4827366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 extrusionOk="0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rgbClr val="7350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1" name="Google Shape;1501;p48"/>
          <p:cNvSpPr/>
          <p:nvPr/>
        </p:nvSpPr>
        <p:spPr>
          <a:xfrm flipH="1">
            <a:off x="8951240" y="2736148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 extrusionOk="0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rgbClr val="7350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2" name="Google Shape;1502;p48"/>
          <p:cNvSpPr/>
          <p:nvPr/>
        </p:nvSpPr>
        <p:spPr>
          <a:xfrm rot="-5400000">
            <a:off x="6438140" y="1678994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 extrusionOk="0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rgbClr val="7350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3" name="Google Shape;1503;p48"/>
          <p:cNvSpPr/>
          <p:nvPr/>
        </p:nvSpPr>
        <p:spPr>
          <a:xfrm>
            <a:off x="7321333" y="1632684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 extrusionOk="0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rgbClr val="7350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4" name="Google Shape;1504;p48"/>
          <p:cNvSpPr/>
          <p:nvPr/>
        </p:nvSpPr>
        <p:spPr>
          <a:xfrm>
            <a:off x="5618528" y="4809341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 extrusionOk="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rgbClr val="7350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5" name="Google Shape;1505;p48"/>
          <p:cNvSpPr/>
          <p:nvPr/>
        </p:nvSpPr>
        <p:spPr>
          <a:xfrm>
            <a:off x="2331278" y="5677566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 extrusionOk="0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rgbClr val="7350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6" name="Google Shape;1506;p48"/>
          <p:cNvSpPr/>
          <p:nvPr/>
        </p:nvSpPr>
        <p:spPr>
          <a:xfrm rot="-5400000">
            <a:off x="6449645" y="3753513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 extrusionOk="0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rgbClr val="7350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7" name="Google Shape;1507;p48"/>
          <p:cNvSpPr/>
          <p:nvPr/>
        </p:nvSpPr>
        <p:spPr>
          <a:xfrm rot="10800000">
            <a:off x="7223845" y="2752314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 extrusionOk="0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rgbClr val="7350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8" name="Google Shape;1508;p48"/>
          <p:cNvSpPr/>
          <p:nvPr/>
        </p:nvSpPr>
        <p:spPr>
          <a:xfrm>
            <a:off x="4879724" y="3795657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 extrusionOk="0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rgbClr val="7350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9" name="Google Shape;1509;p48"/>
          <p:cNvSpPr/>
          <p:nvPr/>
        </p:nvSpPr>
        <p:spPr>
          <a:xfrm>
            <a:off x="2273005" y="1689242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 extrusionOk="0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rgbClr val="7350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0" name="Google Shape;1510;p48"/>
          <p:cNvSpPr/>
          <p:nvPr/>
        </p:nvSpPr>
        <p:spPr>
          <a:xfrm>
            <a:off x="6446984" y="2724369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 extrusionOk="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rgbClr val="7350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1" name="Google Shape;1511;p48"/>
          <p:cNvSpPr/>
          <p:nvPr/>
        </p:nvSpPr>
        <p:spPr>
          <a:xfrm>
            <a:off x="8092376" y="3831837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rgbClr val="7350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2" name="Google Shape;1512;p48"/>
          <p:cNvSpPr/>
          <p:nvPr/>
        </p:nvSpPr>
        <p:spPr>
          <a:xfrm>
            <a:off x="3236998" y="2746625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 extrusionOk="0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7350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3" name="Google Shape;1513;p48"/>
          <p:cNvSpPr/>
          <p:nvPr/>
        </p:nvSpPr>
        <p:spPr>
          <a:xfrm>
            <a:off x="5770998" y="2735886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 extrusionOk="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rgbClr val="7350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4" name="Google Shape;1514;p48"/>
          <p:cNvSpPr/>
          <p:nvPr/>
        </p:nvSpPr>
        <p:spPr>
          <a:xfrm>
            <a:off x="4171534" y="2775557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 extrusionOk="0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rgbClr val="7350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5" name="Google Shape;1515;p48"/>
          <p:cNvSpPr/>
          <p:nvPr/>
        </p:nvSpPr>
        <p:spPr>
          <a:xfrm>
            <a:off x="5067280" y="2760404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 extrusionOk="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rgbClr val="7350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6" name="Google Shape;1516;p48"/>
          <p:cNvSpPr/>
          <p:nvPr/>
        </p:nvSpPr>
        <p:spPr>
          <a:xfrm>
            <a:off x="3832727" y="5743720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 extrusionOk="0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rgbClr val="7350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7" name="Google Shape;1517;p48"/>
          <p:cNvSpPr/>
          <p:nvPr/>
        </p:nvSpPr>
        <p:spPr>
          <a:xfrm>
            <a:off x="2324155" y="2680018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 extrusionOk="0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rgbClr val="7350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8" name="Google Shape;1518;p48"/>
          <p:cNvSpPr/>
          <p:nvPr/>
        </p:nvSpPr>
        <p:spPr>
          <a:xfrm rot="-900000">
            <a:off x="4050318" y="3842588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 extrusionOk="0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rgbClr val="7350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9" name="Google Shape;1519;p48"/>
          <p:cNvSpPr/>
          <p:nvPr/>
        </p:nvSpPr>
        <p:spPr>
          <a:xfrm rot="10800000">
            <a:off x="3101002" y="5694325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 extrusionOk="0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rgbClr val="7350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0" name="Google Shape;1520;p48"/>
          <p:cNvSpPr/>
          <p:nvPr/>
        </p:nvSpPr>
        <p:spPr>
          <a:xfrm>
            <a:off x="5529824" y="5787208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7350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1" name="Google Shape;1521;p48"/>
          <p:cNvSpPr/>
          <p:nvPr/>
        </p:nvSpPr>
        <p:spPr>
          <a:xfrm>
            <a:off x="8073404" y="5787208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7350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2" name="Google Shape;1522;p48"/>
          <p:cNvSpPr/>
          <p:nvPr/>
        </p:nvSpPr>
        <p:spPr>
          <a:xfrm>
            <a:off x="6381777" y="5790279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7350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3" name="Google Shape;1523;p48"/>
          <p:cNvSpPr/>
          <p:nvPr/>
        </p:nvSpPr>
        <p:spPr>
          <a:xfrm>
            <a:off x="8925358" y="5783806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7350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4" name="Google Shape;1524;p48"/>
          <p:cNvSpPr/>
          <p:nvPr/>
        </p:nvSpPr>
        <p:spPr>
          <a:xfrm>
            <a:off x="7227590" y="5790279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7350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5" name="Google Shape;1525;p48"/>
          <p:cNvSpPr/>
          <p:nvPr/>
        </p:nvSpPr>
        <p:spPr>
          <a:xfrm rot="2700000">
            <a:off x="3238480" y="3728532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 extrusionOk="0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rgbClr val="7350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6" name="Google Shape;1526;p48"/>
          <p:cNvSpPr/>
          <p:nvPr/>
        </p:nvSpPr>
        <p:spPr>
          <a:xfrm>
            <a:off x="2313956" y="3753629"/>
            <a:ext cx="527335" cy="493633"/>
          </a:xfrm>
          <a:custGeom>
            <a:avLst/>
            <a:gdLst/>
            <a:ahLst/>
            <a:cxnLst/>
            <a:rect l="l" t="t" r="r" b="b"/>
            <a:pathLst>
              <a:path w="3239999" h="3032924" extrusionOk="0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7350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7" name="Google Shape;1527;p48"/>
          <p:cNvSpPr/>
          <p:nvPr/>
        </p:nvSpPr>
        <p:spPr>
          <a:xfrm rot="2700000">
            <a:off x="4891810" y="5684864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 extrusionOk="0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rgbClr val="7350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8" name="Google Shape;1528;p48"/>
          <p:cNvSpPr/>
          <p:nvPr/>
        </p:nvSpPr>
        <p:spPr>
          <a:xfrm>
            <a:off x="2289017" y="4821799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7350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9" name="Google Shape;1529;p48"/>
          <p:cNvSpPr/>
          <p:nvPr/>
        </p:nvSpPr>
        <p:spPr>
          <a:xfrm flipH="1">
            <a:off x="8015202" y="2762488"/>
            <a:ext cx="504633" cy="416291"/>
          </a:xfrm>
          <a:custGeom>
            <a:avLst/>
            <a:gdLst/>
            <a:ahLst/>
            <a:cxnLst/>
            <a:rect l="l" t="t" r="r" b="b"/>
            <a:pathLst>
              <a:path w="3217557" h="2654282" extrusionOk="0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rgbClr val="7350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0" name="Google Shape;1530;p48"/>
          <p:cNvSpPr/>
          <p:nvPr/>
        </p:nvSpPr>
        <p:spPr>
          <a:xfrm rot="-2794009">
            <a:off x="8039474" y="1747730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 extrusionOk="0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rgbClr val="7350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1" name="Google Shape;1531;p48"/>
          <p:cNvSpPr/>
          <p:nvPr/>
        </p:nvSpPr>
        <p:spPr>
          <a:xfrm>
            <a:off x="8845602" y="1747796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 extrusionOk="0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rgbClr val="7350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2" name="Google Shape;1532;p48"/>
          <p:cNvSpPr/>
          <p:nvPr/>
        </p:nvSpPr>
        <p:spPr>
          <a:xfrm>
            <a:off x="7276255" y="4786408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 extrusionOk="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7350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3" name="Google Shape;1533;p48"/>
          <p:cNvSpPr/>
          <p:nvPr/>
        </p:nvSpPr>
        <p:spPr>
          <a:xfrm>
            <a:off x="6401213" y="4786408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 extrusionOk="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7350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4" name="Google Shape;1534;p48"/>
          <p:cNvSpPr/>
          <p:nvPr/>
        </p:nvSpPr>
        <p:spPr>
          <a:xfrm>
            <a:off x="8151297" y="4786408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 extrusionOk="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7350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5" name="Google Shape;1535;p48"/>
          <p:cNvSpPr/>
          <p:nvPr/>
        </p:nvSpPr>
        <p:spPr>
          <a:xfrm>
            <a:off x="9026338" y="4786408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 extrusionOk="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7350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0" name="Google Shape;1540;p49"/>
          <p:cNvSpPr txBox="1">
            <a:spLocks noGrp="1"/>
          </p:cNvSpPr>
          <p:nvPr>
            <p:ph type="body" idx="1"/>
          </p:nvPr>
        </p:nvSpPr>
        <p:spPr>
          <a:xfrm>
            <a:off x="492364" y="344199"/>
            <a:ext cx="11572875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Fully Editable Icon Sets: C</a:t>
            </a:r>
            <a:endParaRPr/>
          </a:p>
        </p:txBody>
      </p:sp>
      <p:sp>
        <p:nvSpPr>
          <p:cNvPr id="1541" name="Google Shape;1541;p49"/>
          <p:cNvSpPr/>
          <p:nvPr/>
        </p:nvSpPr>
        <p:spPr>
          <a:xfrm rot="10800000">
            <a:off x="5920437" y="4794628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 extrusionOk="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2" name="Google Shape;1542;p49"/>
          <p:cNvSpPr/>
          <p:nvPr/>
        </p:nvSpPr>
        <p:spPr>
          <a:xfrm>
            <a:off x="6484043" y="4873982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 extrusionOk="0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3" name="Google Shape;1543;p49"/>
          <p:cNvSpPr/>
          <p:nvPr/>
        </p:nvSpPr>
        <p:spPr>
          <a:xfrm rot="-5400000">
            <a:off x="2407811" y="3818759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 extrusionOk="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4" name="Google Shape;1544;p49"/>
          <p:cNvSpPr/>
          <p:nvPr/>
        </p:nvSpPr>
        <p:spPr>
          <a:xfrm>
            <a:off x="7523637" y="3792936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 extrusionOk="0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5" name="Google Shape;1545;p49"/>
          <p:cNvSpPr/>
          <p:nvPr/>
        </p:nvSpPr>
        <p:spPr>
          <a:xfrm>
            <a:off x="8153443" y="4931947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 extrusionOk="0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6" name="Google Shape;1546;p49"/>
          <p:cNvSpPr/>
          <p:nvPr/>
        </p:nvSpPr>
        <p:spPr>
          <a:xfrm>
            <a:off x="8300774" y="3826277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7" name="Google Shape;1547;p49"/>
          <p:cNvSpPr/>
          <p:nvPr/>
        </p:nvSpPr>
        <p:spPr>
          <a:xfrm>
            <a:off x="9046720" y="5837160"/>
            <a:ext cx="536427" cy="573297"/>
          </a:xfrm>
          <a:custGeom>
            <a:avLst/>
            <a:gdLst/>
            <a:ahLst/>
            <a:cxnLst/>
            <a:rect l="l" t="t" r="r" b="b"/>
            <a:pathLst>
              <a:path w="2969045" h="3173121" extrusionOk="0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8" name="Google Shape;1548;p49"/>
          <p:cNvSpPr/>
          <p:nvPr/>
        </p:nvSpPr>
        <p:spPr>
          <a:xfrm>
            <a:off x="9021442" y="2825207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 extrusionOk="0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9" name="Google Shape;1549;p49"/>
          <p:cNvSpPr/>
          <p:nvPr/>
        </p:nvSpPr>
        <p:spPr>
          <a:xfrm>
            <a:off x="7502588" y="5838579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 extrusionOk="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0" name="Google Shape;1550;p49"/>
          <p:cNvSpPr/>
          <p:nvPr/>
        </p:nvSpPr>
        <p:spPr>
          <a:xfrm rot="9900000">
            <a:off x="8257413" y="1719375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 extrusionOk="0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1" name="Google Shape;1551;p49"/>
          <p:cNvSpPr/>
          <p:nvPr/>
        </p:nvSpPr>
        <p:spPr>
          <a:xfrm>
            <a:off x="2294804" y="4850516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2" name="Google Shape;1552;p49"/>
          <p:cNvSpPr/>
          <p:nvPr/>
        </p:nvSpPr>
        <p:spPr>
          <a:xfrm>
            <a:off x="6814861" y="3824994"/>
            <a:ext cx="417857" cy="517071"/>
          </a:xfrm>
          <a:custGeom>
            <a:avLst/>
            <a:gdLst/>
            <a:ahLst/>
            <a:cxnLst/>
            <a:rect l="l" t="t" r="r" b="b"/>
            <a:pathLst>
              <a:path w="1565431" h="1937121" extrusionOk="0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3" name="Google Shape;1553;p49"/>
          <p:cNvSpPr/>
          <p:nvPr/>
        </p:nvSpPr>
        <p:spPr>
          <a:xfrm>
            <a:off x="3213243" y="4893303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 extrusionOk="0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4" name="Google Shape;1554;p49"/>
          <p:cNvSpPr/>
          <p:nvPr/>
        </p:nvSpPr>
        <p:spPr>
          <a:xfrm>
            <a:off x="6364958" y="1733134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 extrusionOk="0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5" name="Google Shape;1555;p49"/>
          <p:cNvSpPr/>
          <p:nvPr/>
        </p:nvSpPr>
        <p:spPr>
          <a:xfrm>
            <a:off x="7306134" y="1700068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 extrusionOk="0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6" name="Google Shape;1556;p49"/>
          <p:cNvSpPr/>
          <p:nvPr/>
        </p:nvSpPr>
        <p:spPr>
          <a:xfrm>
            <a:off x="9173143" y="1656476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 extrusionOk="0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7" name="Google Shape;1557;p49"/>
          <p:cNvSpPr/>
          <p:nvPr/>
        </p:nvSpPr>
        <p:spPr>
          <a:xfrm>
            <a:off x="4142283" y="4936054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 extrusionOk="0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8" name="Google Shape;1558;p49"/>
          <p:cNvSpPr/>
          <p:nvPr/>
        </p:nvSpPr>
        <p:spPr>
          <a:xfrm>
            <a:off x="3185575" y="3935078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 extrusionOk="0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9" name="Google Shape;1559;p49"/>
          <p:cNvSpPr/>
          <p:nvPr/>
        </p:nvSpPr>
        <p:spPr>
          <a:xfrm>
            <a:off x="4092897" y="3935078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 extrusionOk="0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0" name="Google Shape;1560;p49"/>
          <p:cNvSpPr/>
          <p:nvPr/>
        </p:nvSpPr>
        <p:spPr>
          <a:xfrm>
            <a:off x="5000219" y="3935078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 extrusionOk="0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1" name="Google Shape;1561;p49"/>
          <p:cNvSpPr/>
          <p:nvPr/>
        </p:nvSpPr>
        <p:spPr>
          <a:xfrm>
            <a:off x="5907539" y="3935078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 extrusionOk="0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2" name="Google Shape;1562;p49"/>
          <p:cNvSpPr/>
          <p:nvPr/>
        </p:nvSpPr>
        <p:spPr>
          <a:xfrm rot="8100000">
            <a:off x="9106196" y="3874790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 extrusionOk="0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3" name="Google Shape;1563;p49"/>
          <p:cNvSpPr/>
          <p:nvPr/>
        </p:nvSpPr>
        <p:spPr>
          <a:xfrm>
            <a:off x="3822107" y="2729023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 extrusionOk="0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4" name="Google Shape;1564;p49"/>
          <p:cNvSpPr/>
          <p:nvPr/>
        </p:nvSpPr>
        <p:spPr>
          <a:xfrm>
            <a:off x="4781951" y="2728496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 extrusionOk="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5" name="Google Shape;1565;p49"/>
          <p:cNvSpPr/>
          <p:nvPr/>
        </p:nvSpPr>
        <p:spPr>
          <a:xfrm>
            <a:off x="5484820" y="1693480"/>
            <a:ext cx="544275" cy="544275"/>
          </a:xfrm>
          <a:prstGeom prst="hear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6" name="Google Shape;1566;p49"/>
          <p:cNvSpPr/>
          <p:nvPr/>
        </p:nvSpPr>
        <p:spPr>
          <a:xfrm>
            <a:off x="8350463" y="5869472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 extrusionOk="0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7" name="Google Shape;1567;p49"/>
          <p:cNvSpPr/>
          <p:nvPr/>
        </p:nvSpPr>
        <p:spPr>
          <a:xfrm>
            <a:off x="2290833" y="5924370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 extrusionOk="0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8" name="Google Shape;1568;p49"/>
          <p:cNvSpPr/>
          <p:nvPr/>
        </p:nvSpPr>
        <p:spPr>
          <a:xfrm>
            <a:off x="6713533" y="5869182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 extrusionOk="0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9" name="Google Shape;1569;p49"/>
          <p:cNvSpPr/>
          <p:nvPr/>
        </p:nvSpPr>
        <p:spPr>
          <a:xfrm>
            <a:off x="4011677" y="5900862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 extrusionOk="0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0" name="Google Shape;1570;p49"/>
          <p:cNvSpPr/>
          <p:nvPr/>
        </p:nvSpPr>
        <p:spPr>
          <a:xfrm>
            <a:off x="4988109" y="5837768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 extrusionOk="0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1" name="Google Shape;1571;p49"/>
          <p:cNvSpPr/>
          <p:nvPr/>
        </p:nvSpPr>
        <p:spPr>
          <a:xfrm rot="-2700000">
            <a:off x="3253485" y="5883268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 extrusionOk="0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2" name="Google Shape;1572;p49"/>
          <p:cNvSpPr/>
          <p:nvPr/>
        </p:nvSpPr>
        <p:spPr>
          <a:xfrm>
            <a:off x="5852533" y="5833880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 extrusionOk="0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3" name="Google Shape;1573;p49"/>
          <p:cNvSpPr/>
          <p:nvPr/>
        </p:nvSpPr>
        <p:spPr>
          <a:xfrm>
            <a:off x="2504233" y="1634683"/>
            <a:ext cx="251302" cy="661867"/>
          </a:xfrm>
          <a:custGeom>
            <a:avLst/>
            <a:gdLst/>
            <a:ahLst/>
            <a:cxnLst/>
            <a:rect l="l" t="t" r="r" b="b"/>
            <a:pathLst>
              <a:path w="1489775" h="3923699" extrusionOk="0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4" name="Google Shape;1574;p49"/>
          <p:cNvSpPr/>
          <p:nvPr/>
        </p:nvSpPr>
        <p:spPr>
          <a:xfrm rot="10800000">
            <a:off x="3091396" y="1631627"/>
            <a:ext cx="313136" cy="667981"/>
          </a:xfrm>
          <a:custGeom>
            <a:avLst/>
            <a:gdLst/>
            <a:ahLst/>
            <a:cxnLst/>
            <a:rect l="l" t="t" r="r" b="b"/>
            <a:pathLst>
              <a:path w="1856332" h="3959924" extrusionOk="0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5" name="Google Shape;1575;p49"/>
          <p:cNvSpPr/>
          <p:nvPr/>
        </p:nvSpPr>
        <p:spPr>
          <a:xfrm>
            <a:off x="3740396" y="1724330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 extrusionOk="0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6" name="Google Shape;1576;p49"/>
          <p:cNvSpPr/>
          <p:nvPr/>
        </p:nvSpPr>
        <p:spPr>
          <a:xfrm>
            <a:off x="4616905" y="1686265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 extrusionOk="0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7" name="Google Shape;1577;p49"/>
          <p:cNvSpPr/>
          <p:nvPr/>
        </p:nvSpPr>
        <p:spPr>
          <a:xfrm>
            <a:off x="5609213" y="2788971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 extrusionOk="0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8" name="Google Shape;1578;p49"/>
          <p:cNvSpPr/>
          <p:nvPr/>
        </p:nvSpPr>
        <p:spPr>
          <a:xfrm>
            <a:off x="3130300" y="2787848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 extrusionOk="0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9" name="Google Shape;1579;p49"/>
          <p:cNvSpPr/>
          <p:nvPr/>
        </p:nvSpPr>
        <p:spPr>
          <a:xfrm>
            <a:off x="6459508" y="2787848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 extrusionOk="0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0" name="Google Shape;1580;p49"/>
          <p:cNvSpPr/>
          <p:nvPr/>
        </p:nvSpPr>
        <p:spPr>
          <a:xfrm>
            <a:off x="8179442" y="2784136"/>
            <a:ext cx="499664" cy="512309"/>
          </a:xfrm>
          <a:custGeom>
            <a:avLst/>
            <a:gdLst/>
            <a:ahLst/>
            <a:cxnLst/>
            <a:rect l="l" t="t" r="r" b="b"/>
            <a:pathLst>
              <a:path w="2296406" h="2354521" extrusionOk="0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1" name="Google Shape;1581;p49"/>
          <p:cNvSpPr/>
          <p:nvPr/>
        </p:nvSpPr>
        <p:spPr>
          <a:xfrm>
            <a:off x="9007671" y="4930162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 extrusionOk="0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2" name="Google Shape;1582;p49"/>
          <p:cNvSpPr/>
          <p:nvPr/>
        </p:nvSpPr>
        <p:spPr>
          <a:xfrm>
            <a:off x="2471803" y="2652938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 extrusionOk="0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3" name="Google Shape;1583;p49"/>
          <p:cNvSpPr/>
          <p:nvPr/>
        </p:nvSpPr>
        <p:spPr>
          <a:xfrm>
            <a:off x="7257803" y="2811286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 extrusionOk="0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4" name="Google Shape;1584;p49"/>
          <p:cNvSpPr/>
          <p:nvPr/>
        </p:nvSpPr>
        <p:spPr>
          <a:xfrm>
            <a:off x="5100603" y="4897826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 extrusionOk="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5" name="Google Shape;1585;p49"/>
          <p:cNvSpPr/>
          <p:nvPr/>
        </p:nvSpPr>
        <p:spPr>
          <a:xfrm>
            <a:off x="7356411" y="4865121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 extrusionOk="0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5"/>
          <p:cNvSpPr/>
          <p:nvPr/>
        </p:nvSpPr>
        <p:spPr>
          <a:xfrm>
            <a:off x="870212" y="3150879"/>
            <a:ext cx="684000" cy="684000"/>
          </a:xfrm>
          <a:prstGeom prst="ellipse">
            <a:avLst/>
          </a:prstGeom>
          <a:solidFill>
            <a:srgbClr val="EDC7A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5"/>
          <p:cNvSpPr/>
          <p:nvPr/>
        </p:nvSpPr>
        <p:spPr>
          <a:xfrm>
            <a:off x="870212" y="4062889"/>
            <a:ext cx="684000" cy="684000"/>
          </a:xfrm>
          <a:prstGeom prst="ellipse">
            <a:avLst/>
          </a:prstGeom>
          <a:solidFill>
            <a:srgbClr val="EDC7A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5"/>
          <p:cNvSpPr/>
          <p:nvPr/>
        </p:nvSpPr>
        <p:spPr>
          <a:xfrm>
            <a:off x="870212" y="4974899"/>
            <a:ext cx="684000" cy="684000"/>
          </a:xfrm>
          <a:prstGeom prst="ellipse">
            <a:avLst/>
          </a:prstGeom>
          <a:solidFill>
            <a:srgbClr val="EDC7A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5"/>
          <p:cNvSpPr/>
          <p:nvPr/>
        </p:nvSpPr>
        <p:spPr>
          <a:xfrm>
            <a:off x="870212" y="5886909"/>
            <a:ext cx="684000" cy="684000"/>
          </a:xfrm>
          <a:prstGeom prst="ellipse">
            <a:avLst/>
          </a:prstGeom>
          <a:solidFill>
            <a:srgbClr val="EDC7A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5" name="Google Shape;355;p5"/>
          <p:cNvGrpSpPr/>
          <p:nvPr/>
        </p:nvGrpSpPr>
        <p:grpSpPr>
          <a:xfrm>
            <a:off x="1822401" y="3138936"/>
            <a:ext cx="3842956" cy="707886"/>
            <a:chOff x="592509" y="1556792"/>
            <a:chExt cx="2361076" cy="707886"/>
          </a:xfrm>
        </p:grpSpPr>
        <p:sp>
          <p:nvSpPr>
            <p:cNvPr id="356" name="Google Shape;356;p5"/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7350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</a:t>
              </a:r>
              <a:endParaRPr/>
            </a:p>
          </p:txBody>
        </p:sp>
        <p:sp>
          <p:nvSpPr>
            <p:cNvPr id="357" name="Google Shape;357;p5"/>
            <p:cNvSpPr txBox="1"/>
            <p:nvPr/>
          </p:nvSpPr>
          <p:spPr>
            <a:xfrm>
              <a:off x="592509" y="1556792"/>
              <a:ext cx="2361075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73503F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sz="1400" b="1">
                <a:solidFill>
                  <a:srgbClr val="7350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8" name="Google Shape;358;p5"/>
          <p:cNvGrpSpPr/>
          <p:nvPr/>
        </p:nvGrpSpPr>
        <p:grpSpPr>
          <a:xfrm>
            <a:off x="1822401" y="4050946"/>
            <a:ext cx="3842956" cy="707886"/>
            <a:chOff x="592509" y="1556792"/>
            <a:chExt cx="2361076" cy="707886"/>
          </a:xfrm>
        </p:grpSpPr>
        <p:sp>
          <p:nvSpPr>
            <p:cNvPr id="359" name="Google Shape;359;p5"/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7350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</a:t>
              </a:r>
              <a:endParaRPr sz="1200">
                <a:solidFill>
                  <a:srgbClr val="7350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5"/>
            <p:cNvSpPr txBox="1"/>
            <p:nvPr/>
          </p:nvSpPr>
          <p:spPr>
            <a:xfrm>
              <a:off x="592509" y="1556792"/>
              <a:ext cx="2361075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73503F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sz="1400" b="1">
                <a:solidFill>
                  <a:srgbClr val="7350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1" name="Google Shape;361;p5"/>
          <p:cNvGrpSpPr/>
          <p:nvPr/>
        </p:nvGrpSpPr>
        <p:grpSpPr>
          <a:xfrm>
            <a:off x="1822401" y="4962956"/>
            <a:ext cx="3842956" cy="707886"/>
            <a:chOff x="592509" y="1556792"/>
            <a:chExt cx="2361076" cy="707886"/>
          </a:xfrm>
        </p:grpSpPr>
        <p:sp>
          <p:nvSpPr>
            <p:cNvPr id="362" name="Google Shape;362;p5"/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7350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</a:t>
              </a:r>
              <a:endParaRPr/>
            </a:p>
          </p:txBody>
        </p:sp>
        <p:sp>
          <p:nvSpPr>
            <p:cNvPr id="363" name="Google Shape;363;p5"/>
            <p:cNvSpPr txBox="1"/>
            <p:nvPr/>
          </p:nvSpPr>
          <p:spPr>
            <a:xfrm>
              <a:off x="592509" y="1556792"/>
              <a:ext cx="2361075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73503F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sz="1400" b="1">
                <a:solidFill>
                  <a:srgbClr val="7350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4" name="Google Shape;364;p5"/>
          <p:cNvGrpSpPr/>
          <p:nvPr/>
        </p:nvGrpSpPr>
        <p:grpSpPr>
          <a:xfrm>
            <a:off x="1822401" y="5874966"/>
            <a:ext cx="3842956" cy="707886"/>
            <a:chOff x="592509" y="1556792"/>
            <a:chExt cx="2361076" cy="707886"/>
          </a:xfrm>
        </p:grpSpPr>
        <p:sp>
          <p:nvSpPr>
            <p:cNvPr id="365" name="Google Shape;365;p5"/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7350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</a:t>
              </a:r>
              <a:endParaRPr sz="1200">
                <a:solidFill>
                  <a:srgbClr val="7350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5"/>
            <p:cNvSpPr txBox="1"/>
            <p:nvPr/>
          </p:nvSpPr>
          <p:spPr>
            <a:xfrm>
              <a:off x="592509" y="1556792"/>
              <a:ext cx="2361075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73503F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sz="1400" b="1">
                <a:solidFill>
                  <a:srgbClr val="7350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7" name="Google Shape;367;p5"/>
          <p:cNvSpPr txBox="1"/>
          <p:nvPr/>
        </p:nvSpPr>
        <p:spPr>
          <a:xfrm>
            <a:off x="7275427" y="1395085"/>
            <a:ext cx="384295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Contents Title</a:t>
            </a:r>
            <a:endParaRPr sz="2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5"/>
          <p:cNvSpPr/>
          <p:nvPr/>
        </p:nvSpPr>
        <p:spPr>
          <a:xfrm>
            <a:off x="0" y="-24210"/>
            <a:ext cx="12192000" cy="1419295"/>
          </a:xfrm>
          <a:custGeom>
            <a:avLst/>
            <a:gdLst/>
            <a:ahLst/>
            <a:cxnLst/>
            <a:rect l="l" t="t" r="r" b="b"/>
            <a:pathLst>
              <a:path w="8780" h="897" extrusionOk="0">
                <a:moveTo>
                  <a:pt x="8780" y="0"/>
                </a:moveTo>
                <a:lnTo>
                  <a:pt x="0" y="0"/>
                </a:lnTo>
                <a:lnTo>
                  <a:pt x="0" y="426"/>
                </a:lnTo>
                <a:lnTo>
                  <a:pt x="0" y="542"/>
                </a:lnTo>
                <a:lnTo>
                  <a:pt x="0" y="897"/>
                </a:lnTo>
                <a:lnTo>
                  <a:pt x="3879" y="897"/>
                </a:lnTo>
                <a:lnTo>
                  <a:pt x="5163" y="730"/>
                </a:lnTo>
                <a:lnTo>
                  <a:pt x="8388" y="730"/>
                </a:lnTo>
                <a:lnTo>
                  <a:pt x="8388" y="542"/>
                </a:lnTo>
                <a:lnTo>
                  <a:pt x="8780" y="542"/>
                </a:lnTo>
                <a:lnTo>
                  <a:pt x="8780" y="0"/>
                </a:lnTo>
                <a:close/>
              </a:path>
            </a:pathLst>
          </a:custGeom>
          <a:solidFill>
            <a:srgbClr val="73503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5"/>
          <p:cNvSpPr txBox="1"/>
          <p:nvPr/>
        </p:nvSpPr>
        <p:spPr>
          <a:xfrm>
            <a:off x="597171" y="146828"/>
            <a:ext cx="6678256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Layout Clean Text Slide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for your Presentation</a:t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5"/>
          <p:cNvSpPr/>
          <p:nvPr/>
        </p:nvSpPr>
        <p:spPr>
          <a:xfrm>
            <a:off x="870210" y="2289105"/>
            <a:ext cx="684000" cy="684000"/>
          </a:xfrm>
          <a:prstGeom prst="ellipse">
            <a:avLst/>
          </a:prstGeom>
          <a:solidFill>
            <a:srgbClr val="EDC7A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1" name="Google Shape;371;p5"/>
          <p:cNvGrpSpPr/>
          <p:nvPr/>
        </p:nvGrpSpPr>
        <p:grpSpPr>
          <a:xfrm>
            <a:off x="1822399" y="2277162"/>
            <a:ext cx="3842956" cy="707886"/>
            <a:chOff x="592509" y="1556792"/>
            <a:chExt cx="2361076" cy="707886"/>
          </a:xfrm>
        </p:grpSpPr>
        <p:sp>
          <p:nvSpPr>
            <p:cNvPr id="372" name="Google Shape;372;p5"/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7350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</a:t>
              </a:r>
              <a:endParaRPr/>
            </a:p>
          </p:txBody>
        </p:sp>
        <p:sp>
          <p:nvSpPr>
            <p:cNvPr id="373" name="Google Shape;373;p5"/>
            <p:cNvSpPr txBox="1"/>
            <p:nvPr/>
          </p:nvSpPr>
          <p:spPr>
            <a:xfrm>
              <a:off x="592509" y="1556792"/>
              <a:ext cx="2361075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73503F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sz="1400" b="1">
                <a:solidFill>
                  <a:srgbClr val="7350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74" name="Google Shape;37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28137" y="2210292"/>
            <a:ext cx="6243751" cy="4173750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5"/>
          <p:cNvSpPr txBox="1"/>
          <p:nvPr/>
        </p:nvSpPr>
        <p:spPr>
          <a:xfrm>
            <a:off x="1057517" y="2431050"/>
            <a:ext cx="77424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73503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2000" b="1">
              <a:solidFill>
                <a:srgbClr val="7350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5"/>
          <p:cNvSpPr txBox="1"/>
          <p:nvPr/>
        </p:nvSpPr>
        <p:spPr>
          <a:xfrm>
            <a:off x="1048154" y="3305998"/>
            <a:ext cx="77424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73503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2000" b="1">
              <a:solidFill>
                <a:srgbClr val="7350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5"/>
          <p:cNvSpPr txBox="1"/>
          <p:nvPr/>
        </p:nvSpPr>
        <p:spPr>
          <a:xfrm>
            <a:off x="1060479" y="4199174"/>
            <a:ext cx="77424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73503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2000" b="1">
              <a:solidFill>
                <a:srgbClr val="7350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5"/>
          <p:cNvSpPr txBox="1"/>
          <p:nvPr/>
        </p:nvSpPr>
        <p:spPr>
          <a:xfrm>
            <a:off x="1057517" y="5092350"/>
            <a:ext cx="77424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73503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2000" b="1">
              <a:solidFill>
                <a:srgbClr val="7350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5"/>
          <p:cNvSpPr txBox="1"/>
          <p:nvPr/>
        </p:nvSpPr>
        <p:spPr>
          <a:xfrm>
            <a:off x="1057517" y="6028854"/>
            <a:ext cx="77424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73503F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2000" b="1">
              <a:solidFill>
                <a:srgbClr val="73503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" name="Google Shape;1590;p50"/>
          <p:cNvSpPr txBox="1">
            <a:spLocks noGrp="1"/>
          </p:cNvSpPr>
          <p:nvPr>
            <p:ph type="body" idx="1"/>
          </p:nvPr>
        </p:nvSpPr>
        <p:spPr>
          <a:xfrm>
            <a:off x="521712" y="361872"/>
            <a:ext cx="11572875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Fully Editable Icon Sets: B</a:t>
            </a:r>
            <a:endParaRPr/>
          </a:p>
        </p:txBody>
      </p:sp>
      <p:sp>
        <p:nvSpPr>
          <p:cNvPr id="1591" name="Google Shape;1591;p50"/>
          <p:cNvSpPr/>
          <p:nvPr/>
        </p:nvSpPr>
        <p:spPr>
          <a:xfrm>
            <a:off x="2641817" y="1549710"/>
            <a:ext cx="530134" cy="529812"/>
          </a:xfrm>
          <a:custGeom>
            <a:avLst/>
            <a:gdLst/>
            <a:ahLst/>
            <a:cxnLst/>
            <a:rect l="l" t="t" r="r" b="b"/>
            <a:pathLst>
              <a:path w="2103393" h="2102114" extrusionOk="0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rgbClr val="EDC7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2" name="Google Shape;1592;p50"/>
          <p:cNvSpPr/>
          <p:nvPr/>
        </p:nvSpPr>
        <p:spPr>
          <a:xfrm>
            <a:off x="3488959" y="1593998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 extrusionOk="0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rgbClr val="EDC7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3" name="Google Shape;1593;p50"/>
          <p:cNvSpPr/>
          <p:nvPr/>
        </p:nvSpPr>
        <p:spPr>
          <a:xfrm>
            <a:off x="5206389" y="1579164"/>
            <a:ext cx="470907" cy="470907"/>
          </a:xfrm>
          <a:custGeom>
            <a:avLst/>
            <a:gdLst/>
            <a:ahLst/>
            <a:cxnLst/>
            <a:rect l="l" t="t" r="r" b="b"/>
            <a:pathLst>
              <a:path w="3203570" h="3242474" extrusionOk="0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rgbClr val="EDC7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4" name="Google Shape;1594;p50"/>
          <p:cNvSpPr/>
          <p:nvPr/>
        </p:nvSpPr>
        <p:spPr>
          <a:xfrm>
            <a:off x="4326944" y="1590918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 extrusionOk="0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rgbClr val="EDC7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5" name="Google Shape;1595;p50"/>
          <p:cNvSpPr/>
          <p:nvPr/>
        </p:nvSpPr>
        <p:spPr>
          <a:xfrm rot="-2700000">
            <a:off x="6051713" y="2614291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 extrusionOk="0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rgbClr val="EDC7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6" name="Google Shape;1596;p50"/>
          <p:cNvSpPr/>
          <p:nvPr/>
        </p:nvSpPr>
        <p:spPr>
          <a:xfrm>
            <a:off x="6771765" y="1583299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 extrusionOk="0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rgbClr val="EDC7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7" name="Google Shape;1597;p50"/>
          <p:cNvSpPr/>
          <p:nvPr/>
        </p:nvSpPr>
        <p:spPr>
          <a:xfrm>
            <a:off x="8488386" y="1678932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 extrusionOk="0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rgbClr val="EDC7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8" name="Google Shape;1598;p50"/>
          <p:cNvSpPr/>
          <p:nvPr/>
        </p:nvSpPr>
        <p:spPr>
          <a:xfrm>
            <a:off x="6113767" y="1571396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 extrusionOk="0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rgbClr val="EDC7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9" name="Google Shape;1599;p50"/>
          <p:cNvSpPr/>
          <p:nvPr/>
        </p:nvSpPr>
        <p:spPr>
          <a:xfrm>
            <a:off x="7671259" y="1572413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 extrusionOk="0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rgbClr val="EDC7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0" name="Google Shape;1600;p50"/>
          <p:cNvSpPr/>
          <p:nvPr/>
        </p:nvSpPr>
        <p:spPr>
          <a:xfrm>
            <a:off x="9391492" y="1625103"/>
            <a:ext cx="284691" cy="379029"/>
          </a:xfrm>
          <a:custGeom>
            <a:avLst/>
            <a:gdLst/>
            <a:ahLst/>
            <a:cxnLst/>
            <a:rect l="l" t="t" r="r" b="b"/>
            <a:pathLst>
              <a:path w="2433593" h="3258388" extrusionOk="0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rgbClr val="EDC7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01" name="Google Shape;1601;p50"/>
          <p:cNvGrpSpPr/>
          <p:nvPr/>
        </p:nvGrpSpPr>
        <p:grpSpPr>
          <a:xfrm>
            <a:off x="6899550" y="2568249"/>
            <a:ext cx="344634" cy="584984"/>
            <a:chOff x="1960331" y="2060848"/>
            <a:chExt cx="2028872" cy="3463828"/>
          </a:xfrm>
        </p:grpSpPr>
        <p:sp>
          <p:nvSpPr>
            <p:cNvPr id="1602" name="Google Shape;1602;p50"/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/>
              <a:ahLst/>
              <a:cxnLst/>
              <a:rect l="l" t="t" r="r" b="b"/>
              <a:pathLst>
                <a:path w="1505435" h="1015754" extrusionOk="0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solidFill>
              <a:srgbClr val="EDC7A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3" name="Google Shape;1603;p50"/>
            <p:cNvSpPr/>
            <p:nvPr/>
          </p:nvSpPr>
          <p:spPr>
            <a:xfrm rot="-346245">
              <a:off x="2170737" y="2710023"/>
              <a:ext cx="1505435" cy="1015754"/>
            </a:xfrm>
            <a:custGeom>
              <a:avLst/>
              <a:gdLst/>
              <a:ahLst/>
              <a:cxnLst/>
              <a:rect l="l" t="t" r="r" b="b"/>
              <a:pathLst>
                <a:path w="1505435" h="1015754" extrusionOk="0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solidFill>
              <a:srgbClr val="EDC7A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50"/>
            <p:cNvSpPr/>
            <p:nvPr/>
          </p:nvSpPr>
          <p:spPr>
            <a:xfrm rot="-965355">
              <a:off x="2071598" y="3466865"/>
              <a:ext cx="1505435" cy="1015754"/>
            </a:xfrm>
            <a:custGeom>
              <a:avLst/>
              <a:gdLst/>
              <a:ahLst/>
              <a:cxnLst/>
              <a:rect l="l" t="t" r="r" b="b"/>
              <a:pathLst>
                <a:path w="1505435" h="1015754" extrusionOk="0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solidFill>
              <a:srgbClr val="EDC7A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5" name="Google Shape;1605;p50"/>
            <p:cNvSpPr/>
            <p:nvPr/>
          </p:nvSpPr>
          <p:spPr>
            <a:xfrm rot="-1967067">
              <a:off x="2257651" y="4182238"/>
              <a:ext cx="1505435" cy="1015754"/>
            </a:xfrm>
            <a:custGeom>
              <a:avLst/>
              <a:gdLst/>
              <a:ahLst/>
              <a:cxnLst/>
              <a:rect l="l" t="t" r="r" b="b"/>
              <a:pathLst>
                <a:path w="1505435" h="1015754" extrusionOk="0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solidFill>
              <a:srgbClr val="EDC7A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06" name="Google Shape;1606;p50"/>
          <p:cNvSpPr/>
          <p:nvPr/>
        </p:nvSpPr>
        <p:spPr>
          <a:xfrm>
            <a:off x="7829639" y="2568249"/>
            <a:ext cx="169894" cy="529812"/>
          </a:xfrm>
          <a:custGeom>
            <a:avLst/>
            <a:gdLst/>
            <a:ahLst/>
            <a:cxnLst/>
            <a:rect l="l" t="t" r="r" b="b"/>
            <a:pathLst>
              <a:path w="785322" h="2449001" extrusionOk="0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rgbClr val="EDC7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7" name="Google Shape;1607;p50"/>
          <p:cNvSpPr/>
          <p:nvPr/>
        </p:nvSpPr>
        <p:spPr>
          <a:xfrm>
            <a:off x="4340924" y="2555878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 extrusionOk="0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rgbClr val="EDC7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8" name="Google Shape;1608;p50"/>
          <p:cNvSpPr/>
          <p:nvPr/>
        </p:nvSpPr>
        <p:spPr>
          <a:xfrm>
            <a:off x="5178265" y="2568220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 extrusionOk="0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rgbClr val="EDC7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09" name="Google Shape;1609;p50"/>
          <p:cNvGrpSpPr/>
          <p:nvPr/>
        </p:nvGrpSpPr>
        <p:grpSpPr>
          <a:xfrm>
            <a:off x="3502938" y="2515588"/>
            <a:ext cx="528975" cy="594844"/>
            <a:chOff x="4835382" y="-161249"/>
            <a:chExt cx="3078657" cy="3462028"/>
          </a:xfrm>
        </p:grpSpPr>
        <p:sp>
          <p:nvSpPr>
            <p:cNvPr id="1610" name="Google Shape;1610;p50"/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/>
              <a:ahLst/>
              <a:cxnLst/>
              <a:rect l="l" t="t" r="r" b="b"/>
              <a:pathLst>
                <a:path w="5331558" h="5891405" extrusionOk="0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solidFill>
              <a:srgbClr val="EDC7A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1" name="Google Shape;1611;p50"/>
            <p:cNvSpPr/>
            <p:nvPr/>
          </p:nvSpPr>
          <p:spPr>
            <a:xfrm rot="-3499458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 extrusionOk="0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solidFill>
              <a:srgbClr val="EDC7A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12" name="Google Shape;1612;p50"/>
          <p:cNvSpPr/>
          <p:nvPr/>
        </p:nvSpPr>
        <p:spPr>
          <a:xfrm>
            <a:off x="2682009" y="2585970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 extrusionOk="0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rgbClr val="EDC7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3" name="Google Shape;1613;p50"/>
          <p:cNvSpPr/>
          <p:nvPr/>
        </p:nvSpPr>
        <p:spPr>
          <a:xfrm>
            <a:off x="8478603" y="2568249"/>
            <a:ext cx="549379" cy="529812"/>
          </a:xfrm>
          <a:custGeom>
            <a:avLst/>
            <a:gdLst/>
            <a:ahLst/>
            <a:cxnLst/>
            <a:rect l="l" t="t" r="r" b="b"/>
            <a:pathLst>
              <a:path w="3745816" h="3316502" extrusionOk="0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rgbClr val="EDC7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4" name="Google Shape;1614;p50"/>
          <p:cNvSpPr/>
          <p:nvPr/>
        </p:nvSpPr>
        <p:spPr>
          <a:xfrm>
            <a:off x="2720567" y="3710154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 extrusionOk="0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rgbClr val="EDC7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5" name="Google Shape;1615;p50"/>
          <p:cNvSpPr/>
          <p:nvPr/>
        </p:nvSpPr>
        <p:spPr>
          <a:xfrm>
            <a:off x="9268931" y="2568249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EDC7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6" name="Google Shape;1616;p50"/>
          <p:cNvSpPr/>
          <p:nvPr/>
        </p:nvSpPr>
        <p:spPr>
          <a:xfrm>
            <a:off x="3519319" y="3710154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 extrusionOk="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rgbClr val="EDC7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7" name="Google Shape;1617;p50"/>
          <p:cNvSpPr/>
          <p:nvPr/>
        </p:nvSpPr>
        <p:spPr>
          <a:xfrm>
            <a:off x="6057501" y="3727644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 extrusionOk="0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rgbClr val="EDC7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8" name="Google Shape;1618;p50"/>
          <p:cNvSpPr/>
          <p:nvPr/>
        </p:nvSpPr>
        <p:spPr>
          <a:xfrm>
            <a:off x="5193005" y="3765345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 extrusionOk="0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rgbClr val="EDC7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9" name="Google Shape;1619;p50"/>
          <p:cNvSpPr/>
          <p:nvPr/>
        </p:nvSpPr>
        <p:spPr>
          <a:xfrm>
            <a:off x="4343015" y="3728408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 extrusionOk="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rgbClr val="EDC7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0" name="Google Shape;1620;p50"/>
          <p:cNvSpPr/>
          <p:nvPr/>
        </p:nvSpPr>
        <p:spPr>
          <a:xfrm rot="2942052">
            <a:off x="6850016" y="3728990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 extrusionOk="0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rgbClr val="EDC7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1" name="Google Shape;1621;p50"/>
          <p:cNvSpPr/>
          <p:nvPr/>
        </p:nvSpPr>
        <p:spPr>
          <a:xfrm rot="-2675106" flipH="1">
            <a:off x="4510573" y="4761136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 extrusionOk="0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rgbClr val="EDC7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2" name="Google Shape;1622;p50"/>
          <p:cNvSpPr/>
          <p:nvPr/>
        </p:nvSpPr>
        <p:spPr>
          <a:xfrm>
            <a:off x="9367343" y="3710154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 extrusionOk="0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rgbClr val="EDC7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3" name="Google Shape;1623;p50"/>
          <p:cNvSpPr/>
          <p:nvPr/>
        </p:nvSpPr>
        <p:spPr>
          <a:xfrm>
            <a:off x="7649678" y="3710154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EDC7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4" name="Google Shape;1624;p50"/>
          <p:cNvSpPr/>
          <p:nvPr/>
        </p:nvSpPr>
        <p:spPr>
          <a:xfrm>
            <a:off x="8488747" y="3710154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 extrusionOk="0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rgbClr val="EDC7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5" name="Google Shape;1625;p50"/>
          <p:cNvSpPr/>
          <p:nvPr/>
        </p:nvSpPr>
        <p:spPr>
          <a:xfrm rot="10800000">
            <a:off x="3509558" y="4814116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 extrusionOk="0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rgbClr val="EDC7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6" name="Google Shape;1626;p50"/>
          <p:cNvSpPr/>
          <p:nvPr/>
        </p:nvSpPr>
        <p:spPr>
          <a:xfrm rot="10800000">
            <a:off x="6921266" y="4798460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 extrusionOk="0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rgbClr val="EDC7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7" name="Google Shape;1627;p50"/>
          <p:cNvSpPr/>
          <p:nvPr/>
        </p:nvSpPr>
        <p:spPr>
          <a:xfrm>
            <a:off x="5188893" y="4937324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 extrusionOk="0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rgbClr val="EDC7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8" name="Google Shape;1628;p50"/>
          <p:cNvSpPr/>
          <p:nvPr/>
        </p:nvSpPr>
        <p:spPr>
          <a:xfrm>
            <a:off x="9272617" y="4839238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 extrusionOk="0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rgbClr val="EDC7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9" name="Google Shape;1629;p50"/>
          <p:cNvSpPr/>
          <p:nvPr/>
        </p:nvSpPr>
        <p:spPr>
          <a:xfrm rot="-5400000" flipH="1">
            <a:off x="7653693" y="5767374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 extrusionOk="0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rgbClr val="EDC7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0" name="Google Shape;1630;p50"/>
          <p:cNvSpPr/>
          <p:nvPr/>
        </p:nvSpPr>
        <p:spPr>
          <a:xfrm>
            <a:off x="6106040" y="4877133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 extrusionOk="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rgbClr val="EDC7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1" name="Google Shape;1631;p50"/>
          <p:cNvSpPr/>
          <p:nvPr/>
        </p:nvSpPr>
        <p:spPr>
          <a:xfrm>
            <a:off x="7649678" y="4944261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 extrusionOk="0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rgbClr val="EDC7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2" name="Google Shape;1632;p50"/>
          <p:cNvSpPr/>
          <p:nvPr/>
        </p:nvSpPr>
        <p:spPr>
          <a:xfrm rot="2160000">
            <a:off x="8507779" y="4814116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 extrusionOk="0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rgbClr val="EDC7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3" name="Google Shape;1633;p50"/>
          <p:cNvSpPr/>
          <p:nvPr/>
        </p:nvSpPr>
        <p:spPr>
          <a:xfrm>
            <a:off x="2688297" y="4814116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 extrusionOk="0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rgbClr val="EDC7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4" name="Google Shape;1634;p50"/>
          <p:cNvSpPr/>
          <p:nvPr/>
        </p:nvSpPr>
        <p:spPr>
          <a:xfrm>
            <a:off x="3494233" y="5773904"/>
            <a:ext cx="519265" cy="519265"/>
          </a:xfrm>
          <a:custGeom>
            <a:avLst/>
            <a:gdLst/>
            <a:ahLst/>
            <a:cxnLst/>
            <a:rect l="l" t="t" r="r" b="b"/>
            <a:pathLst>
              <a:path w="3960440" h="3960000" extrusionOk="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rgbClr val="EDC7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5" name="Google Shape;1635;p50"/>
          <p:cNvSpPr/>
          <p:nvPr/>
        </p:nvSpPr>
        <p:spPr>
          <a:xfrm>
            <a:off x="2647224" y="5773904"/>
            <a:ext cx="519323" cy="519265"/>
          </a:xfrm>
          <a:custGeom>
            <a:avLst/>
            <a:gdLst/>
            <a:ahLst/>
            <a:cxnLst/>
            <a:rect l="l" t="t" r="r" b="b"/>
            <a:pathLst>
              <a:path w="3888432" h="3960440" extrusionOk="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rgbClr val="EDC7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6" name="Google Shape;1636;p50"/>
          <p:cNvSpPr/>
          <p:nvPr/>
        </p:nvSpPr>
        <p:spPr>
          <a:xfrm>
            <a:off x="5182209" y="5773904"/>
            <a:ext cx="519265" cy="519265"/>
          </a:xfrm>
          <a:custGeom>
            <a:avLst/>
            <a:gdLst/>
            <a:ahLst/>
            <a:cxnLst/>
            <a:rect l="l" t="t" r="r" b="b"/>
            <a:pathLst>
              <a:path w="3960000" h="3960000" extrusionOk="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EDC7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7" name="Google Shape;1637;p50"/>
          <p:cNvSpPr/>
          <p:nvPr/>
        </p:nvSpPr>
        <p:spPr>
          <a:xfrm>
            <a:off x="4332219" y="5773904"/>
            <a:ext cx="519265" cy="519265"/>
          </a:xfrm>
          <a:custGeom>
            <a:avLst/>
            <a:gdLst/>
            <a:ahLst/>
            <a:cxnLst/>
            <a:rect l="l" t="t" r="r" b="b"/>
            <a:pathLst>
              <a:path w="3960000" h="3960000" extrusionOk="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EDC7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8" name="Google Shape;1638;p50"/>
          <p:cNvSpPr/>
          <p:nvPr/>
        </p:nvSpPr>
        <p:spPr>
          <a:xfrm>
            <a:off x="6047594" y="5763356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 extrusionOk="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rgbClr val="EDC7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9" name="Google Shape;1639;p50"/>
          <p:cNvSpPr/>
          <p:nvPr/>
        </p:nvSpPr>
        <p:spPr>
          <a:xfrm>
            <a:off x="6837059" y="5799846"/>
            <a:ext cx="488516" cy="493322"/>
          </a:xfrm>
          <a:custGeom>
            <a:avLst/>
            <a:gdLst/>
            <a:ahLst/>
            <a:cxnLst/>
            <a:rect l="l" t="t" r="r" b="b"/>
            <a:pathLst>
              <a:path w="3189723" h="3221116" extrusionOk="0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rgbClr val="EDC7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0" name="Google Shape;1640;p50"/>
          <p:cNvSpPr/>
          <p:nvPr/>
        </p:nvSpPr>
        <p:spPr>
          <a:xfrm>
            <a:off x="9299937" y="5763356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 extrusionOk="0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rgbClr val="EDC7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1" name="Google Shape;1641;p50"/>
          <p:cNvSpPr/>
          <p:nvPr/>
        </p:nvSpPr>
        <p:spPr>
          <a:xfrm>
            <a:off x="8570152" y="5764423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 extrusionOk="0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rgbClr val="EDC7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6" name="Google Shape;1646;p51"/>
          <p:cNvSpPr txBox="1">
            <a:spLocks noGrp="1"/>
          </p:cNvSpPr>
          <p:nvPr>
            <p:ph type="body" idx="1"/>
          </p:nvPr>
        </p:nvSpPr>
        <p:spPr>
          <a:xfrm>
            <a:off x="323529" y="501545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r>
              <a:rPr lang="en-US"/>
              <a:t>Fully Editable Shapes</a:t>
            </a:r>
            <a:endParaRPr/>
          </a:p>
        </p:txBody>
      </p:sp>
      <p:grpSp>
        <p:nvGrpSpPr>
          <p:cNvPr id="1647" name="Google Shape;1647;p51"/>
          <p:cNvGrpSpPr/>
          <p:nvPr/>
        </p:nvGrpSpPr>
        <p:grpSpPr>
          <a:xfrm>
            <a:off x="82581" y="1134155"/>
            <a:ext cx="3098158" cy="2348580"/>
            <a:chOff x="595505" y="2426052"/>
            <a:chExt cx="3799483" cy="2880225"/>
          </a:xfrm>
        </p:grpSpPr>
        <p:grpSp>
          <p:nvGrpSpPr>
            <p:cNvPr id="1648" name="Google Shape;1648;p51"/>
            <p:cNvGrpSpPr/>
            <p:nvPr/>
          </p:nvGrpSpPr>
          <p:grpSpPr>
            <a:xfrm>
              <a:off x="595505" y="2676523"/>
              <a:ext cx="2943711" cy="2629754"/>
              <a:chOff x="-218628" y="1563638"/>
              <a:chExt cx="2943711" cy="2629754"/>
            </a:xfrm>
          </p:grpSpPr>
          <p:sp>
            <p:nvSpPr>
              <p:cNvPr id="1649" name="Google Shape;1649;p51"/>
              <p:cNvSpPr/>
              <p:nvPr/>
            </p:nvSpPr>
            <p:spPr>
              <a:xfrm>
                <a:off x="-218628" y="3808671"/>
                <a:ext cx="2232248" cy="384721"/>
              </a:xfrm>
              <a:prstGeom prst="ellipse">
                <a:avLst/>
              </a:prstGeom>
              <a:solidFill>
                <a:srgbClr val="7F7F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650" name="Google Shape;1650;p51"/>
              <p:cNvGrpSpPr/>
              <p:nvPr/>
            </p:nvGrpSpPr>
            <p:grpSpPr>
              <a:xfrm>
                <a:off x="276811" y="1563638"/>
                <a:ext cx="2448272" cy="2448272"/>
                <a:chOff x="276811" y="1563638"/>
                <a:chExt cx="2448272" cy="2448272"/>
              </a:xfrm>
            </p:grpSpPr>
            <p:sp>
              <p:nvSpPr>
                <p:cNvPr id="1651" name="Google Shape;1651;p51"/>
                <p:cNvSpPr/>
                <p:nvPr/>
              </p:nvSpPr>
              <p:spPr>
                <a:xfrm>
                  <a:off x="276811" y="1563638"/>
                  <a:ext cx="2448272" cy="2448272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52" name="Google Shape;1652;p51"/>
                <p:cNvSpPr/>
                <p:nvPr/>
              </p:nvSpPr>
              <p:spPr>
                <a:xfrm>
                  <a:off x="492835" y="1779662"/>
                  <a:ext cx="2016224" cy="2016224"/>
                </a:xfrm>
                <a:prstGeom prst="ellipse">
                  <a:avLst/>
                </a:prstGeom>
                <a:noFill/>
                <a:ln w="1270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53" name="Google Shape;1653;p51"/>
                <p:cNvSpPr/>
                <p:nvPr/>
              </p:nvSpPr>
              <p:spPr>
                <a:xfrm>
                  <a:off x="677047" y="1963874"/>
                  <a:ext cx="1647800" cy="1647800"/>
                </a:xfrm>
                <a:prstGeom prst="ellipse">
                  <a:avLst/>
                </a:prstGeom>
                <a:noFill/>
                <a:ln w="1270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54" name="Google Shape;1654;p51"/>
                <p:cNvSpPr/>
                <p:nvPr/>
              </p:nvSpPr>
              <p:spPr>
                <a:xfrm>
                  <a:off x="861259" y="2148086"/>
                  <a:ext cx="1279376" cy="1279376"/>
                </a:xfrm>
                <a:prstGeom prst="ellipse">
                  <a:avLst/>
                </a:prstGeom>
                <a:noFill/>
                <a:ln w="1270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55" name="Google Shape;1655;p51"/>
                <p:cNvSpPr/>
                <p:nvPr/>
              </p:nvSpPr>
              <p:spPr>
                <a:xfrm>
                  <a:off x="1045471" y="2332298"/>
                  <a:ext cx="910952" cy="910952"/>
                </a:xfrm>
                <a:prstGeom prst="ellipse">
                  <a:avLst/>
                </a:prstGeom>
                <a:noFill/>
                <a:ln w="1270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56" name="Google Shape;1656;p51"/>
                <p:cNvSpPr/>
                <p:nvPr/>
              </p:nvSpPr>
              <p:spPr>
                <a:xfrm>
                  <a:off x="1229522" y="2516349"/>
                  <a:ext cx="542851" cy="542851"/>
                </a:xfrm>
                <a:prstGeom prst="ellipse">
                  <a:avLst/>
                </a:prstGeom>
                <a:noFill/>
                <a:ln w="1270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57" name="Google Shape;1657;p51"/>
                <p:cNvSpPr/>
                <p:nvPr/>
              </p:nvSpPr>
              <p:spPr>
                <a:xfrm>
                  <a:off x="1377891" y="2664718"/>
                  <a:ext cx="246112" cy="246112"/>
                </a:xfrm>
                <a:prstGeom prst="ellipse">
                  <a:avLst/>
                </a:prstGeom>
                <a:solidFill>
                  <a:schemeClr val="lt1"/>
                </a:solidFill>
                <a:ln w="1270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658" name="Google Shape;1658;p51"/>
            <p:cNvGrpSpPr/>
            <p:nvPr/>
          </p:nvGrpSpPr>
          <p:grpSpPr>
            <a:xfrm>
              <a:off x="2309148" y="2426052"/>
              <a:ext cx="2085841" cy="1648092"/>
              <a:chOff x="1744813" y="2276967"/>
              <a:chExt cx="2085841" cy="1648092"/>
            </a:xfrm>
          </p:grpSpPr>
          <p:sp>
            <p:nvSpPr>
              <p:cNvPr id="1659" name="Google Shape;1659;p51"/>
              <p:cNvSpPr/>
              <p:nvPr/>
            </p:nvSpPr>
            <p:spPr>
              <a:xfrm rot="8894940">
                <a:off x="2608993" y="2707412"/>
                <a:ext cx="1054848" cy="208549"/>
              </a:xfrm>
              <a:prstGeom prst="parallelogram">
                <a:avLst>
                  <a:gd name="adj" fmla="val 192227"/>
                </a:avLst>
              </a:prstGeom>
              <a:solidFill>
                <a:srgbClr val="00376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0" name="Google Shape;1660;p51"/>
              <p:cNvSpPr/>
              <p:nvPr/>
            </p:nvSpPr>
            <p:spPr>
              <a:xfrm rot="-1800000">
                <a:off x="1719925" y="3606561"/>
                <a:ext cx="459118" cy="23470"/>
              </a:xfrm>
              <a:custGeom>
                <a:avLst/>
                <a:gdLst/>
                <a:ahLst/>
                <a:cxnLst/>
                <a:rect l="l" t="t" r="r" b="b"/>
                <a:pathLst>
                  <a:path w="704227" h="36000" extrusionOk="0">
                    <a:moveTo>
                      <a:pt x="0" y="0"/>
                    </a:moveTo>
                    <a:lnTo>
                      <a:pt x="704227" y="0"/>
                    </a:lnTo>
                    <a:lnTo>
                      <a:pt x="704227" y="36000"/>
                    </a:lnTo>
                    <a:lnTo>
                      <a:pt x="0" y="36000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661" name="Google Shape;1661;p51"/>
              <p:cNvGrpSpPr/>
              <p:nvPr/>
            </p:nvGrpSpPr>
            <p:grpSpPr>
              <a:xfrm rot="-1800000">
                <a:off x="1953619" y="2662387"/>
                <a:ext cx="1776741" cy="877251"/>
                <a:chOff x="1475656" y="3310558"/>
                <a:chExt cx="2725289" cy="1345588"/>
              </a:xfrm>
            </p:grpSpPr>
            <p:sp>
              <p:nvSpPr>
                <p:cNvPr id="1662" name="Google Shape;1662;p51"/>
                <p:cNvSpPr/>
                <p:nvPr/>
              </p:nvSpPr>
              <p:spPr>
                <a:xfrm rot="10680000" flipH="1">
                  <a:off x="2793781" y="4038221"/>
                  <a:ext cx="1201834" cy="597135"/>
                </a:xfrm>
                <a:prstGeom prst="parallelogram">
                  <a:avLst>
                    <a:gd name="adj" fmla="val 62269"/>
                  </a:avLst>
                </a:prstGeom>
                <a:gradFill>
                  <a:gsLst>
                    <a:gs pos="0">
                      <a:srgbClr val="004373"/>
                    </a:gs>
                    <a:gs pos="100000">
                      <a:srgbClr val="004373"/>
                    </a:gs>
                  </a:gsLst>
                  <a:lin ang="162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63" name="Google Shape;1663;p51"/>
                <p:cNvSpPr/>
                <p:nvPr/>
              </p:nvSpPr>
              <p:spPr>
                <a:xfrm rot="-10680000">
                  <a:off x="2793780" y="3331348"/>
                  <a:ext cx="1201834" cy="597136"/>
                </a:xfrm>
                <a:prstGeom prst="parallelogram">
                  <a:avLst>
                    <a:gd name="adj" fmla="val 62269"/>
                  </a:avLst>
                </a:prstGeom>
                <a:solidFill>
                  <a:srgbClr val="00539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664" name="Google Shape;1664;p51"/>
                <p:cNvGrpSpPr/>
                <p:nvPr/>
              </p:nvGrpSpPr>
              <p:grpSpPr>
                <a:xfrm>
                  <a:off x="1475656" y="3862964"/>
                  <a:ext cx="2152334" cy="246090"/>
                  <a:chOff x="1688158" y="3440846"/>
                  <a:chExt cx="1659706" cy="379529"/>
                </a:xfrm>
              </p:grpSpPr>
              <p:sp>
                <p:nvSpPr>
                  <p:cNvPr id="1665" name="Google Shape;1665;p51"/>
                  <p:cNvSpPr/>
                  <p:nvPr/>
                </p:nvSpPr>
                <p:spPr>
                  <a:xfrm rot="5400000" flipH="1">
                    <a:off x="2653493" y="3090551"/>
                    <a:ext cx="308621" cy="10801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8621" h="1080120" extrusionOk="0">
                        <a:moveTo>
                          <a:pt x="308621" y="1080120"/>
                        </a:moveTo>
                        <a:lnTo>
                          <a:pt x="232649" y="0"/>
                        </a:lnTo>
                        <a:lnTo>
                          <a:pt x="75972" y="0"/>
                        </a:lnTo>
                        <a:lnTo>
                          <a:pt x="0" y="108012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66" name="Google Shape;1666;p51"/>
                  <p:cNvSpPr/>
                  <p:nvPr/>
                </p:nvSpPr>
                <p:spPr>
                  <a:xfrm>
                    <a:off x="1688158" y="3454556"/>
                    <a:ext cx="155575" cy="352111"/>
                  </a:xfrm>
                  <a:prstGeom prst="chord">
                    <a:avLst>
                      <a:gd name="adj1" fmla="val 5391179"/>
                      <a:gd name="adj2" fmla="val 16200000"/>
                    </a:avLst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67" name="Google Shape;1667;p51"/>
                  <p:cNvSpPr/>
                  <p:nvPr/>
                </p:nvSpPr>
                <p:spPr>
                  <a:xfrm rot="5400000" flipH="1">
                    <a:off x="1825951" y="3378583"/>
                    <a:ext cx="379529" cy="5040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9529" h="504056" extrusionOk="0">
                        <a:moveTo>
                          <a:pt x="379529" y="504056"/>
                        </a:moveTo>
                        <a:lnTo>
                          <a:pt x="344075" y="0"/>
                        </a:lnTo>
                        <a:lnTo>
                          <a:pt x="35454" y="0"/>
                        </a:lnTo>
                        <a:lnTo>
                          <a:pt x="0" y="504056"/>
                        </a:lnTo>
                        <a:close/>
                      </a:path>
                    </a:pathLst>
                  </a:cu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668" name="Google Shape;1668;p51"/>
                <p:cNvSpPr/>
                <p:nvPr/>
              </p:nvSpPr>
              <p:spPr>
                <a:xfrm rot="10800000" flipH="1">
                  <a:off x="2788579" y="3979133"/>
                  <a:ext cx="1412366" cy="268133"/>
                </a:xfrm>
                <a:prstGeom prst="parallelogram">
                  <a:avLst>
                    <a:gd name="adj" fmla="val 205867"/>
                  </a:avLst>
                </a:prstGeom>
                <a:solidFill>
                  <a:srgbClr val="00539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1669" name="Google Shape;1669;p51"/>
          <p:cNvGrpSpPr/>
          <p:nvPr/>
        </p:nvGrpSpPr>
        <p:grpSpPr>
          <a:xfrm>
            <a:off x="6688935" y="1899288"/>
            <a:ext cx="5474490" cy="4958712"/>
            <a:chOff x="1569022" y="1657523"/>
            <a:chExt cx="5617573" cy="5088315"/>
          </a:xfrm>
        </p:grpSpPr>
        <p:sp>
          <p:nvSpPr>
            <p:cNvPr id="1670" name="Google Shape;1670;p51"/>
            <p:cNvSpPr/>
            <p:nvPr/>
          </p:nvSpPr>
          <p:spPr>
            <a:xfrm>
              <a:off x="2923068" y="1665471"/>
              <a:ext cx="2967885" cy="2156018"/>
            </a:xfrm>
            <a:custGeom>
              <a:avLst/>
              <a:gdLst/>
              <a:ahLst/>
              <a:cxnLst/>
              <a:rect l="l" t="t" r="r" b="b"/>
              <a:pathLst>
                <a:path w="2162559" h="1570989" extrusionOk="0">
                  <a:moveTo>
                    <a:pt x="1117322" y="0"/>
                  </a:moveTo>
                  <a:cubicBezTo>
                    <a:pt x="1102043" y="0"/>
                    <a:pt x="1087156" y="1959"/>
                    <a:pt x="1073836" y="10186"/>
                  </a:cubicBezTo>
                  <a:cubicBezTo>
                    <a:pt x="1071486" y="14495"/>
                    <a:pt x="1011937" y="43878"/>
                    <a:pt x="986864" y="48579"/>
                  </a:cubicBezTo>
                  <a:cubicBezTo>
                    <a:pt x="986864" y="48579"/>
                    <a:pt x="987255" y="48971"/>
                    <a:pt x="987255" y="48971"/>
                  </a:cubicBezTo>
                  <a:cubicBezTo>
                    <a:pt x="983338" y="52497"/>
                    <a:pt x="904592" y="72477"/>
                    <a:pt x="902242" y="75219"/>
                  </a:cubicBezTo>
                  <a:cubicBezTo>
                    <a:pt x="899891" y="75611"/>
                    <a:pt x="870509" y="81880"/>
                    <a:pt x="861498" y="91674"/>
                  </a:cubicBezTo>
                  <a:cubicBezTo>
                    <a:pt x="845827" y="101076"/>
                    <a:pt x="809393" y="129283"/>
                    <a:pt x="807434" y="134376"/>
                  </a:cubicBezTo>
                  <a:cubicBezTo>
                    <a:pt x="787062" y="141428"/>
                    <a:pt x="767082" y="149264"/>
                    <a:pt x="746318" y="155924"/>
                  </a:cubicBezTo>
                  <a:cubicBezTo>
                    <a:pt x="728297" y="161408"/>
                    <a:pt x="684811" y="178646"/>
                    <a:pt x="680893" y="180605"/>
                  </a:cubicBezTo>
                  <a:cubicBezTo>
                    <a:pt x="680893" y="180605"/>
                    <a:pt x="680893" y="180605"/>
                    <a:pt x="680893" y="180605"/>
                  </a:cubicBezTo>
                  <a:cubicBezTo>
                    <a:pt x="653469" y="178254"/>
                    <a:pt x="626829" y="183739"/>
                    <a:pt x="601364" y="193142"/>
                  </a:cubicBezTo>
                  <a:cubicBezTo>
                    <a:pt x="577466" y="202152"/>
                    <a:pt x="523794" y="239762"/>
                    <a:pt x="517526" y="244072"/>
                  </a:cubicBezTo>
                  <a:cubicBezTo>
                    <a:pt x="517526" y="244072"/>
                    <a:pt x="510474" y="247597"/>
                    <a:pt x="506556" y="249165"/>
                  </a:cubicBezTo>
                  <a:cubicBezTo>
                    <a:pt x="448183" y="277764"/>
                    <a:pt x="392943" y="310672"/>
                    <a:pt x="352591" y="363561"/>
                  </a:cubicBezTo>
                  <a:cubicBezTo>
                    <a:pt x="349849" y="367087"/>
                    <a:pt x="310280" y="418017"/>
                    <a:pt x="310280" y="418017"/>
                  </a:cubicBezTo>
                  <a:cubicBezTo>
                    <a:pt x="310280" y="418017"/>
                    <a:pt x="310280" y="418017"/>
                    <a:pt x="310280" y="418017"/>
                  </a:cubicBezTo>
                  <a:cubicBezTo>
                    <a:pt x="310280" y="418017"/>
                    <a:pt x="198626" y="579817"/>
                    <a:pt x="180605" y="607241"/>
                  </a:cubicBezTo>
                  <a:cubicBezTo>
                    <a:pt x="141428" y="667965"/>
                    <a:pt x="10970" y="824280"/>
                    <a:pt x="0" y="837992"/>
                  </a:cubicBezTo>
                  <a:cubicBezTo>
                    <a:pt x="392" y="841126"/>
                    <a:pt x="54064" y="864240"/>
                    <a:pt x="65425" y="870900"/>
                  </a:cubicBezTo>
                  <a:cubicBezTo>
                    <a:pt x="67776" y="873251"/>
                    <a:pt x="143779" y="923397"/>
                    <a:pt x="159450" y="938285"/>
                  </a:cubicBezTo>
                  <a:cubicBezTo>
                    <a:pt x="183739" y="961007"/>
                    <a:pt x="203719" y="987647"/>
                    <a:pt x="225658" y="1012721"/>
                  </a:cubicBezTo>
                  <a:cubicBezTo>
                    <a:pt x="253866" y="986080"/>
                    <a:pt x="335353" y="913995"/>
                    <a:pt x="343189" y="907727"/>
                  </a:cubicBezTo>
                  <a:cubicBezTo>
                    <a:pt x="372180" y="885788"/>
                    <a:pt x="402738" y="867375"/>
                    <a:pt x="440347" y="865807"/>
                  </a:cubicBezTo>
                  <a:cubicBezTo>
                    <a:pt x="449358" y="865416"/>
                    <a:pt x="489318" y="864632"/>
                    <a:pt x="490102" y="868942"/>
                  </a:cubicBezTo>
                  <a:cubicBezTo>
                    <a:pt x="494019" y="884221"/>
                    <a:pt x="497154" y="899891"/>
                    <a:pt x="501855" y="914778"/>
                  </a:cubicBezTo>
                  <a:cubicBezTo>
                    <a:pt x="511257" y="947687"/>
                    <a:pt x="521051" y="980987"/>
                    <a:pt x="539856" y="1009978"/>
                  </a:cubicBezTo>
                  <a:cubicBezTo>
                    <a:pt x="556311" y="1035443"/>
                    <a:pt x="580208" y="1044454"/>
                    <a:pt x="609983" y="1037402"/>
                  </a:cubicBezTo>
                  <a:cubicBezTo>
                    <a:pt x="630747" y="1032309"/>
                    <a:pt x="650727" y="1025257"/>
                    <a:pt x="669532" y="1015463"/>
                  </a:cubicBezTo>
                  <a:cubicBezTo>
                    <a:pt x="676975" y="1011545"/>
                    <a:pt x="678542" y="1013504"/>
                    <a:pt x="679718" y="1020556"/>
                  </a:cubicBezTo>
                  <a:cubicBezTo>
                    <a:pt x="683635" y="1040928"/>
                    <a:pt x="687945" y="1061300"/>
                    <a:pt x="691862" y="1081672"/>
                  </a:cubicBezTo>
                  <a:cubicBezTo>
                    <a:pt x="710275" y="1174913"/>
                    <a:pt x="728297" y="1268153"/>
                    <a:pt x="746710" y="1361002"/>
                  </a:cubicBezTo>
                  <a:cubicBezTo>
                    <a:pt x="749452" y="1372364"/>
                    <a:pt x="746710" y="1387643"/>
                    <a:pt x="757679" y="1393911"/>
                  </a:cubicBezTo>
                  <a:cubicBezTo>
                    <a:pt x="778835" y="1406056"/>
                    <a:pt x="1094600" y="1562371"/>
                    <a:pt x="1106353" y="1567856"/>
                  </a:cubicBezTo>
                  <a:cubicBezTo>
                    <a:pt x="1117322" y="1577258"/>
                    <a:pt x="1128292" y="1573732"/>
                    <a:pt x="1138870" y="1567856"/>
                  </a:cubicBezTo>
                  <a:cubicBezTo>
                    <a:pt x="1145530" y="1561196"/>
                    <a:pt x="1332795" y="1447583"/>
                    <a:pt x="1334362" y="1441315"/>
                  </a:cubicBezTo>
                  <a:cubicBezTo>
                    <a:pt x="1338671" y="1422902"/>
                    <a:pt x="1416241" y="1067176"/>
                    <a:pt x="1422902" y="1036618"/>
                  </a:cubicBezTo>
                  <a:cubicBezTo>
                    <a:pt x="1424469" y="1029175"/>
                    <a:pt x="1426428" y="1026824"/>
                    <a:pt x="1434263" y="1031134"/>
                  </a:cubicBezTo>
                  <a:cubicBezTo>
                    <a:pt x="1452284" y="1040928"/>
                    <a:pt x="1471089" y="1048371"/>
                    <a:pt x="1490677" y="1053856"/>
                  </a:cubicBezTo>
                  <a:cubicBezTo>
                    <a:pt x="1520452" y="1062083"/>
                    <a:pt x="1538473" y="1055423"/>
                    <a:pt x="1551010" y="1030350"/>
                  </a:cubicBezTo>
                  <a:cubicBezTo>
                    <a:pt x="1554144" y="1024082"/>
                    <a:pt x="1579217" y="879128"/>
                    <a:pt x="1580000" y="877952"/>
                  </a:cubicBezTo>
                  <a:cubicBezTo>
                    <a:pt x="1580392" y="856013"/>
                    <a:pt x="1581176" y="855230"/>
                    <a:pt x="1601156" y="863457"/>
                  </a:cubicBezTo>
                  <a:cubicBezTo>
                    <a:pt x="1643467" y="880695"/>
                    <a:pt x="1685386" y="898324"/>
                    <a:pt x="1727697" y="915170"/>
                  </a:cubicBezTo>
                  <a:cubicBezTo>
                    <a:pt x="1755513" y="926532"/>
                    <a:pt x="1780586" y="939852"/>
                    <a:pt x="1800958" y="963750"/>
                  </a:cubicBezTo>
                  <a:cubicBezTo>
                    <a:pt x="1834258" y="1003318"/>
                    <a:pt x="1923581" y="1092641"/>
                    <a:pt x="1927107" y="1104002"/>
                  </a:cubicBezTo>
                  <a:cubicBezTo>
                    <a:pt x="1929066" y="1102044"/>
                    <a:pt x="2139837" y="932800"/>
                    <a:pt x="2165302" y="915954"/>
                  </a:cubicBezTo>
                  <a:cubicBezTo>
                    <a:pt x="2162560" y="912428"/>
                    <a:pt x="2029358" y="752587"/>
                    <a:pt x="2023482" y="751019"/>
                  </a:cubicBezTo>
                  <a:cubicBezTo>
                    <a:pt x="2021915" y="750628"/>
                    <a:pt x="1931025" y="672666"/>
                    <a:pt x="1894198" y="627221"/>
                  </a:cubicBezTo>
                  <a:cubicBezTo>
                    <a:pt x="1861682" y="587260"/>
                    <a:pt x="1827598" y="548867"/>
                    <a:pt x="1800174" y="504989"/>
                  </a:cubicBezTo>
                  <a:cubicBezTo>
                    <a:pt x="1782936" y="477565"/>
                    <a:pt x="1767657" y="448966"/>
                    <a:pt x="1751203" y="421151"/>
                  </a:cubicBezTo>
                  <a:cubicBezTo>
                    <a:pt x="1751203" y="421151"/>
                    <a:pt x="1751203" y="421151"/>
                    <a:pt x="1751203" y="421151"/>
                  </a:cubicBezTo>
                  <a:cubicBezTo>
                    <a:pt x="1735924" y="390593"/>
                    <a:pt x="1719470" y="360818"/>
                    <a:pt x="1699098" y="333395"/>
                  </a:cubicBezTo>
                  <a:cubicBezTo>
                    <a:pt x="1691654" y="323209"/>
                    <a:pt x="1682252" y="313806"/>
                    <a:pt x="1669324" y="311064"/>
                  </a:cubicBezTo>
                  <a:cubicBezTo>
                    <a:pt x="1641508" y="305187"/>
                    <a:pt x="1619569" y="289517"/>
                    <a:pt x="1598414" y="271495"/>
                  </a:cubicBezTo>
                  <a:cubicBezTo>
                    <a:pt x="1597238" y="267969"/>
                    <a:pt x="1595671" y="265619"/>
                    <a:pt x="1591362" y="265227"/>
                  </a:cubicBezTo>
                  <a:cubicBezTo>
                    <a:pt x="1591362" y="265227"/>
                    <a:pt x="1585877" y="238979"/>
                    <a:pt x="1580000" y="238195"/>
                  </a:cubicBezTo>
                  <a:lnTo>
                    <a:pt x="1580000" y="238195"/>
                  </a:lnTo>
                  <a:cubicBezTo>
                    <a:pt x="1572557" y="222916"/>
                    <a:pt x="1562371" y="209204"/>
                    <a:pt x="1552577" y="195101"/>
                  </a:cubicBezTo>
                  <a:cubicBezTo>
                    <a:pt x="1547484" y="185306"/>
                    <a:pt x="1540432" y="177471"/>
                    <a:pt x="1529854" y="173162"/>
                  </a:cubicBezTo>
                  <a:cubicBezTo>
                    <a:pt x="1509091" y="160233"/>
                    <a:pt x="1487935" y="149264"/>
                    <a:pt x="1463254" y="145346"/>
                  </a:cubicBezTo>
                  <a:cubicBezTo>
                    <a:pt x="1426428" y="139078"/>
                    <a:pt x="1391560" y="146129"/>
                    <a:pt x="1357476" y="159058"/>
                  </a:cubicBezTo>
                  <a:cubicBezTo>
                    <a:pt x="1343373" y="142995"/>
                    <a:pt x="1296361" y="92457"/>
                    <a:pt x="1284999" y="86189"/>
                  </a:cubicBezTo>
                  <a:cubicBezTo>
                    <a:pt x="1283040" y="86189"/>
                    <a:pt x="1234069" y="51322"/>
                    <a:pt x="1210955" y="36434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51"/>
            <p:cNvSpPr/>
            <p:nvPr/>
          </p:nvSpPr>
          <p:spPr>
            <a:xfrm>
              <a:off x="1569022" y="2980450"/>
              <a:ext cx="2394717" cy="3753708"/>
            </a:xfrm>
            <a:custGeom>
              <a:avLst/>
              <a:gdLst/>
              <a:ahLst/>
              <a:cxnLst/>
              <a:rect l="l" t="t" r="r" b="b"/>
              <a:pathLst>
                <a:path w="1744918" h="2735151" extrusionOk="0">
                  <a:moveTo>
                    <a:pt x="1632907" y="2725471"/>
                  </a:moveTo>
                  <a:cubicBezTo>
                    <a:pt x="1526672" y="2744015"/>
                    <a:pt x="1236479" y="2732029"/>
                    <a:pt x="966320" y="2721693"/>
                  </a:cubicBezTo>
                  <a:cubicBezTo>
                    <a:pt x="985769" y="2576131"/>
                    <a:pt x="1012366" y="2295444"/>
                    <a:pt x="1012095" y="2124310"/>
                  </a:cubicBezTo>
                  <a:cubicBezTo>
                    <a:pt x="1002328" y="2019646"/>
                    <a:pt x="986532" y="1782085"/>
                    <a:pt x="964691" y="1694889"/>
                  </a:cubicBezTo>
                  <a:cubicBezTo>
                    <a:pt x="966650" y="1644351"/>
                    <a:pt x="861264" y="1629072"/>
                    <a:pt x="820912" y="1613793"/>
                  </a:cubicBezTo>
                  <a:cubicBezTo>
                    <a:pt x="679484" y="1562472"/>
                    <a:pt x="539622" y="1495871"/>
                    <a:pt x="395452" y="1453168"/>
                  </a:cubicBezTo>
                  <a:cubicBezTo>
                    <a:pt x="393885" y="1452777"/>
                    <a:pt x="392318" y="1451993"/>
                    <a:pt x="390359" y="1451601"/>
                  </a:cubicBezTo>
                  <a:cubicBezTo>
                    <a:pt x="326501" y="1424177"/>
                    <a:pt x="253240" y="1392053"/>
                    <a:pt x="196042" y="1350133"/>
                  </a:cubicBezTo>
                  <a:cubicBezTo>
                    <a:pt x="138844" y="1308214"/>
                    <a:pt x="94574" y="1247490"/>
                    <a:pt x="51871" y="1191859"/>
                  </a:cubicBezTo>
                  <a:cubicBezTo>
                    <a:pt x="34633" y="1169136"/>
                    <a:pt x="13478" y="1148373"/>
                    <a:pt x="6034" y="1120557"/>
                  </a:cubicBezTo>
                  <a:cubicBezTo>
                    <a:pt x="-21389" y="1016739"/>
                    <a:pt x="50304" y="907827"/>
                    <a:pt x="107502" y="827515"/>
                  </a:cubicBezTo>
                  <a:cubicBezTo>
                    <a:pt x="196825" y="701757"/>
                    <a:pt x="301819" y="587361"/>
                    <a:pt x="401720" y="469830"/>
                  </a:cubicBezTo>
                  <a:cubicBezTo>
                    <a:pt x="534529" y="313907"/>
                    <a:pt x="667339" y="158767"/>
                    <a:pt x="805241" y="8328"/>
                  </a:cubicBezTo>
                  <a:cubicBezTo>
                    <a:pt x="815819" y="-3034"/>
                    <a:pt x="820128" y="-2642"/>
                    <a:pt x="830314" y="8719"/>
                  </a:cubicBezTo>
                  <a:cubicBezTo>
                    <a:pt x="858130" y="58474"/>
                    <a:pt x="908668" y="91382"/>
                    <a:pt x="952546" y="125466"/>
                  </a:cubicBezTo>
                  <a:cubicBezTo>
                    <a:pt x="1000733" y="162684"/>
                    <a:pt x="1046962" y="202645"/>
                    <a:pt x="1092799" y="242605"/>
                  </a:cubicBezTo>
                  <a:cubicBezTo>
                    <a:pt x="1110820" y="258276"/>
                    <a:pt x="1146471" y="244956"/>
                    <a:pt x="1126099" y="282957"/>
                  </a:cubicBezTo>
                  <a:cubicBezTo>
                    <a:pt x="1073210" y="383250"/>
                    <a:pt x="1027374" y="487068"/>
                    <a:pt x="979578" y="589711"/>
                  </a:cubicBezTo>
                  <a:cubicBezTo>
                    <a:pt x="956072" y="639858"/>
                    <a:pt x="902791" y="662972"/>
                    <a:pt x="869883" y="706067"/>
                  </a:cubicBezTo>
                  <a:cubicBezTo>
                    <a:pt x="834624" y="752295"/>
                    <a:pt x="815819" y="808710"/>
                    <a:pt x="790354" y="860423"/>
                  </a:cubicBezTo>
                  <a:cubicBezTo>
                    <a:pt x="785261" y="871001"/>
                    <a:pt x="786436" y="872960"/>
                    <a:pt x="797406" y="874527"/>
                  </a:cubicBezTo>
                  <a:cubicBezTo>
                    <a:pt x="824829" y="879228"/>
                    <a:pt x="838150" y="872960"/>
                    <a:pt x="848727" y="846711"/>
                  </a:cubicBezTo>
                  <a:cubicBezTo>
                    <a:pt x="868708" y="796565"/>
                    <a:pt x="876151" y="735057"/>
                    <a:pt x="902791" y="688829"/>
                  </a:cubicBezTo>
                  <a:cubicBezTo>
                    <a:pt x="913761" y="670024"/>
                    <a:pt x="930607" y="662972"/>
                    <a:pt x="952154" y="665323"/>
                  </a:cubicBezTo>
                  <a:cubicBezTo>
                    <a:pt x="1077520" y="680602"/>
                    <a:pt x="1202102" y="706850"/>
                    <a:pt x="1325117" y="734666"/>
                  </a:cubicBezTo>
                  <a:cubicBezTo>
                    <a:pt x="1337654" y="737408"/>
                    <a:pt x="1408956" y="774626"/>
                    <a:pt x="1413265" y="771884"/>
                  </a:cubicBezTo>
                  <a:cubicBezTo>
                    <a:pt x="1418750" y="768749"/>
                    <a:pt x="1417575" y="755038"/>
                    <a:pt x="1421101" y="748769"/>
                  </a:cubicBezTo>
                  <a:cubicBezTo>
                    <a:pt x="1428544" y="735449"/>
                    <a:pt x="1442648" y="725263"/>
                    <a:pt x="1453225" y="714685"/>
                  </a:cubicBezTo>
                  <a:cubicBezTo>
                    <a:pt x="1511207" y="657487"/>
                    <a:pt x="1575457" y="608125"/>
                    <a:pt x="1633831" y="551710"/>
                  </a:cubicBezTo>
                  <a:cubicBezTo>
                    <a:pt x="1641666" y="544266"/>
                    <a:pt x="1694163" y="486676"/>
                    <a:pt x="1703174" y="509791"/>
                  </a:cubicBezTo>
                  <a:cubicBezTo>
                    <a:pt x="1716885" y="544658"/>
                    <a:pt x="1704741" y="596371"/>
                    <a:pt x="1711009" y="633981"/>
                  </a:cubicBezTo>
                  <a:cubicBezTo>
                    <a:pt x="1720019" y="688045"/>
                    <a:pt x="1738433" y="740934"/>
                    <a:pt x="1743917" y="795782"/>
                  </a:cubicBezTo>
                  <a:cubicBezTo>
                    <a:pt x="1749402" y="848670"/>
                    <a:pt x="1730989" y="905868"/>
                    <a:pt x="1721978" y="957973"/>
                  </a:cubicBezTo>
                  <a:lnTo>
                    <a:pt x="1660862" y="1311348"/>
                  </a:lnTo>
                  <a:cubicBezTo>
                    <a:pt x="1646367" y="1396754"/>
                    <a:pt x="1632655" y="1482159"/>
                    <a:pt x="1618552" y="1567565"/>
                  </a:cubicBezTo>
                  <a:lnTo>
                    <a:pt x="1635379" y="2097660"/>
                  </a:lnTo>
                  <a:cubicBezTo>
                    <a:pt x="1631461" y="2125084"/>
                    <a:pt x="1657196" y="2704707"/>
                    <a:pt x="1632907" y="272547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51"/>
            <p:cNvSpPr/>
            <p:nvPr/>
          </p:nvSpPr>
          <p:spPr>
            <a:xfrm>
              <a:off x="4822554" y="3031724"/>
              <a:ext cx="2364041" cy="3683963"/>
            </a:xfrm>
            <a:custGeom>
              <a:avLst/>
              <a:gdLst/>
              <a:ahLst/>
              <a:cxnLst/>
              <a:rect l="l" t="t" r="r" b="b"/>
              <a:pathLst>
                <a:path w="1722566" h="2684332" extrusionOk="0">
                  <a:moveTo>
                    <a:pt x="788742" y="1965430"/>
                  </a:moveTo>
                  <a:cubicBezTo>
                    <a:pt x="787268" y="2103823"/>
                    <a:pt x="791797" y="2141426"/>
                    <a:pt x="795819" y="2260188"/>
                  </a:cubicBezTo>
                  <a:cubicBezTo>
                    <a:pt x="799841" y="2378950"/>
                    <a:pt x="805512" y="2559162"/>
                    <a:pt x="812876" y="2678002"/>
                  </a:cubicBezTo>
                  <a:lnTo>
                    <a:pt x="393598" y="2684332"/>
                  </a:lnTo>
                  <a:cubicBezTo>
                    <a:pt x="387721" y="2679631"/>
                    <a:pt x="285257" y="1758213"/>
                    <a:pt x="283690" y="1751553"/>
                  </a:cubicBezTo>
                  <a:cubicBezTo>
                    <a:pt x="260575" y="1668106"/>
                    <a:pt x="238245" y="1584268"/>
                    <a:pt x="215130" y="1500821"/>
                  </a:cubicBezTo>
                  <a:cubicBezTo>
                    <a:pt x="155582" y="1284565"/>
                    <a:pt x="96816" y="1068309"/>
                    <a:pt x="35309" y="852445"/>
                  </a:cubicBezTo>
                  <a:cubicBezTo>
                    <a:pt x="25906" y="819145"/>
                    <a:pt x="16504" y="786236"/>
                    <a:pt x="4751" y="753720"/>
                  </a:cubicBezTo>
                  <a:cubicBezTo>
                    <a:pt x="1617" y="744709"/>
                    <a:pt x="-342" y="735306"/>
                    <a:pt x="50" y="725904"/>
                  </a:cubicBezTo>
                  <a:lnTo>
                    <a:pt x="50" y="482224"/>
                  </a:lnTo>
                  <a:cubicBezTo>
                    <a:pt x="50" y="477131"/>
                    <a:pt x="-342" y="472038"/>
                    <a:pt x="1617" y="467337"/>
                  </a:cubicBezTo>
                  <a:cubicBezTo>
                    <a:pt x="5926" y="459894"/>
                    <a:pt x="11019" y="463811"/>
                    <a:pt x="15329" y="466945"/>
                  </a:cubicBezTo>
                  <a:cubicBezTo>
                    <a:pt x="22380" y="472038"/>
                    <a:pt x="28649" y="477915"/>
                    <a:pt x="34525" y="484183"/>
                  </a:cubicBezTo>
                  <a:cubicBezTo>
                    <a:pt x="74877" y="524535"/>
                    <a:pt x="118364" y="561753"/>
                    <a:pt x="158324" y="602497"/>
                  </a:cubicBezTo>
                  <a:cubicBezTo>
                    <a:pt x="166159" y="610724"/>
                    <a:pt x="173995" y="626395"/>
                    <a:pt x="184181" y="631488"/>
                  </a:cubicBezTo>
                  <a:cubicBezTo>
                    <a:pt x="202986" y="640499"/>
                    <a:pt x="195542" y="633839"/>
                    <a:pt x="214739" y="624828"/>
                  </a:cubicBezTo>
                  <a:cubicBezTo>
                    <a:pt x="247255" y="609549"/>
                    <a:pt x="281731" y="608374"/>
                    <a:pt x="316598" y="603281"/>
                  </a:cubicBezTo>
                  <a:lnTo>
                    <a:pt x="494461" y="579383"/>
                  </a:lnTo>
                  <a:cubicBezTo>
                    <a:pt x="543040" y="572723"/>
                    <a:pt x="588485" y="555093"/>
                    <a:pt x="634714" y="540598"/>
                  </a:cubicBezTo>
                  <a:cubicBezTo>
                    <a:pt x="684468" y="524927"/>
                    <a:pt x="724037" y="536680"/>
                    <a:pt x="749894" y="584084"/>
                  </a:cubicBezTo>
                  <a:cubicBezTo>
                    <a:pt x="773792" y="627570"/>
                    <a:pt x="787503" y="674191"/>
                    <a:pt x="801215" y="721203"/>
                  </a:cubicBezTo>
                  <a:cubicBezTo>
                    <a:pt x="802782" y="726688"/>
                    <a:pt x="804350" y="732564"/>
                    <a:pt x="805525" y="738441"/>
                  </a:cubicBezTo>
                  <a:cubicBezTo>
                    <a:pt x="807875" y="751761"/>
                    <a:pt x="814927" y="758421"/>
                    <a:pt x="828247" y="761947"/>
                  </a:cubicBezTo>
                  <a:cubicBezTo>
                    <a:pt x="852929" y="768215"/>
                    <a:pt x="874868" y="780752"/>
                    <a:pt x="892106" y="799165"/>
                  </a:cubicBezTo>
                  <a:cubicBezTo>
                    <a:pt x="903467" y="811310"/>
                    <a:pt x="915220" y="813660"/>
                    <a:pt x="929715" y="808959"/>
                  </a:cubicBezTo>
                  <a:cubicBezTo>
                    <a:pt x="937551" y="806608"/>
                    <a:pt x="949696" y="807000"/>
                    <a:pt x="951654" y="800732"/>
                  </a:cubicBezTo>
                  <a:cubicBezTo>
                    <a:pt x="953613" y="792896"/>
                    <a:pt x="942644" y="787412"/>
                    <a:pt x="936375" y="781927"/>
                  </a:cubicBezTo>
                  <a:cubicBezTo>
                    <a:pt x="852537" y="709058"/>
                    <a:pt x="800824" y="587218"/>
                    <a:pt x="744801" y="493194"/>
                  </a:cubicBezTo>
                  <a:cubicBezTo>
                    <a:pt x="703273" y="423851"/>
                    <a:pt x="660179" y="349415"/>
                    <a:pt x="619043" y="278505"/>
                  </a:cubicBezTo>
                  <a:cubicBezTo>
                    <a:pt x="609249" y="261267"/>
                    <a:pt x="612775" y="253432"/>
                    <a:pt x="632363" y="248731"/>
                  </a:cubicBezTo>
                  <a:cubicBezTo>
                    <a:pt x="707975" y="252256"/>
                    <a:pt x="767523" y="216997"/>
                    <a:pt x="821196" y="168418"/>
                  </a:cubicBezTo>
                  <a:cubicBezTo>
                    <a:pt x="858022" y="135118"/>
                    <a:pt x="883095" y="104560"/>
                    <a:pt x="884270" y="53238"/>
                  </a:cubicBezTo>
                  <a:cubicBezTo>
                    <a:pt x="884662" y="36392"/>
                    <a:pt x="879177" y="-23157"/>
                    <a:pt x="913261" y="9752"/>
                  </a:cubicBezTo>
                  <a:cubicBezTo>
                    <a:pt x="932458" y="28165"/>
                    <a:pt x="952438" y="46186"/>
                    <a:pt x="971634" y="64991"/>
                  </a:cubicBezTo>
                  <a:cubicBezTo>
                    <a:pt x="1048029" y="140994"/>
                    <a:pt x="1124816" y="215822"/>
                    <a:pt x="1198077" y="294567"/>
                  </a:cubicBezTo>
                  <a:cubicBezTo>
                    <a:pt x="1277214" y="379189"/>
                    <a:pt x="1353608" y="466554"/>
                    <a:pt x="1428828" y="554701"/>
                  </a:cubicBezTo>
                  <a:cubicBezTo>
                    <a:pt x="1524811" y="667139"/>
                    <a:pt x="1643517" y="789371"/>
                    <a:pt x="1704632" y="927665"/>
                  </a:cubicBezTo>
                  <a:cubicBezTo>
                    <a:pt x="1723437" y="969976"/>
                    <a:pt x="1726180" y="1016204"/>
                    <a:pt x="1718736" y="1061649"/>
                  </a:cubicBezTo>
                  <a:cubicBezTo>
                    <a:pt x="1710117" y="1114146"/>
                    <a:pt x="1693663" y="1167427"/>
                    <a:pt x="1661930" y="1210521"/>
                  </a:cubicBezTo>
                  <a:cubicBezTo>
                    <a:pt x="1623537" y="1263018"/>
                    <a:pt x="1569081" y="1281823"/>
                    <a:pt x="1510707" y="1304545"/>
                  </a:cubicBezTo>
                  <a:cubicBezTo>
                    <a:pt x="1391610" y="1351166"/>
                    <a:pt x="1274079" y="1402487"/>
                    <a:pt x="1153807" y="1446366"/>
                  </a:cubicBezTo>
                  <a:cubicBezTo>
                    <a:pt x="1092691" y="1468696"/>
                    <a:pt x="1031183" y="1489068"/>
                    <a:pt x="968500" y="1505914"/>
                  </a:cubicBezTo>
                  <a:cubicBezTo>
                    <a:pt x="920705" y="1518843"/>
                    <a:pt x="862723" y="1516100"/>
                    <a:pt x="817670" y="1537256"/>
                  </a:cubicBezTo>
                  <a:cubicBezTo>
                    <a:pt x="786328" y="1552143"/>
                    <a:pt x="790638" y="1598763"/>
                    <a:pt x="791029" y="1627362"/>
                  </a:cubicBezTo>
                  <a:cubicBezTo>
                    <a:pt x="792205" y="1653219"/>
                    <a:pt x="777460" y="1838191"/>
                    <a:pt x="788742" y="19654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51"/>
            <p:cNvSpPr/>
            <p:nvPr/>
          </p:nvSpPr>
          <p:spPr>
            <a:xfrm>
              <a:off x="2696175" y="2808820"/>
              <a:ext cx="553790" cy="516153"/>
            </a:xfrm>
            <a:custGeom>
              <a:avLst/>
              <a:gdLst/>
              <a:ahLst/>
              <a:cxnLst/>
              <a:rect l="l" t="t" r="r" b="b"/>
              <a:pathLst>
                <a:path w="403521" h="376097" extrusionOk="0">
                  <a:moveTo>
                    <a:pt x="391768" y="180007"/>
                  </a:moveTo>
                  <a:cubicBezTo>
                    <a:pt x="393335" y="184708"/>
                    <a:pt x="396078" y="188234"/>
                    <a:pt x="399603" y="190977"/>
                  </a:cubicBezTo>
                  <a:cubicBezTo>
                    <a:pt x="406263" y="195678"/>
                    <a:pt x="407439" y="201163"/>
                    <a:pt x="401562" y="207823"/>
                  </a:cubicBezTo>
                  <a:cubicBezTo>
                    <a:pt x="396861" y="213307"/>
                    <a:pt x="394510" y="221143"/>
                    <a:pt x="388242" y="225844"/>
                  </a:cubicBezTo>
                  <a:cubicBezTo>
                    <a:pt x="356509" y="273640"/>
                    <a:pt x="325167" y="321435"/>
                    <a:pt x="295393" y="370406"/>
                  </a:cubicBezTo>
                  <a:cubicBezTo>
                    <a:pt x="289125" y="384118"/>
                    <a:pt x="282073" y="379809"/>
                    <a:pt x="273062" y="372365"/>
                  </a:cubicBezTo>
                  <a:cubicBezTo>
                    <a:pt x="182172" y="295971"/>
                    <a:pt x="91282" y="219967"/>
                    <a:pt x="0" y="143573"/>
                  </a:cubicBezTo>
                  <a:cubicBezTo>
                    <a:pt x="3134" y="140047"/>
                    <a:pt x="5877" y="136913"/>
                    <a:pt x="9011" y="133387"/>
                  </a:cubicBezTo>
                  <a:cubicBezTo>
                    <a:pt x="16062" y="126335"/>
                    <a:pt x="23114" y="119283"/>
                    <a:pt x="30166" y="112231"/>
                  </a:cubicBezTo>
                  <a:cubicBezTo>
                    <a:pt x="37610" y="101262"/>
                    <a:pt x="46229" y="91468"/>
                    <a:pt x="57982" y="84807"/>
                  </a:cubicBezTo>
                  <a:cubicBezTo>
                    <a:pt x="66601" y="76580"/>
                    <a:pt x="75219" y="67961"/>
                    <a:pt x="83838" y="59734"/>
                  </a:cubicBezTo>
                  <a:cubicBezTo>
                    <a:pt x="86581" y="55425"/>
                    <a:pt x="89715" y="51507"/>
                    <a:pt x="94024" y="49157"/>
                  </a:cubicBezTo>
                  <a:cubicBezTo>
                    <a:pt x="108128" y="37404"/>
                    <a:pt x="121056" y="24475"/>
                    <a:pt x="132809" y="10763"/>
                  </a:cubicBezTo>
                  <a:cubicBezTo>
                    <a:pt x="134768" y="5279"/>
                    <a:pt x="139469" y="2928"/>
                    <a:pt x="144171" y="186"/>
                  </a:cubicBezTo>
                  <a:cubicBezTo>
                    <a:pt x="151614" y="-990"/>
                    <a:pt x="156707" y="3711"/>
                    <a:pt x="162975" y="6062"/>
                  </a:cubicBezTo>
                  <a:cubicBezTo>
                    <a:pt x="165718" y="8804"/>
                    <a:pt x="169636" y="7237"/>
                    <a:pt x="172770" y="8021"/>
                  </a:cubicBezTo>
                  <a:cubicBezTo>
                    <a:pt x="178646" y="8413"/>
                    <a:pt x="183347" y="11547"/>
                    <a:pt x="187657" y="14681"/>
                  </a:cubicBezTo>
                  <a:cubicBezTo>
                    <a:pt x="190399" y="17423"/>
                    <a:pt x="193533" y="18599"/>
                    <a:pt x="197059" y="18990"/>
                  </a:cubicBezTo>
                  <a:cubicBezTo>
                    <a:pt x="208812" y="23692"/>
                    <a:pt x="221349" y="26826"/>
                    <a:pt x="230751" y="35836"/>
                  </a:cubicBezTo>
                  <a:cubicBezTo>
                    <a:pt x="233102" y="38579"/>
                    <a:pt x="236236" y="40538"/>
                    <a:pt x="239762" y="41321"/>
                  </a:cubicBezTo>
                  <a:cubicBezTo>
                    <a:pt x="243680" y="42888"/>
                    <a:pt x="247206" y="45239"/>
                    <a:pt x="250732" y="47981"/>
                  </a:cubicBezTo>
                  <a:cubicBezTo>
                    <a:pt x="256608" y="56600"/>
                    <a:pt x="266402" y="58951"/>
                    <a:pt x="275413" y="62477"/>
                  </a:cubicBezTo>
                  <a:cubicBezTo>
                    <a:pt x="294610" y="70704"/>
                    <a:pt x="308713" y="85983"/>
                    <a:pt x="323209" y="99695"/>
                  </a:cubicBezTo>
                  <a:cubicBezTo>
                    <a:pt x="345931" y="121634"/>
                    <a:pt x="367478" y="144748"/>
                    <a:pt x="386283" y="170605"/>
                  </a:cubicBezTo>
                  <a:cubicBezTo>
                    <a:pt x="389026" y="173347"/>
                    <a:pt x="391768" y="176089"/>
                    <a:pt x="391768" y="180007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51"/>
            <p:cNvSpPr/>
            <p:nvPr/>
          </p:nvSpPr>
          <p:spPr>
            <a:xfrm>
              <a:off x="5563487" y="2923651"/>
              <a:ext cx="478518" cy="451634"/>
            </a:xfrm>
            <a:custGeom>
              <a:avLst/>
              <a:gdLst/>
              <a:ahLst/>
              <a:cxnLst/>
              <a:rect l="l" t="t" r="r" b="b"/>
              <a:pathLst>
                <a:path w="348673" h="329085" extrusionOk="0">
                  <a:moveTo>
                    <a:pt x="92479" y="330221"/>
                  </a:moveTo>
                  <a:cubicBezTo>
                    <a:pt x="63096" y="286735"/>
                    <a:pt x="33713" y="243640"/>
                    <a:pt x="4331" y="200154"/>
                  </a:cubicBezTo>
                  <a:cubicBezTo>
                    <a:pt x="1980" y="196628"/>
                    <a:pt x="-3896" y="192318"/>
                    <a:pt x="3939" y="188401"/>
                  </a:cubicBezTo>
                  <a:cubicBezTo>
                    <a:pt x="4331" y="181349"/>
                    <a:pt x="9816" y="178607"/>
                    <a:pt x="14125" y="175081"/>
                  </a:cubicBezTo>
                  <a:cubicBezTo>
                    <a:pt x="84643" y="120625"/>
                    <a:pt x="153594" y="64602"/>
                    <a:pt x="223721" y="9363"/>
                  </a:cubicBezTo>
                  <a:cubicBezTo>
                    <a:pt x="229206" y="5053"/>
                    <a:pt x="233515" y="-1607"/>
                    <a:pt x="242526" y="352"/>
                  </a:cubicBezTo>
                  <a:cubicBezTo>
                    <a:pt x="272692" y="28951"/>
                    <a:pt x="302858" y="57158"/>
                    <a:pt x="333024" y="85366"/>
                  </a:cubicBezTo>
                  <a:cubicBezTo>
                    <a:pt x="336158" y="88500"/>
                    <a:pt x="338901" y="92418"/>
                    <a:pt x="343602" y="93593"/>
                  </a:cubicBezTo>
                  <a:cubicBezTo>
                    <a:pt x="353788" y="126893"/>
                    <a:pt x="356530" y="160585"/>
                    <a:pt x="336158" y="189968"/>
                  </a:cubicBezTo>
                  <a:cubicBezTo>
                    <a:pt x="292280" y="253434"/>
                    <a:pt x="234299" y="299663"/>
                    <a:pt x="159863" y="322777"/>
                  </a:cubicBezTo>
                  <a:cubicBezTo>
                    <a:pt x="137924" y="330221"/>
                    <a:pt x="115201" y="332180"/>
                    <a:pt x="92479" y="33022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51"/>
            <p:cNvSpPr/>
            <p:nvPr/>
          </p:nvSpPr>
          <p:spPr>
            <a:xfrm>
              <a:off x="4045703" y="1845050"/>
              <a:ext cx="5377" cy="537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7497"/>
                  </a:moveTo>
                  <a:cubicBezTo>
                    <a:pt x="0" y="8748"/>
                    <a:pt x="0" y="8748"/>
                    <a:pt x="0" y="0"/>
                  </a:cubicBezTo>
                  <a:cubicBezTo>
                    <a:pt x="8748" y="0"/>
                    <a:pt x="8748" y="8748"/>
                    <a:pt x="17474" y="8748"/>
                  </a:cubicBezTo>
                  <a:cubicBezTo>
                    <a:pt x="17474" y="17497"/>
                    <a:pt x="8748" y="17497"/>
                    <a:pt x="0" y="17497"/>
                  </a:cubicBezTo>
                  <a:close/>
                </a:path>
              </a:pathLst>
            </a:custGeom>
            <a:solidFill>
              <a:srgbClr val="F497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51"/>
            <p:cNvSpPr/>
            <p:nvPr/>
          </p:nvSpPr>
          <p:spPr>
            <a:xfrm>
              <a:off x="3919830" y="3217011"/>
              <a:ext cx="919399" cy="602179"/>
            </a:xfrm>
            <a:custGeom>
              <a:avLst/>
              <a:gdLst/>
              <a:ahLst/>
              <a:cxnLst/>
              <a:rect l="l" t="t" r="r" b="b"/>
              <a:pathLst>
                <a:path w="669923" h="438780" extrusionOk="0">
                  <a:moveTo>
                    <a:pt x="94068" y="300593"/>
                  </a:moveTo>
                  <a:cubicBezTo>
                    <a:pt x="91325" y="281788"/>
                    <a:pt x="-2307" y="11860"/>
                    <a:pt x="44" y="4808"/>
                  </a:cubicBezTo>
                  <a:cubicBezTo>
                    <a:pt x="8662" y="20087"/>
                    <a:pt x="16106" y="34583"/>
                    <a:pt x="24333" y="48295"/>
                  </a:cubicBezTo>
                  <a:cubicBezTo>
                    <a:pt x="51757" y="96090"/>
                    <a:pt x="89367" y="132525"/>
                    <a:pt x="140296" y="156031"/>
                  </a:cubicBezTo>
                  <a:cubicBezTo>
                    <a:pt x="200237" y="183455"/>
                    <a:pt x="262136" y="196775"/>
                    <a:pt x="327953" y="196775"/>
                  </a:cubicBezTo>
                  <a:cubicBezTo>
                    <a:pt x="373790" y="196775"/>
                    <a:pt x="419235" y="196775"/>
                    <a:pt x="463897" y="185805"/>
                  </a:cubicBezTo>
                  <a:cubicBezTo>
                    <a:pt x="532848" y="168568"/>
                    <a:pt x="590438" y="136834"/>
                    <a:pt x="628831" y="74151"/>
                  </a:cubicBezTo>
                  <a:cubicBezTo>
                    <a:pt x="644894" y="47903"/>
                    <a:pt x="671142" y="-2635"/>
                    <a:pt x="671534" y="107"/>
                  </a:cubicBezTo>
                  <a:cubicBezTo>
                    <a:pt x="653513" y="78069"/>
                    <a:pt x="579468" y="331935"/>
                    <a:pt x="573592" y="338203"/>
                  </a:cubicBezTo>
                  <a:cubicBezTo>
                    <a:pt x="529322" y="365627"/>
                    <a:pt x="434122" y="422433"/>
                    <a:pt x="431380" y="424000"/>
                  </a:cubicBezTo>
                  <a:cubicBezTo>
                    <a:pt x="391028" y="448682"/>
                    <a:pt x="402781" y="447506"/>
                    <a:pt x="361254" y="427918"/>
                  </a:cubicBezTo>
                  <a:cubicBezTo>
                    <a:pt x="352243" y="424000"/>
                    <a:pt x="96027" y="302160"/>
                    <a:pt x="94068" y="300593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51"/>
            <p:cNvSpPr/>
            <p:nvPr/>
          </p:nvSpPr>
          <p:spPr>
            <a:xfrm>
              <a:off x="4874237" y="2316577"/>
              <a:ext cx="311842" cy="365609"/>
            </a:xfrm>
            <a:custGeom>
              <a:avLst/>
              <a:gdLst/>
              <a:ahLst/>
              <a:cxnLst/>
              <a:rect l="l" t="t" r="r" b="b"/>
              <a:pathLst>
                <a:path w="227225" h="266402" extrusionOk="0">
                  <a:moveTo>
                    <a:pt x="155532" y="0"/>
                  </a:moveTo>
                  <a:cubicBezTo>
                    <a:pt x="183739" y="98334"/>
                    <a:pt x="220565" y="243680"/>
                    <a:pt x="227225" y="268753"/>
                  </a:cubicBezTo>
                  <a:cubicBezTo>
                    <a:pt x="193142" y="246030"/>
                    <a:pt x="28991" y="137119"/>
                    <a:pt x="0" y="119881"/>
                  </a:cubicBezTo>
                  <a:cubicBezTo>
                    <a:pt x="56414" y="101468"/>
                    <a:pt x="74436" y="87756"/>
                    <a:pt x="99117" y="70910"/>
                  </a:cubicBezTo>
                  <a:cubicBezTo>
                    <a:pt x="128892" y="47796"/>
                    <a:pt x="144562" y="17630"/>
                    <a:pt x="155532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51"/>
            <p:cNvSpPr/>
            <p:nvPr/>
          </p:nvSpPr>
          <p:spPr>
            <a:xfrm>
              <a:off x="3538688" y="2331633"/>
              <a:ext cx="80649" cy="225818"/>
            </a:xfrm>
            <a:custGeom>
              <a:avLst/>
              <a:gdLst/>
              <a:ahLst/>
              <a:cxnLst/>
              <a:rect l="l" t="t" r="r" b="b"/>
              <a:pathLst>
                <a:path w="58765" h="164542" extrusionOk="0">
                  <a:moveTo>
                    <a:pt x="0" y="168069"/>
                  </a:moveTo>
                  <a:cubicBezTo>
                    <a:pt x="19197" y="114788"/>
                    <a:pt x="52497" y="20372"/>
                    <a:pt x="58765" y="0"/>
                  </a:cubicBezTo>
                </a:path>
              </a:pathLst>
            </a:custGeom>
            <a:solidFill>
              <a:srgbClr val="FEB47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51"/>
            <p:cNvSpPr/>
            <p:nvPr/>
          </p:nvSpPr>
          <p:spPr>
            <a:xfrm>
              <a:off x="3577259" y="1868120"/>
              <a:ext cx="1553839" cy="655946"/>
            </a:xfrm>
            <a:custGeom>
              <a:avLst/>
              <a:gdLst/>
              <a:ahLst/>
              <a:cxnLst/>
              <a:rect l="l" t="t" r="r" b="b"/>
              <a:pathLst>
                <a:path w="1132209" h="477957" extrusionOk="0">
                  <a:moveTo>
                    <a:pt x="1128786" y="167321"/>
                  </a:moveTo>
                  <a:cubicBezTo>
                    <a:pt x="1126827" y="156743"/>
                    <a:pt x="1118992" y="130103"/>
                    <a:pt x="1117817" y="127361"/>
                  </a:cubicBezTo>
                  <a:cubicBezTo>
                    <a:pt x="1095486" y="68204"/>
                    <a:pt x="1048865" y="13356"/>
                    <a:pt x="984224" y="2387"/>
                  </a:cubicBezTo>
                  <a:cubicBezTo>
                    <a:pt x="907045" y="-10542"/>
                    <a:pt x="830651" y="30594"/>
                    <a:pt x="782071" y="88576"/>
                  </a:cubicBezTo>
                  <a:cubicBezTo>
                    <a:pt x="762091" y="112473"/>
                    <a:pt x="753472" y="124618"/>
                    <a:pt x="708419" y="111298"/>
                  </a:cubicBezTo>
                  <a:cubicBezTo>
                    <a:pt x="702151" y="108164"/>
                    <a:pt x="597549" y="83091"/>
                    <a:pt x="584228" y="79173"/>
                  </a:cubicBezTo>
                  <a:cubicBezTo>
                    <a:pt x="560331" y="72121"/>
                    <a:pt x="525072" y="70554"/>
                    <a:pt x="501957" y="83483"/>
                  </a:cubicBezTo>
                  <a:cubicBezTo>
                    <a:pt x="493338" y="88184"/>
                    <a:pt x="389912" y="120701"/>
                    <a:pt x="371890" y="116783"/>
                  </a:cubicBezTo>
                  <a:cubicBezTo>
                    <a:pt x="359745" y="114432"/>
                    <a:pt x="344858" y="97978"/>
                    <a:pt x="333889" y="90534"/>
                  </a:cubicBezTo>
                  <a:cubicBezTo>
                    <a:pt x="306073" y="70946"/>
                    <a:pt x="275124" y="54884"/>
                    <a:pt x="241823" y="45873"/>
                  </a:cubicBezTo>
                  <a:cubicBezTo>
                    <a:pt x="233204" y="43522"/>
                    <a:pt x="224585" y="41563"/>
                    <a:pt x="215575" y="40388"/>
                  </a:cubicBezTo>
                  <a:cubicBezTo>
                    <a:pt x="156810" y="31769"/>
                    <a:pt x="96086" y="52533"/>
                    <a:pt x="53383" y="93669"/>
                  </a:cubicBezTo>
                  <a:cubicBezTo>
                    <a:pt x="33794" y="112473"/>
                    <a:pt x="14598" y="137938"/>
                    <a:pt x="6371" y="164187"/>
                  </a:cubicBezTo>
                  <a:cubicBezTo>
                    <a:pt x="-2640" y="192786"/>
                    <a:pt x="-681" y="228829"/>
                    <a:pt x="3628" y="257819"/>
                  </a:cubicBezTo>
                  <a:cubicBezTo>
                    <a:pt x="11855" y="317368"/>
                    <a:pt x="40063" y="374174"/>
                    <a:pt x="83157" y="416485"/>
                  </a:cubicBezTo>
                  <a:cubicBezTo>
                    <a:pt x="103921" y="437249"/>
                    <a:pt x="129778" y="458796"/>
                    <a:pt x="157593" y="469374"/>
                  </a:cubicBezTo>
                  <a:cubicBezTo>
                    <a:pt x="188151" y="481127"/>
                    <a:pt x="221843" y="481127"/>
                    <a:pt x="253576" y="476426"/>
                  </a:cubicBezTo>
                  <a:cubicBezTo>
                    <a:pt x="260628" y="475251"/>
                    <a:pt x="267680" y="474075"/>
                    <a:pt x="274340" y="472508"/>
                  </a:cubicBezTo>
                  <a:cubicBezTo>
                    <a:pt x="302156" y="466240"/>
                    <a:pt x="329187" y="456446"/>
                    <a:pt x="355044" y="444301"/>
                  </a:cubicBezTo>
                  <a:cubicBezTo>
                    <a:pt x="366405" y="438816"/>
                    <a:pt x="377767" y="431373"/>
                    <a:pt x="389520" y="427455"/>
                  </a:cubicBezTo>
                  <a:cubicBezTo>
                    <a:pt x="415376" y="419620"/>
                    <a:pt x="444759" y="416877"/>
                    <a:pt x="468657" y="403557"/>
                  </a:cubicBezTo>
                  <a:cubicBezTo>
                    <a:pt x="498040" y="386711"/>
                    <a:pt x="512535" y="349493"/>
                    <a:pt x="530164" y="322069"/>
                  </a:cubicBezTo>
                  <a:cubicBezTo>
                    <a:pt x="557588" y="278583"/>
                    <a:pt x="596765" y="316193"/>
                    <a:pt x="614395" y="345575"/>
                  </a:cubicBezTo>
                  <a:cubicBezTo>
                    <a:pt x="645344" y="397289"/>
                    <a:pt x="670417" y="396505"/>
                    <a:pt x="698233" y="397681"/>
                  </a:cubicBezTo>
                  <a:cubicBezTo>
                    <a:pt x="721739" y="398856"/>
                    <a:pt x="745245" y="400031"/>
                    <a:pt x="768359" y="400815"/>
                  </a:cubicBezTo>
                  <a:cubicBezTo>
                    <a:pt x="787948" y="401598"/>
                    <a:pt x="813021" y="398464"/>
                    <a:pt x="829867" y="410609"/>
                  </a:cubicBezTo>
                  <a:cubicBezTo>
                    <a:pt x="867869" y="432548"/>
                    <a:pt x="905087" y="454879"/>
                    <a:pt x="950923" y="445868"/>
                  </a:cubicBezTo>
                  <a:cubicBezTo>
                    <a:pt x="1073938" y="422362"/>
                    <a:pt x="1149942" y="286027"/>
                    <a:pt x="1128786" y="167321"/>
                  </a:cubicBezTo>
                  <a:close/>
                  <a:moveTo>
                    <a:pt x="1062969" y="307966"/>
                  </a:moveTo>
                  <a:cubicBezTo>
                    <a:pt x="1062969" y="307966"/>
                    <a:pt x="1062969" y="307966"/>
                    <a:pt x="1062969" y="307966"/>
                  </a:cubicBezTo>
                  <a:cubicBezTo>
                    <a:pt x="1062969" y="307966"/>
                    <a:pt x="1062969" y="307966"/>
                    <a:pt x="1062969" y="307966"/>
                  </a:cubicBezTo>
                  <a:cubicBezTo>
                    <a:pt x="1062969" y="307966"/>
                    <a:pt x="1062969" y="307966"/>
                    <a:pt x="1062969" y="307966"/>
                  </a:cubicBezTo>
                  <a:close/>
                  <a:moveTo>
                    <a:pt x="1062969" y="307966"/>
                  </a:moveTo>
                  <a:cubicBezTo>
                    <a:pt x="1062969" y="307966"/>
                    <a:pt x="1062969" y="307966"/>
                    <a:pt x="1062969" y="307966"/>
                  </a:cubicBezTo>
                  <a:cubicBezTo>
                    <a:pt x="1062969" y="307966"/>
                    <a:pt x="1062969" y="307966"/>
                    <a:pt x="1062969" y="307966"/>
                  </a:cubicBezTo>
                  <a:cubicBezTo>
                    <a:pt x="1062969" y="307966"/>
                    <a:pt x="1062969" y="307966"/>
                    <a:pt x="1062969" y="30796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51"/>
            <p:cNvSpPr/>
            <p:nvPr/>
          </p:nvSpPr>
          <p:spPr>
            <a:xfrm>
              <a:off x="3637619" y="1991293"/>
              <a:ext cx="381738" cy="381738"/>
            </a:xfrm>
            <a:custGeom>
              <a:avLst/>
              <a:gdLst/>
              <a:ahLst/>
              <a:cxnLst/>
              <a:rect l="l" t="t" r="r" b="b"/>
              <a:pathLst>
                <a:path w="278155" h="278155" extrusionOk="0">
                  <a:moveTo>
                    <a:pt x="278155" y="139078"/>
                  </a:moveTo>
                  <a:cubicBezTo>
                    <a:pt x="278155" y="215888"/>
                    <a:pt x="215888" y="278155"/>
                    <a:pt x="139078" y="278155"/>
                  </a:cubicBezTo>
                  <a:cubicBezTo>
                    <a:pt x="62267" y="278155"/>
                    <a:pt x="0" y="215888"/>
                    <a:pt x="0" y="139078"/>
                  </a:cubicBezTo>
                  <a:cubicBezTo>
                    <a:pt x="0" y="62267"/>
                    <a:pt x="62267" y="0"/>
                    <a:pt x="139078" y="0"/>
                  </a:cubicBezTo>
                  <a:cubicBezTo>
                    <a:pt x="215888" y="0"/>
                    <a:pt x="278155" y="62267"/>
                    <a:pt x="278155" y="1390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51"/>
            <p:cNvSpPr/>
            <p:nvPr/>
          </p:nvSpPr>
          <p:spPr>
            <a:xfrm>
              <a:off x="4691970" y="1943441"/>
              <a:ext cx="381738" cy="381738"/>
            </a:xfrm>
            <a:custGeom>
              <a:avLst/>
              <a:gdLst/>
              <a:ahLst/>
              <a:cxnLst/>
              <a:rect l="l" t="t" r="r" b="b"/>
              <a:pathLst>
                <a:path w="278155" h="278155" extrusionOk="0">
                  <a:moveTo>
                    <a:pt x="278155" y="139078"/>
                  </a:moveTo>
                  <a:cubicBezTo>
                    <a:pt x="278155" y="215888"/>
                    <a:pt x="215888" y="278155"/>
                    <a:pt x="139078" y="278155"/>
                  </a:cubicBezTo>
                  <a:cubicBezTo>
                    <a:pt x="62267" y="278155"/>
                    <a:pt x="0" y="215888"/>
                    <a:pt x="0" y="139078"/>
                  </a:cubicBezTo>
                  <a:cubicBezTo>
                    <a:pt x="0" y="62267"/>
                    <a:pt x="62267" y="0"/>
                    <a:pt x="139078" y="0"/>
                  </a:cubicBezTo>
                  <a:cubicBezTo>
                    <a:pt x="215888" y="0"/>
                    <a:pt x="278155" y="62267"/>
                    <a:pt x="278155" y="1390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51"/>
            <p:cNvSpPr/>
            <p:nvPr/>
          </p:nvSpPr>
          <p:spPr>
            <a:xfrm>
              <a:off x="3796426" y="3532764"/>
              <a:ext cx="1553265" cy="3199717"/>
            </a:xfrm>
            <a:custGeom>
              <a:avLst/>
              <a:gdLst/>
              <a:ahLst/>
              <a:cxnLst/>
              <a:rect l="l" t="t" r="r" b="b"/>
              <a:pathLst>
                <a:path w="1131793" h="2331483" extrusionOk="0">
                  <a:moveTo>
                    <a:pt x="864487" y="763556"/>
                  </a:moveTo>
                  <a:cubicBezTo>
                    <a:pt x="828836" y="634664"/>
                    <a:pt x="795144" y="504597"/>
                    <a:pt x="752442" y="377665"/>
                  </a:cubicBezTo>
                  <a:cubicBezTo>
                    <a:pt x="750875" y="372963"/>
                    <a:pt x="751266" y="368654"/>
                    <a:pt x="751266" y="364344"/>
                  </a:cubicBezTo>
                  <a:lnTo>
                    <a:pt x="751266" y="209204"/>
                  </a:lnTo>
                  <a:cubicBezTo>
                    <a:pt x="751266" y="172378"/>
                    <a:pt x="751658" y="135944"/>
                    <a:pt x="752050" y="99117"/>
                  </a:cubicBezTo>
                  <a:cubicBezTo>
                    <a:pt x="757143" y="87364"/>
                    <a:pt x="754009" y="75220"/>
                    <a:pt x="754400" y="63075"/>
                  </a:cubicBezTo>
                  <a:cubicBezTo>
                    <a:pt x="754792" y="57198"/>
                    <a:pt x="754009" y="50930"/>
                    <a:pt x="750091" y="46620"/>
                  </a:cubicBezTo>
                  <a:cubicBezTo>
                    <a:pt x="739513" y="35259"/>
                    <a:pt x="729327" y="22723"/>
                    <a:pt x="716007" y="14104"/>
                  </a:cubicBezTo>
                  <a:cubicBezTo>
                    <a:pt x="709347" y="14104"/>
                    <a:pt x="707780" y="18805"/>
                    <a:pt x="706997" y="24290"/>
                  </a:cubicBezTo>
                  <a:cubicBezTo>
                    <a:pt x="706213" y="33300"/>
                    <a:pt x="702687" y="41919"/>
                    <a:pt x="701512" y="50930"/>
                  </a:cubicBezTo>
                  <a:cubicBezTo>
                    <a:pt x="698769" y="74044"/>
                    <a:pt x="690542" y="93633"/>
                    <a:pt x="666253" y="101860"/>
                  </a:cubicBezTo>
                  <a:lnTo>
                    <a:pt x="532660" y="184523"/>
                  </a:lnTo>
                  <a:cubicBezTo>
                    <a:pt x="529917" y="186873"/>
                    <a:pt x="526783" y="189224"/>
                    <a:pt x="523649" y="191183"/>
                  </a:cubicBezTo>
                  <a:cubicBezTo>
                    <a:pt x="518164" y="197059"/>
                    <a:pt x="508370" y="198235"/>
                    <a:pt x="504452" y="205678"/>
                  </a:cubicBezTo>
                  <a:cubicBezTo>
                    <a:pt x="493483" y="210771"/>
                    <a:pt x="482122" y="209596"/>
                    <a:pt x="470369" y="208812"/>
                  </a:cubicBezTo>
                  <a:cubicBezTo>
                    <a:pt x="472327" y="204895"/>
                    <a:pt x="467626" y="203328"/>
                    <a:pt x="464884" y="202152"/>
                  </a:cubicBezTo>
                  <a:cubicBezTo>
                    <a:pt x="455481" y="198235"/>
                    <a:pt x="446862" y="192750"/>
                    <a:pt x="437068" y="189224"/>
                  </a:cubicBezTo>
                  <a:cubicBezTo>
                    <a:pt x="429625" y="187265"/>
                    <a:pt x="422181" y="186090"/>
                    <a:pt x="416696" y="179822"/>
                  </a:cubicBezTo>
                  <a:cubicBezTo>
                    <a:pt x="396324" y="167677"/>
                    <a:pt x="374385" y="158666"/>
                    <a:pt x="353622" y="147697"/>
                  </a:cubicBezTo>
                  <a:cubicBezTo>
                    <a:pt x="352446" y="146913"/>
                    <a:pt x="351271" y="146521"/>
                    <a:pt x="350096" y="146130"/>
                  </a:cubicBezTo>
                  <a:cubicBezTo>
                    <a:pt x="346178" y="144563"/>
                    <a:pt x="342260" y="142212"/>
                    <a:pt x="338735" y="139469"/>
                  </a:cubicBezTo>
                  <a:lnTo>
                    <a:pt x="187120" y="64250"/>
                  </a:lnTo>
                  <a:cubicBezTo>
                    <a:pt x="167924" y="55631"/>
                    <a:pt x="150294" y="45053"/>
                    <a:pt x="131097" y="36435"/>
                  </a:cubicBezTo>
                  <a:cubicBezTo>
                    <a:pt x="122870" y="32517"/>
                    <a:pt x="118953" y="26640"/>
                    <a:pt x="116602" y="18021"/>
                  </a:cubicBezTo>
                  <a:cubicBezTo>
                    <a:pt x="115035" y="11753"/>
                    <a:pt x="115818" y="4309"/>
                    <a:pt x="108767" y="0"/>
                  </a:cubicBezTo>
                  <a:cubicBezTo>
                    <a:pt x="95838" y="3134"/>
                    <a:pt x="89570" y="12145"/>
                    <a:pt x="87611" y="24681"/>
                  </a:cubicBezTo>
                  <a:cubicBezTo>
                    <a:pt x="84477" y="43878"/>
                    <a:pt x="80951" y="62683"/>
                    <a:pt x="78600" y="81880"/>
                  </a:cubicBezTo>
                  <a:cubicBezTo>
                    <a:pt x="77817" y="88931"/>
                    <a:pt x="76642" y="95983"/>
                    <a:pt x="78600" y="103035"/>
                  </a:cubicBezTo>
                  <a:cubicBezTo>
                    <a:pt x="77817" y="109303"/>
                    <a:pt x="76250" y="115572"/>
                    <a:pt x="75858" y="121840"/>
                  </a:cubicBezTo>
                  <a:cubicBezTo>
                    <a:pt x="75075" y="137119"/>
                    <a:pt x="67631" y="152006"/>
                    <a:pt x="70765" y="167285"/>
                  </a:cubicBezTo>
                  <a:cubicBezTo>
                    <a:pt x="84477" y="232710"/>
                    <a:pt x="98972" y="298136"/>
                    <a:pt x="112293" y="363561"/>
                  </a:cubicBezTo>
                  <a:cubicBezTo>
                    <a:pt x="115427" y="378448"/>
                    <a:pt x="122479" y="393727"/>
                    <a:pt x="120128" y="408614"/>
                  </a:cubicBezTo>
                  <a:cubicBezTo>
                    <a:pt x="105241" y="499113"/>
                    <a:pt x="89178" y="589611"/>
                    <a:pt x="73508" y="680110"/>
                  </a:cubicBezTo>
                  <a:cubicBezTo>
                    <a:pt x="57445" y="772958"/>
                    <a:pt x="41774" y="865416"/>
                    <a:pt x="25712" y="958265"/>
                  </a:cubicBezTo>
                  <a:cubicBezTo>
                    <a:pt x="9649" y="1050330"/>
                    <a:pt x="1660" y="1055698"/>
                    <a:pt x="73" y="1282332"/>
                  </a:cubicBezTo>
                  <a:cubicBezTo>
                    <a:pt x="-1581" y="1518462"/>
                    <a:pt x="25190" y="2262050"/>
                    <a:pt x="15787" y="2318072"/>
                  </a:cubicBezTo>
                  <a:cubicBezTo>
                    <a:pt x="155873" y="2338235"/>
                    <a:pt x="910578" y="2334424"/>
                    <a:pt x="1131793" y="2314905"/>
                  </a:cubicBezTo>
                  <a:lnTo>
                    <a:pt x="1039216" y="1403313"/>
                  </a:lnTo>
                  <a:cubicBezTo>
                    <a:pt x="981626" y="1190583"/>
                    <a:pt x="923644" y="977070"/>
                    <a:pt x="864487" y="763556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51"/>
            <p:cNvSpPr/>
            <p:nvPr/>
          </p:nvSpPr>
          <p:spPr>
            <a:xfrm>
              <a:off x="4241065" y="3825115"/>
              <a:ext cx="632218" cy="2920723"/>
            </a:xfrm>
            <a:custGeom>
              <a:avLst/>
              <a:gdLst/>
              <a:ahLst/>
              <a:cxnLst/>
              <a:rect l="l" t="t" r="r" b="b"/>
              <a:pathLst>
                <a:path w="460667" h="2128193" extrusionOk="0">
                  <a:moveTo>
                    <a:pt x="95371" y="2126030"/>
                  </a:moveTo>
                  <a:cubicBezTo>
                    <a:pt x="88711" y="2069223"/>
                    <a:pt x="54708" y="601073"/>
                    <a:pt x="49615" y="373064"/>
                  </a:cubicBezTo>
                  <a:cubicBezTo>
                    <a:pt x="49223" y="361702"/>
                    <a:pt x="51182" y="350733"/>
                    <a:pt x="55883" y="340155"/>
                  </a:cubicBezTo>
                  <a:cubicBezTo>
                    <a:pt x="71946" y="301762"/>
                    <a:pt x="87225" y="263369"/>
                    <a:pt x="103287" y="224975"/>
                  </a:cubicBezTo>
                  <a:cubicBezTo>
                    <a:pt x="122092" y="180705"/>
                    <a:pt x="-17377" y="132126"/>
                    <a:pt x="1819" y="97651"/>
                  </a:cubicBezTo>
                  <a:cubicBezTo>
                    <a:pt x="21800" y="62000"/>
                    <a:pt x="71162" y="3235"/>
                    <a:pt x="116999" y="6369"/>
                  </a:cubicBezTo>
                  <a:cubicBezTo>
                    <a:pt x="128752" y="7152"/>
                    <a:pt x="140505" y="8327"/>
                    <a:pt x="151475" y="2843"/>
                  </a:cubicBezTo>
                  <a:cubicBezTo>
                    <a:pt x="187909" y="-15179"/>
                    <a:pt x="343049" y="56515"/>
                    <a:pt x="308574" y="104311"/>
                  </a:cubicBezTo>
                  <a:cubicBezTo>
                    <a:pt x="285459" y="136436"/>
                    <a:pt x="231787" y="184231"/>
                    <a:pt x="229045" y="224584"/>
                  </a:cubicBezTo>
                  <a:cubicBezTo>
                    <a:pt x="226694" y="259059"/>
                    <a:pt x="263520" y="305680"/>
                    <a:pt x="282717" y="331536"/>
                  </a:cubicBezTo>
                  <a:cubicBezTo>
                    <a:pt x="299171" y="354259"/>
                    <a:pt x="292119" y="344073"/>
                    <a:pt x="298780" y="378940"/>
                  </a:cubicBezTo>
                  <a:cubicBezTo>
                    <a:pt x="312491" y="451025"/>
                    <a:pt x="456358" y="2069946"/>
                    <a:pt x="460667" y="2121268"/>
                  </a:cubicBezTo>
                  <a:cubicBezTo>
                    <a:pt x="400335" y="2127144"/>
                    <a:pt x="172941" y="2130731"/>
                    <a:pt x="95371" y="21260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51"/>
            <p:cNvSpPr/>
            <p:nvPr/>
          </p:nvSpPr>
          <p:spPr>
            <a:xfrm>
              <a:off x="4024378" y="1657523"/>
              <a:ext cx="840192" cy="270062"/>
            </a:xfrm>
            <a:custGeom>
              <a:avLst/>
              <a:gdLst/>
              <a:ahLst/>
              <a:cxnLst/>
              <a:rect l="l" t="t" r="r" b="b"/>
              <a:pathLst>
                <a:path w="1333500" h="428625" extrusionOk="0">
                  <a:moveTo>
                    <a:pt x="1230630" y="276508"/>
                  </a:moveTo>
                  <a:cubicBezTo>
                    <a:pt x="1210628" y="252695"/>
                    <a:pt x="1152525" y="212690"/>
                    <a:pt x="1150620" y="206975"/>
                  </a:cubicBezTo>
                  <a:cubicBezTo>
                    <a:pt x="1094423" y="168875"/>
                    <a:pt x="1039178" y="128870"/>
                    <a:pt x="982028" y="91723"/>
                  </a:cubicBezTo>
                  <a:cubicBezTo>
                    <a:pt x="927735" y="56480"/>
                    <a:pt x="766763" y="283"/>
                    <a:pt x="752475" y="283"/>
                  </a:cubicBezTo>
                  <a:cubicBezTo>
                    <a:pt x="714375" y="-1622"/>
                    <a:pt x="680085" y="5998"/>
                    <a:pt x="647700" y="26000"/>
                  </a:cubicBezTo>
                  <a:cubicBezTo>
                    <a:pt x="636270" y="34573"/>
                    <a:pt x="609600" y="43145"/>
                    <a:pt x="603885" y="46955"/>
                  </a:cubicBezTo>
                  <a:cubicBezTo>
                    <a:pt x="550545" y="76483"/>
                    <a:pt x="498158" y="107915"/>
                    <a:pt x="436245" y="119345"/>
                  </a:cubicBezTo>
                  <a:cubicBezTo>
                    <a:pt x="436245" y="119345"/>
                    <a:pt x="392430" y="128870"/>
                    <a:pt x="383858" y="133633"/>
                  </a:cubicBezTo>
                  <a:cubicBezTo>
                    <a:pt x="374333" y="140300"/>
                    <a:pt x="315278" y="150778"/>
                    <a:pt x="304800" y="155540"/>
                  </a:cubicBezTo>
                  <a:cubicBezTo>
                    <a:pt x="292418" y="162208"/>
                    <a:pt x="257175" y="171733"/>
                    <a:pt x="251460" y="172685"/>
                  </a:cubicBezTo>
                  <a:cubicBezTo>
                    <a:pt x="239078" y="175543"/>
                    <a:pt x="153353" y="200308"/>
                    <a:pt x="131445" y="224120"/>
                  </a:cubicBezTo>
                  <a:cubicBezTo>
                    <a:pt x="110490" y="241265"/>
                    <a:pt x="56198" y="268888"/>
                    <a:pt x="25718" y="301273"/>
                  </a:cubicBezTo>
                  <a:cubicBezTo>
                    <a:pt x="19050" y="307940"/>
                    <a:pt x="9525" y="312703"/>
                    <a:pt x="0" y="328895"/>
                  </a:cubicBezTo>
                  <a:cubicBezTo>
                    <a:pt x="6668" y="321275"/>
                    <a:pt x="20955" y="323180"/>
                    <a:pt x="24765" y="321275"/>
                  </a:cubicBezTo>
                  <a:cubicBezTo>
                    <a:pt x="39053" y="317465"/>
                    <a:pt x="53340" y="313655"/>
                    <a:pt x="68580" y="309845"/>
                  </a:cubicBezTo>
                  <a:cubicBezTo>
                    <a:pt x="76200" y="307940"/>
                    <a:pt x="84773" y="306035"/>
                    <a:pt x="93345" y="303178"/>
                  </a:cubicBezTo>
                  <a:cubicBezTo>
                    <a:pt x="143828" y="286985"/>
                    <a:pt x="183833" y="282223"/>
                    <a:pt x="229553" y="291748"/>
                  </a:cubicBezTo>
                  <a:cubicBezTo>
                    <a:pt x="249555" y="295558"/>
                    <a:pt x="260985" y="303178"/>
                    <a:pt x="270510" y="315560"/>
                  </a:cubicBezTo>
                  <a:cubicBezTo>
                    <a:pt x="275273" y="320323"/>
                    <a:pt x="278130" y="323180"/>
                    <a:pt x="280988" y="329848"/>
                  </a:cubicBezTo>
                  <a:cubicBezTo>
                    <a:pt x="281940" y="332705"/>
                    <a:pt x="284798" y="336515"/>
                    <a:pt x="285750" y="338420"/>
                  </a:cubicBezTo>
                  <a:cubicBezTo>
                    <a:pt x="291465" y="345088"/>
                    <a:pt x="296228" y="351755"/>
                    <a:pt x="301943" y="356518"/>
                  </a:cubicBezTo>
                  <a:cubicBezTo>
                    <a:pt x="308610" y="361280"/>
                    <a:pt x="315278" y="364138"/>
                    <a:pt x="322898" y="365090"/>
                  </a:cubicBezTo>
                  <a:cubicBezTo>
                    <a:pt x="333375" y="366043"/>
                    <a:pt x="345758" y="365090"/>
                    <a:pt x="367665" y="359375"/>
                  </a:cubicBezTo>
                  <a:cubicBezTo>
                    <a:pt x="368618" y="359375"/>
                    <a:pt x="371475" y="358423"/>
                    <a:pt x="371475" y="357470"/>
                  </a:cubicBezTo>
                  <a:cubicBezTo>
                    <a:pt x="374333" y="354613"/>
                    <a:pt x="382905" y="353660"/>
                    <a:pt x="389573" y="356518"/>
                  </a:cubicBezTo>
                  <a:cubicBezTo>
                    <a:pt x="392430" y="358423"/>
                    <a:pt x="394335" y="358423"/>
                    <a:pt x="397193" y="357470"/>
                  </a:cubicBezTo>
                  <a:cubicBezTo>
                    <a:pt x="397193" y="357470"/>
                    <a:pt x="421005" y="356518"/>
                    <a:pt x="426720" y="352708"/>
                  </a:cubicBezTo>
                  <a:cubicBezTo>
                    <a:pt x="436245" y="345088"/>
                    <a:pt x="446723" y="347945"/>
                    <a:pt x="456248" y="348898"/>
                  </a:cubicBezTo>
                  <a:cubicBezTo>
                    <a:pt x="484823" y="349850"/>
                    <a:pt x="513398" y="350803"/>
                    <a:pt x="541973" y="350803"/>
                  </a:cubicBezTo>
                  <a:cubicBezTo>
                    <a:pt x="592455" y="355565"/>
                    <a:pt x="640080" y="368900"/>
                    <a:pt x="674370" y="409858"/>
                  </a:cubicBezTo>
                  <a:cubicBezTo>
                    <a:pt x="674370" y="412715"/>
                    <a:pt x="674370" y="414620"/>
                    <a:pt x="674370" y="416525"/>
                  </a:cubicBezTo>
                  <a:cubicBezTo>
                    <a:pt x="674370" y="431765"/>
                    <a:pt x="681990" y="437480"/>
                    <a:pt x="701993" y="436528"/>
                  </a:cubicBezTo>
                  <a:cubicBezTo>
                    <a:pt x="809625" y="427955"/>
                    <a:pt x="918210" y="422240"/>
                    <a:pt x="1025843" y="414620"/>
                  </a:cubicBezTo>
                  <a:cubicBezTo>
                    <a:pt x="1025843" y="414620"/>
                    <a:pt x="1026795" y="413668"/>
                    <a:pt x="1026795" y="413668"/>
                  </a:cubicBezTo>
                  <a:cubicBezTo>
                    <a:pt x="1032510" y="414620"/>
                    <a:pt x="1039178" y="414620"/>
                    <a:pt x="1044893" y="415573"/>
                  </a:cubicBezTo>
                  <a:cubicBezTo>
                    <a:pt x="1062038" y="414620"/>
                    <a:pt x="1078230" y="414620"/>
                    <a:pt x="1095375" y="413668"/>
                  </a:cubicBezTo>
                  <a:cubicBezTo>
                    <a:pt x="1096328" y="413668"/>
                    <a:pt x="1098233" y="412715"/>
                    <a:pt x="1098233" y="411763"/>
                  </a:cubicBezTo>
                  <a:cubicBezTo>
                    <a:pt x="1139190" y="408905"/>
                    <a:pt x="1180148" y="407000"/>
                    <a:pt x="1220153" y="406048"/>
                  </a:cubicBezTo>
                  <a:cubicBezTo>
                    <a:pt x="1224915" y="406048"/>
                    <a:pt x="1229678" y="405095"/>
                    <a:pt x="1234440" y="406048"/>
                  </a:cubicBezTo>
                  <a:cubicBezTo>
                    <a:pt x="1256348" y="406048"/>
                    <a:pt x="1278255" y="406048"/>
                    <a:pt x="1300163" y="407000"/>
                  </a:cubicBezTo>
                  <a:cubicBezTo>
                    <a:pt x="1316355" y="409858"/>
                    <a:pt x="1329690" y="406048"/>
                    <a:pt x="1338263" y="389855"/>
                  </a:cubicBezTo>
                  <a:cubicBezTo>
                    <a:pt x="1303973" y="350803"/>
                    <a:pt x="1272540" y="309845"/>
                    <a:pt x="1230630" y="2765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51"/>
            <p:cNvSpPr/>
            <p:nvPr/>
          </p:nvSpPr>
          <p:spPr>
            <a:xfrm>
              <a:off x="3522278" y="2349947"/>
              <a:ext cx="302429" cy="292513"/>
            </a:xfrm>
            <a:custGeom>
              <a:avLst/>
              <a:gdLst/>
              <a:ahLst/>
              <a:cxnLst/>
              <a:rect l="l" t="t" r="r" b="b"/>
              <a:pathLst>
                <a:path w="333642" h="322703" extrusionOk="0">
                  <a:moveTo>
                    <a:pt x="113220" y="0"/>
                  </a:moveTo>
                  <a:cubicBezTo>
                    <a:pt x="144943" y="57977"/>
                    <a:pt x="177760" y="98452"/>
                    <a:pt x="230815" y="145490"/>
                  </a:cubicBezTo>
                  <a:cubicBezTo>
                    <a:pt x="262538" y="166821"/>
                    <a:pt x="294261" y="180495"/>
                    <a:pt x="333642" y="191434"/>
                  </a:cubicBezTo>
                  <a:cubicBezTo>
                    <a:pt x="309029" y="201279"/>
                    <a:pt x="135098" y="270742"/>
                    <a:pt x="48132" y="305747"/>
                  </a:cubicBezTo>
                  <a:cubicBezTo>
                    <a:pt x="35005" y="310670"/>
                    <a:pt x="16409" y="317233"/>
                    <a:pt x="0" y="322703"/>
                  </a:cubicBezTo>
                  <a:cubicBezTo>
                    <a:pt x="12580" y="288792"/>
                    <a:pt x="19690" y="265820"/>
                    <a:pt x="31176" y="234643"/>
                  </a:cubicBezTo>
                  <a:cubicBezTo>
                    <a:pt x="57430" y="160258"/>
                    <a:pt x="104468" y="28989"/>
                    <a:pt x="113220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86" name="Google Shape;1686;p51"/>
          <p:cNvGrpSpPr/>
          <p:nvPr/>
        </p:nvGrpSpPr>
        <p:grpSpPr>
          <a:xfrm>
            <a:off x="4681472" y="1194649"/>
            <a:ext cx="2219252" cy="5622493"/>
            <a:chOff x="8501432" y="77155"/>
            <a:chExt cx="2685350" cy="6803354"/>
          </a:xfrm>
        </p:grpSpPr>
        <p:sp>
          <p:nvSpPr>
            <p:cNvPr id="1687" name="Google Shape;1687;p51"/>
            <p:cNvSpPr/>
            <p:nvPr/>
          </p:nvSpPr>
          <p:spPr>
            <a:xfrm>
              <a:off x="9594444" y="6200794"/>
              <a:ext cx="1005942" cy="467880"/>
            </a:xfrm>
            <a:custGeom>
              <a:avLst/>
              <a:gdLst/>
              <a:ahLst/>
              <a:cxnLst/>
              <a:rect l="l" t="t" r="r" b="b"/>
              <a:pathLst>
                <a:path w="1005941" h="467879" extrusionOk="0">
                  <a:moveTo>
                    <a:pt x="46881" y="266526"/>
                  </a:moveTo>
                  <a:cubicBezTo>
                    <a:pt x="44541" y="236114"/>
                    <a:pt x="44541" y="208041"/>
                    <a:pt x="46881" y="175289"/>
                  </a:cubicBezTo>
                  <a:cubicBezTo>
                    <a:pt x="53899" y="151895"/>
                    <a:pt x="60917" y="130841"/>
                    <a:pt x="67935" y="107447"/>
                  </a:cubicBezTo>
                  <a:cubicBezTo>
                    <a:pt x="163851" y="107447"/>
                    <a:pt x="259766" y="112126"/>
                    <a:pt x="355681" y="105107"/>
                  </a:cubicBezTo>
                  <a:cubicBezTo>
                    <a:pt x="402469" y="100429"/>
                    <a:pt x="442239" y="79374"/>
                    <a:pt x="472651" y="44283"/>
                  </a:cubicBezTo>
                  <a:cubicBezTo>
                    <a:pt x="498385" y="37265"/>
                    <a:pt x="498385" y="60659"/>
                    <a:pt x="507742" y="72356"/>
                  </a:cubicBezTo>
                  <a:cubicBezTo>
                    <a:pt x="568567" y="154235"/>
                    <a:pt x="624712" y="215060"/>
                    <a:pt x="739343" y="247811"/>
                  </a:cubicBezTo>
                  <a:cubicBezTo>
                    <a:pt x="751040" y="252490"/>
                    <a:pt x="776773" y="259508"/>
                    <a:pt x="790810" y="259508"/>
                  </a:cubicBezTo>
                  <a:cubicBezTo>
                    <a:pt x="835258" y="266526"/>
                    <a:pt x="868010" y="271205"/>
                    <a:pt x="917137" y="273545"/>
                  </a:cubicBezTo>
                  <a:cubicBezTo>
                    <a:pt x="959246" y="280562"/>
                    <a:pt x="970943" y="296938"/>
                    <a:pt x="973283" y="329690"/>
                  </a:cubicBezTo>
                  <a:cubicBezTo>
                    <a:pt x="977962" y="364781"/>
                    <a:pt x="956907" y="383496"/>
                    <a:pt x="926495" y="392854"/>
                  </a:cubicBezTo>
                  <a:cubicBezTo>
                    <a:pt x="776773" y="448999"/>
                    <a:pt x="617694" y="460696"/>
                    <a:pt x="470312" y="392854"/>
                  </a:cubicBezTo>
                  <a:cubicBezTo>
                    <a:pt x="421185" y="369460"/>
                    <a:pt x="376736" y="367120"/>
                    <a:pt x="320590" y="376478"/>
                  </a:cubicBezTo>
                  <a:cubicBezTo>
                    <a:pt x="219996" y="395193"/>
                    <a:pt x="173208" y="378817"/>
                    <a:pt x="96008" y="362441"/>
                  </a:cubicBezTo>
                  <a:cubicBezTo>
                    <a:pt x="58578" y="355423"/>
                    <a:pt x="32844" y="336708"/>
                    <a:pt x="46881" y="296938"/>
                  </a:cubicBezTo>
                  <a:cubicBezTo>
                    <a:pt x="51559" y="287581"/>
                    <a:pt x="46881" y="287581"/>
                    <a:pt x="46881" y="266526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51"/>
            <p:cNvSpPr/>
            <p:nvPr/>
          </p:nvSpPr>
          <p:spPr>
            <a:xfrm>
              <a:off x="9061971" y="6285779"/>
              <a:ext cx="444486" cy="584850"/>
            </a:xfrm>
            <a:custGeom>
              <a:avLst/>
              <a:gdLst/>
              <a:ahLst/>
              <a:cxnLst/>
              <a:rect l="l" t="t" r="r" b="b"/>
              <a:pathLst>
                <a:path w="444485" h="584849" extrusionOk="0">
                  <a:moveTo>
                    <a:pt x="102117" y="247044"/>
                  </a:moveTo>
                  <a:cubicBezTo>
                    <a:pt x="113814" y="190899"/>
                    <a:pt x="120832" y="151129"/>
                    <a:pt x="111474" y="76268"/>
                  </a:cubicBezTo>
                  <a:cubicBezTo>
                    <a:pt x="181656" y="66910"/>
                    <a:pt x="247159" y="38838"/>
                    <a:pt x="319681" y="43516"/>
                  </a:cubicBezTo>
                  <a:cubicBezTo>
                    <a:pt x="340735" y="45856"/>
                    <a:pt x="364129" y="45856"/>
                    <a:pt x="382844" y="55213"/>
                  </a:cubicBezTo>
                  <a:cubicBezTo>
                    <a:pt x="394541" y="141771"/>
                    <a:pt x="373487" y="218971"/>
                    <a:pt x="392202" y="300850"/>
                  </a:cubicBezTo>
                  <a:cubicBezTo>
                    <a:pt x="403899" y="342960"/>
                    <a:pt x="413257" y="382729"/>
                    <a:pt x="417935" y="424839"/>
                  </a:cubicBezTo>
                  <a:cubicBezTo>
                    <a:pt x="427293" y="502039"/>
                    <a:pt x="413257" y="523093"/>
                    <a:pt x="340735" y="537130"/>
                  </a:cubicBezTo>
                  <a:cubicBezTo>
                    <a:pt x="258856" y="551166"/>
                    <a:pt x="183996" y="548827"/>
                    <a:pt x="102117" y="532450"/>
                  </a:cubicBezTo>
                  <a:cubicBezTo>
                    <a:pt x="43632" y="520753"/>
                    <a:pt x="29595" y="459930"/>
                    <a:pt x="55329" y="389748"/>
                  </a:cubicBezTo>
                  <a:cubicBezTo>
                    <a:pt x="71704" y="340620"/>
                    <a:pt x="88080" y="300850"/>
                    <a:pt x="102117" y="247044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51"/>
            <p:cNvSpPr/>
            <p:nvPr/>
          </p:nvSpPr>
          <p:spPr>
            <a:xfrm>
              <a:off x="9229390" y="444935"/>
              <a:ext cx="652894" cy="1140679"/>
            </a:xfrm>
            <a:custGeom>
              <a:avLst/>
              <a:gdLst/>
              <a:ahLst/>
              <a:cxnLst/>
              <a:rect l="l" t="t" r="r" b="b"/>
              <a:pathLst>
                <a:path w="652893" h="1140678" extrusionOk="0">
                  <a:moveTo>
                    <a:pt x="648214" y="78590"/>
                  </a:moveTo>
                  <a:cubicBezTo>
                    <a:pt x="650554" y="99645"/>
                    <a:pt x="652893" y="109003"/>
                    <a:pt x="652893" y="123039"/>
                  </a:cubicBezTo>
                  <a:lnTo>
                    <a:pt x="652893" y="230651"/>
                  </a:lnTo>
                  <a:cubicBezTo>
                    <a:pt x="615463" y="289136"/>
                    <a:pt x="608445" y="340603"/>
                    <a:pt x="610784" y="413124"/>
                  </a:cubicBezTo>
                  <a:cubicBezTo>
                    <a:pt x="613123" y="462252"/>
                    <a:pt x="589729" y="509040"/>
                    <a:pt x="554638" y="546470"/>
                  </a:cubicBezTo>
                  <a:cubicBezTo>
                    <a:pt x="533584" y="569864"/>
                    <a:pt x="517208" y="586240"/>
                    <a:pt x="498493" y="623670"/>
                  </a:cubicBezTo>
                  <a:cubicBezTo>
                    <a:pt x="486796" y="649404"/>
                    <a:pt x="479778" y="670458"/>
                    <a:pt x="468081" y="691513"/>
                  </a:cubicBezTo>
                  <a:cubicBezTo>
                    <a:pt x="456384" y="721925"/>
                    <a:pt x="430650" y="719586"/>
                    <a:pt x="407256" y="707889"/>
                  </a:cubicBezTo>
                  <a:cubicBezTo>
                    <a:pt x="344093" y="672798"/>
                    <a:pt x="271571" y="656422"/>
                    <a:pt x="229462" y="618992"/>
                  </a:cubicBezTo>
                  <a:cubicBezTo>
                    <a:pt x="290286" y="656422"/>
                    <a:pt x="369826" y="698531"/>
                    <a:pt x="456384" y="721925"/>
                  </a:cubicBezTo>
                  <a:cubicBezTo>
                    <a:pt x="461063" y="724265"/>
                    <a:pt x="463402" y="728943"/>
                    <a:pt x="463402" y="733622"/>
                  </a:cubicBezTo>
                  <a:cubicBezTo>
                    <a:pt x="482117" y="831877"/>
                    <a:pt x="442347" y="920774"/>
                    <a:pt x="430650" y="1016690"/>
                  </a:cubicBezTo>
                  <a:cubicBezTo>
                    <a:pt x="428311" y="1044762"/>
                    <a:pt x="418953" y="1072835"/>
                    <a:pt x="411935" y="1100908"/>
                  </a:cubicBezTo>
                  <a:cubicBezTo>
                    <a:pt x="397899" y="1110266"/>
                    <a:pt x="418953" y="1135999"/>
                    <a:pt x="393220" y="1140678"/>
                  </a:cubicBezTo>
                  <a:cubicBezTo>
                    <a:pt x="346432" y="1044762"/>
                    <a:pt x="273911" y="965223"/>
                    <a:pt x="208407" y="883344"/>
                  </a:cubicBezTo>
                  <a:cubicBezTo>
                    <a:pt x="180335" y="850592"/>
                    <a:pt x="135886" y="829538"/>
                    <a:pt x="98456" y="806144"/>
                  </a:cubicBezTo>
                  <a:cubicBezTo>
                    <a:pt x="9558" y="749998"/>
                    <a:pt x="-20854" y="658761"/>
                    <a:pt x="14237" y="562846"/>
                  </a:cubicBezTo>
                  <a:cubicBezTo>
                    <a:pt x="39971" y="499682"/>
                    <a:pt x="44029" y="414085"/>
                    <a:pt x="55726" y="346242"/>
                  </a:cubicBezTo>
                  <a:cubicBezTo>
                    <a:pt x="83799" y="360278"/>
                    <a:pt x="114831" y="406106"/>
                    <a:pt x="147583" y="368676"/>
                  </a:cubicBezTo>
                  <a:cubicBezTo>
                    <a:pt x="82080" y="368676"/>
                    <a:pt x="70383" y="354639"/>
                    <a:pt x="54007" y="293815"/>
                  </a:cubicBezTo>
                  <a:cubicBezTo>
                    <a:pt x="46989" y="268082"/>
                    <a:pt x="28273" y="249286"/>
                    <a:pt x="21255" y="218954"/>
                  </a:cubicBezTo>
                  <a:cubicBezTo>
                    <a:pt x="14237" y="188622"/>
                    <a:pt x="-13836" y="144573"/>
                    <a:pt x="11898" y="111822"/>
                  </a:cubicBezTo>
                  <a:cubicBezTo>
                    <a:pt x="86759" y="109482"/>
                    <a:pt x="154601" y="151112"/>
                    <a:pt x="159280" y="254045"/>
                  </a:cubicBezTo>
                  <a:cubicBezTo>
                    <a:pt x="192032" y="235330"/>
                    <a:pt x="192032" y="204918"/>
                    <a:pt x="189692" y="174506"/>
                  </a:cubicBezTo>
                  <a:cubicBezTo>
                    <a:pt x="187353" y="141754"/>
                    <a:pt x="194371" y="120700"/>
                    <a:pt x="234141" y="127718"/>
                  </a:cubicBezTo>
                  <a:cubicBezTo>
                    <a:pt x="283268" y="137075"/>
                    <a:pt x="304323" y="106663"/>
                    <a:pt x="318359" y="66893"/>
                  </a:cubicBezTo>
                  <a:cubicBezTo>
                    <a:pt x="337074" y="6069"/>
                    <a:pt x="411935" y="-22004"/>
                    <a:pt x="461063" y="20105"/>
                  </a:cubicBezTo>
                  <a:cubicBezTo>
                    <a:pt x="514869" y="57536"/>
                    <a:pt x="587390" y="66893"/>
                    <a:pt x="648214" y="7859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51"/>
            <p:cNvSpPr/>
            <p:nvPr/>
          </p:nvSpPr>
          <p:spPr>
            <a:xfrm>
              <a:off x="8501432" y="926512"/>
              <a:ext cx="1777943" cy="1567398"/>
            </a:xfrm>
            <a:custGeom>
              <a:avLst/>
              <a:gdLst/>
              <a:ahLst/>
              <a:cxnLst/>
              <a:rect l="l" t="t" r="r" b="b"/>
              <a:pathLst>
                <a:path w="1777943" h="1567397" extrusionOk="0">
                  <a:moveTo>
                    <a:pt x="1731761" y="1163792"/>
                  </a:moveTo>
                  <a:cubicBezTo>
                    <a:pt x="1755155" y="1124022"/>
                    <a:pt x="1759834" y="1049162"/>
                    <a:pt x="1729422" y="1009392"/>
                  </a:cubicBezTo>
                  <a:cubicBezTo>
                    <a:pt x="1722403" y="1000034"/>
                    <a:pt x="1717725" y="983658"/>
                    <a:pt x="1717725" y="971961"/>
                  </a:cubicBezTo>
                  <a:cubicBezTo>
                    <a:pt x="1724743" y="833937"/>
                    <a:pt x="1659240" y="705270"/>
                    <a:pt x="1663918" y="567245"/>
                  </a:cubicBezTo>
                  <a:cubicBezTo>
                    <a:pt x="1666258" y="529815"/>
                    <a:pt x="1654561" y="492384"/>
                    <a:pt x="1633506" y="461972"/>
                  </a:cubicBezTo>
                  <a:cubicBezTo>
                    <a:pt x="1598415" y="410505"/>
                    <a:pt x="1582039" y="342663"/>
                    <a:pt x="1523554" y="314590"/>
                  </a:cubicBezTo>
                  <a:cubicBezTo>
                    <a:pt x="1444015" y="279499"/>
                    <a:pt x="1378512" y="223354"/>
                    <a:pt x="1296633" y="192941"/>
                  </a:cubicBezTo>
                  <a:cubicBezTo>
                    <a:pt x="1275578" y="211657"/>
                    <a:pt x="1294293" y="230372"/>
                    <a:pt x="1294293" y="249087"/>
                  </a:cubicBezTo>
                  <a:cubicBezTo>
                    <a:pt x="1296633" y="277160"/>
                    <a:pt x="1296633" y="302893"/>
                    <a:pt x="1298972" y="330966"/>
                  </a:cubicBezTo>
                  <a:cubicBezTo>
                    <a:pt x="1298972" y="340323"/>
                    <a:pt x="1298972" y="352020"/>
                    <a:pt x="1284936" y="354360"/>
                  </a:cubicBezTo>
                  <a:cubicBezTo>
                    <a:pt x="1280257" y="354360"/>
                    <a:pt x="1275578" y="352020"/>
                    <a:pt x="1270899" y="349681"/>
                  </a:cubicBezTo>
                  <a:cubicBezTo>
                    <a:pt x="1259202" y="335645"/>
                    <a:pt x="1277918" y="335645"/>
                    <a:pt x="1280257" y="328627"/>
                  </a:cubicBezTo>
                  <a:cubicBezTo>
                    <a:pt x="1287275" y="307572"/>
                    <a:pt x="1280257" y="286517"/>
                    <a:pt x="1277918" y="263123"/>
                  </a:cubicBezTo>
                  <a:cubicBezTo>
                    <a:pt x="1273239" y="225693"/>
                    <a:pt x="1268560" y="185923"/>
                    <a:pt x="1263881" y="148493"/>
                  </a:cubicBezTo>
                  <a:cubicBezTo>
                    <a:pt x="1259202" y="143814"/>
                    <a:pt x="1252184" y="139135"/>
                    <a:pt x="1247505" y="134456"/>
                  </a:cubicBezTo>
                  <a:cubicBezTo>
                    <a:pt x="1240487" y="129778"/>
                    <a:pt x="1233469" y="129778"/>
                    <a:pt x="1224111" y="132117"/>
                  </a:cubicBezTo>
                  <a:cubicBezTo>
                    <a:pt x="1207736" y="155511"/>
                    <a:pt x="1212414" y="188263"/>
                    <a:pt x="1196039" y="213996"/>
                  </a:cubicBezTo>
                  <a:cubicBezTo>
                    <a:pt x="1191360" y="225693"/>
                    <a:pt x="1184342" y="239729"/>
                    <a:pt x="1184342" y="253766"/>
                  </a:cubicBezTo>
                  <a:cubicBezTo>
                    <a:pt x="1186681" y="300554"/>
                    <a:pt x="1179663" y="347342"/>
                    <a:pt x="1172645" y="394130"/>
                  </a:cubicBezTo>
                  <a:cubicBezTo>
                    <a:pt x="1160948" y="468990"/>
                    <a:pt x="1144572" y="602336"/>
                    <a:pt x="1128196" y="635088"/>
                  </a:cubicBezTo>
                  <a:cubicBezTo>
                    <a:pt x="1043978" y="511100"/>
                    <a:pt x="971456" y="382433"/>
                    <a:pt x="835771" y="307572"/>
                  </a:cubicBezTo>
                  <a:cubicBezTo>
                    <a:pt x="800680" y="288857"/>
                    <a:pt x="777286" y="258445"/>
                    <a:pt x="760910" y="221014"/>
                  </a:cubicBezTo>
                  <a:cubicBezTo>
                    <a:pt x="737516" y="169547"/>
                    <a:pt x="735177" y="120420"/>
                    <a:pt x="756232" y="68953"/>
                  </a:cubicBezTo>
                  <a:cubicBezTo>
                    <a:pt x="753892" y="57256"/>
                    <a:pt x="758571" y="40880"/>
                    <a:pt x="737516" y="43220"/>
                  </a:cubicBezTo>
                  <a:cubicBezTo>
                    <a:pt x="653298" y="57256"/>
                    <a:pt x="627565" y="125099"/>
                    <a:pt x="601831" y="192941"/>
                  </a:cubicBezTo>
                  <a:cubicBezTo>
                    <a:pt x="606510" y="244408"/>
                    <a:pt x="597152" y="300554"/>
                    <a:pt x="627565" y="359039"/>
                  </a:cubicBezTo>
                  <a:cubicBezTo>
                    <a:pt x="627565" y="359039"/>
                    <a:pt x="629904" y="361378"/>
                    <a:pt x="629904" y="361378"/>
                  </a:cubicBezTo>
                  <a:cubicBezTo>
                    <a:pt x="629904" y="321608"/>
                    <a:pt x="629904" y="291196"/>
                    <a:pt x="646280" y="267802"/>
                  </a:cubicBezTo>
                  <a:cubicBezTo>
                    <a:pt x="664995" y="239729"/>
                    <a:pt x="690728" y="223354"/>
                    <a:pt x="730498" y="230372"/>
                  </a:cubicBezTo>
                  <a:cubicBezTo>
                    <a:pt x="657977" y="251426"/>
                    <a:pt x="634583" y="300554"/>
                    <a:pt x="646280" y="370736"/>
                  </a:cubicBezTo>
                  <a:cubicBezTo>
                    <a:pt x="648619" y="380093"/>
                    <a:pt x="643940" y="391790"/>
                    <a:pt x="629904" y="394130"/>
                  </a:cubicBezTo>
                  <a:cubicBezTo>
                    <a:pt x="615868" y="396469"/>
                    <a:pt x="611189" y="384772"/>
                    <a:pt x="606510" y="373075"/>
                  </a:cubicBezTo>
                  <a:cubicBezTo>
                    <a:pt x="585455" y="319269"/>
                    <a:pt x="583116" y="260784"/>
                    <a:pt x="578437" y="204638"/>
                  </a:cubicBezTo>
                  <a:cubicBezTo>
                    <a:pt x="541007" y="211657"/>
                    <a:pt x="501237" y="218675"/>
                    <a:pt x="470825" y="242069"/>
                  </a:cubicBezTo>
                  <a:cubicBezTo>
                    <a:pt x="421697" y="277160"/>
                    <a:pt x="370231" y="305233"/>
                    <a:pt x="314085" y="326287"/>
                  </a:cubicBezTo>
                  <a:cubicBezTo>
                    <a:pt x="304727" y="330966"/>
                    <a:pt x="295370" y="333305"/>
                    <a:pt x="288352" y="340323"/>
                  </a:cubicBezTo>
                  <a:cubicBezTo>
                    <a:pt x="211152" y="405827"/>
                    <a:pt x="187758" y="504081"/>
                    <a:pt x="147988" y="585960"/>
                  </a:cubicBezTo>
                  <a:cubicBezTo>
                    <a:pt x="115236" y="653803"/>
                    <a:pt x="84824" y="731003"/>
                    <a:pt x="73127" y="810543"/>
                  </a:cubicBezTo>
                  <a:cubicBezTo>
                    <a:pt x="63769" y="876046"/>
                    <a:pt x="63769" y="892422"/>
                    <a:pt x="122254" y="918155"/>
                  </a:cubicBezTo>
                  <a:cubicBezTo>
                    <a:pt x="213491" y="955586"/>
                    <a:pt x="269637" y="1028107"/>
                    <a:pt x="307067" y="1114665"/>
                  </a:cubicBezTo>
                  <a:cubicBezTo>
                    <a:pt x="309406" y="1117004"/>
                    <a:pt x="309406" y="1121683"/>
                    <a:pt x="311746" y="1124022"/>
                  </a:cubicBezTo>
                  <a:cubicBezTo>
                    <a:pt x="309406" y="1121683"/>
                    <a:pt x="309406" y="1119344"/>
                    <a:pt x="307067" y="1117004"/>
                  </a:cubicBezTo>
                  <a:cubicBezTo>
                    <a:pt x="311746" y="1126362"/>
                    <a:pt x="316424" y="1138059"/>
                    <a:pt x="318764" y="1147416"/>
                  </a:cubicBezTo>
                  <a:cubicBezTo>
                    <a:pt x="297709" y="1117004"/>
                    <a:pt x="278994" y="1084253"/>
                    <a:pt x="257940" y="1053840"/>
                  </a:cubicBezTo>
                  <a:cubicBezTo>
                    <a:pt x="229867" y="1014071"/>
                    <a:pt x="197115" y="981319"/>
                    <a:pt x="157345" y="953246"/>
                  </a:cubicBezTo>
                  <a:cubicBezTo>
                    <a:pt x="138630" y="939210"/>
                    <a:pt x="129273" y="939210"/>
                    <a:pt x="119915" y="960264"/>
                  </a:cubicBezTo>
                  <a:cubicBezTo>
                    <a:pt x="87163" y="1065537"/>
                    <a:pt x="80145" y="1175489"/>
                    <a:pt x="56751" y="1283102"/>
                  </a:cubicBezTo>
                  <a:cubicBezTo>
                    <a:pt x="40375" y="1362641"/>
                    <a:pt x="35697" y="1439841"/>
                    <a:pt x="59091" y="1519381"/>
                  </a:cubicBezTo>
                  <a:cubicBezTo>
                    <a:pt x="75466" y="1528738"/>
                    <a:pt x="91842" y="1526399"/>
                    <a:pt x="110557" y="1517041"/>
                  </a:cubicBezTo>
                  <a:cubicBezTo>
                    <a:pt x="152667" y="1467914"/>
                    <a:pt x="187758" y="1407090"/>
                    <a:pt x="243903" y="1379017"/>
                  </a:cubicBezTo>
                  <a:cubicBezTo>
                    <a:pt x="342158" y="1329890"/>
                    <a:pt x="442752" y="1287780"/>
                    <a:pt x="501237" y="1290120"/>
                  </a:cubicBezTo>
                  <a:cubicBezTo>
                    <a:pt x="590134" y="1294799"/>
                    <a:pt x="737516" y="1313514"/>
                    <a:pt x="821735" y="1285441"/>
                  </a:cubicBezTo>
                  <a:lnTo>
                    <a:pt x="1731761" y="1163792"/>
                  </a:lnTo>
                  <a:close/>
                  <a:moveTo>
                    <a:pt x="59091" y="1404750"/>
                  </a:moveTo>
                  <a:cubicBezTo>
                    <a:pt x="80145" y="1360302"/>
                    <a:pt x="115236" y="1334568"/>
                    <a:pt x="164364" y="1322871"/>
                  </a:cubicBezTo>
                  <a:cubicBezTo>
                    <a:pt x="129273" y="1350944"/>
                    <a:pt x="94182" y="1376678"/>
                    <a:pt x="59091" y="1404750"/>
                  </a:cubicBezTo>
                  <a:close/>
                  <a:moveTo>
                    <a:pt x="131612" y="1285441"/>
                  </a:moveTo>
                  <a:cubicBezTo>
                    <a:pt x="187758" y="1243332"/>
                    <a:pt x="250921" y="1240992"/>
                    <a:pt x="316424" y="1264386"/>
                  </a:cubicBezTo>
                  <a:cubicBezTo>
                    <a:pt x="253261" y="1257368"/>
                    <a:pt x="192436" y="1266726"/>
                    <a:pt x="131612" y="1285441"/>
                  </a:cubicBezTo>
                  <a:close/>
                </a:path>
              </a:pathLst>
            </a:custGeom>
            <a:solidFill>
              <a:srgbClr val="40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51"/>
            <p:cNvSpPr/>
            <p:nvPr/>
          </p:nvSpPr>
          <p:spPr>
            <a:xfrm>
              <a:off x="10126872" y="2025953"/>
              <a:ext cx="655032" cy="561456"/>
            </a:xfrm>
            <a:custGeom>
              <a:avLst/>
              <a:gdLst/>
              <a:ahLst/>
              <a:cxnLst/>
              <a:rect l="l" t="t" r="r" b="b"/>
              <a:pathLst>
                <a:path w="655031" h="561455" extrusionOk="0">
                  <a:moveTo>
                    <a:pt x="52515" y="534570"/>
                  </a:moveTo>
                  <a:cubicBezTo>
                    <a:pt x="50176" y="532231"/>
                    <a:pt x="45497" y="527552"/>
                    <a:pt x="43157" y="525213"/>
                  </a:cubicBezTo>
                  <a:cubicBezTo>
                    <a:pt x="40818" y="499479"/>
                    <a:pt x="64212" y="497140"/>
                    <a:pt x="78248" y="490122"/>
                  </a:cubicBezTo>
                  <a:cubicBezTo>
                    <a:pt x="148430" y="452691"/>
                    <a:pt x="209255" y="398885"/>
                    <a:pt x="270079" y="349758"/>
                  </a:cubicBezTo>
                  <a:cubicBezTo>
                    <a:pt x="365994" y="270218"/>
                    <a:pt x="459570" y="188339"/>
                    <a:pt x="548468" y="104121"/>
                  </a:cubicBezTo>
                  <a:cubicBezTo>
                    <a:pt x="567183" y="85406"/>
                    <a:pt x="574201" y="73709"/>
                    <a:pt x="553146" y="57333"/>
                  </a:cubicBezTo>
                  <a:cubicBezTo>
                    <a:pt x="576540" y="40957"/>
                    <a:pt x="599934" y="31599"/>
                    <a:pt x="606953" y="69030"/>
                  </a:cubicBezTo>
                  <a:cubicBezTo>
                    <a:pt x="611631" y="87745"/>
                    <a:pt x="625668" y="83066"/>
                    <a:pt x="635025" y="87745"/>
                  </a:cubicBezTo>
                  <a:cubicBezTo>
                    <a:pt x="588237" y="101781"/>
                    <a:pt x="555486" y="132194"/>
                    <a:pt x="525074" y="164945"/>
                  </a:cubicBezTo>
                  <a:cubicBezTo>
                    <a:pt x="417461" y="279576"/>
                    <a:pt x="286455" y="366133"/>
                    <a:pt x="167146" y="469067"/>
                  </a:cubicBezTo>
                  <a:cubicBezTo>
                    <a:pt x="132055" y="499479"/>
                    <a:pt x="92285" y="515855"/>
                    <a:pt x="52515" y="534570"/>
                  </a:cubicBezTo>
                  <a:close/>
                </a:path>
              </a:pathLst>
            </a:custGeom>
            <a:solidFill>
              <a:srgbClr val="6D6A6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51"/>
            <p:cNvSpPr/>
            <p:nvPr/>
          </p:nvSpPr>
          <p:spPr>
            <a:xfrm>
              <a:off x="8876498" y="2106020"/>
              <a:ext cx="1427033" cy="4304495"/>
            </a:xfrm>
            <a:custGeom>
              <a:avLst/>
              <a:gdLst/>
              <a:ahLst/>
              <a:cxnLst/>
              <a:rect l="l" t="t" r="r" b="b"/>
              <a:pathLst>
                <a:path w="1427033" h="4304494" extrusionOk="0">
                  <a:moveTo>
                    <a:pt x="1305229" y="73181"/>
                  </a:moveTo>
                  <a:cubicBezTo>
                    <a:pt x="1300550" y="82539"/>
                    <a:pt x="1291192" y="84878"/>
                    <a:pt x="1279495" y="87218"/>
                  </a:cubicBezTo>
                  <a:cubicBezTo>
                    <a:pt x="1176562" y="96575"/>
                    <a:pt x="680609" y="152721"/>
                    <a:pt x="673591" y="122309"/>
                  </a:cubicBezTo>
                  <a:cubicBezTo>
                    <a:pt x="666573" y="126988"/>
                    <a:pt x="652536" y="136345"/>
                    <a:pt x="638500" y="143363"/>
                  </a:cubicBezTo>
                  <a:cubicBezTo>
                    <a:pt x="470063" y="246297"/>
                    <a:pt x="306305" y="358588"/>
                    <a:pt x="109796" y="407715"/>
                  </a:cubicBezTo>
                  <a:cubicBezTo>
                    <a:pt x="88741" y="417073"/>
                    <a:pt x="98099" y="440467"/>
                    <a:pt x="91081" y="454503"/>
                  </a:cubicBezTo>
                  <a:cubicBezTo>
                    <a:pt x="84062" y="477897"/>
                    <a:pt x="79384" y="503631"/>
                    <a:pt x="91081" y="524685"/>
                  </a:cubicBezTo>
                  <a:cubicBezTo>
                    <a:pt x="112135" y="555097"/>
                    <a:pt x="95759" y="566794"/>
                    <a:pt x="74705" y="583170"/>
                  </a:cubicBezTo>
                  <a:cubicBezTo>
                    <a:pt x="41953" y="608904"/>
                    <a:pt x="32596" y="658031"/>
                    <a:pt x="55990" y="693122"/>
                  </a:cubicBezTo>
                  <a:cubicBezTo>
                    <a:pt x="67687" y="709498"/>
                    <a:pt x="81723" y="728213"/>
                    <a:pt x="95759" y="739910"/>
                  </a:cubicBezTo>
                  <a:cubicBezTo>
                    <a:pt x="119153" y="758625"/>
                    <a:pt x="121493" y="777340"/>
                    <a:pt x="123832" y="805413"/>
                  </a:cubicBezTo>
                  <a:cubicBezTo>
                    <a:pt x="126172" y="898989"/>
                    <a:pt x="84062" y="992565"/>
                    <a:pt x="116814" y="1086141"/>
                  </a:cubicBezTo>
                  <a:cubicBezTo>
                    <a:pt x="119153" y="1090820"/>
                    <a:pt x="116814" y="1095499"/>
                    <a:pt x="114475" y="1100177"/>
                  </a:cubicBezTo>
                  <a:cubicBezTo>
                    <a:pt x="91081" y="1186736"/>
                    <a:pt x="88741" y="1273293"/>
                    <a:pt x="114475" y="1359851"/>
                  </a:cubicBezTo>
                  <a:cubicBezTo>
                    <a:pt x="128511" y="1408978"/>
                    <a:pt x="119153" y="1458106"/>
                    <a:pt x="109796" y="1504894"/>
                  </a:cubicBezTo>
                  <a:cubicBezTo>
                    <a:pt x="93420" y="1577415"/>
                    <a:pt x="100438" y="1645258"/>
                    <a:pt x="133190" y="1713100"/>
                  </a:cubicBezTo>
                  <a:cubicBezTo>
                    <a:pt x="154244" y="1755209"/>
                    <a:pt x="163602" y="1799658"/>
                    <a:pt x="156584" y="1851125"/>
                  </a:cubicBezTo>
                  <a:cubicBezTo>
                    <a:pt x="149565" y="1909610"/>
                    <a:pt x="170620" y="1965755"/>
                    <a:pt x="186996" y="2021901"/>
                  </a:cubicBezTo>
                  <a:cubicBezTo>
                    <a:pt x="215069" y="2113137"/>
                    <a:pt x="203372" y="2213732"/>
                    <a:pt x="210390" y="2309647"/>
                  </a:cubicBezTo>
                  <a:cubicBezTo>
                    <a:pt x="210390" y="2316665"/>
                    <a:pt x="203372" y="2323683"/>
                    <a:pt x="198693" y="2333041"/>
                  </a:cubicBezTo>
                  <a:cubicBezTo>
                    <a:pt x="177638" y="2389187"/>
                    <a:pt x="161262" y="2442993"/>
                    <a:pt x="208050" y="2494460"/>
                  </a:cubicBezTo>
                  <a:cubicBezTo>
                    <a:pt x="219747" y="2506157"/>
                    <a:pt x="224426" y="2524872"/>
                    <a:pt x="215069" y="2545926"/>
                  </a:cubicBezTo>
                  <a:cubicBezTo>
                    <a:pt x="196353" y="2592714"/>
                    <a:pt x="203372" y="2646521"/>
                    <a:pt x="172959" y="2690969"/>
                  </a:cubicBezTo>
                  <a:cubicBezTo>
                    <a:pt x="170620" y="2693309"/>
                    <a:pt x="170620" y="2700327"/>
                    <a:pt x="172959" y="2705006"/>
                  </a:cubicBezTo>
                  <a:cubicBezTo>
                    <a:pt x="184656" y="2770509"/>
                    <a:pt x="177638" y="2838351"/>
                    <a:pt x="175299" y="2903855"/>
                  </a:cubicBezTo>
                  <a:cubicBezTo>
                    <a:pt x="170620" y="2985734"/>
                    <a:pt x="126172" y="3067612"/>
                    <a:pt x="161262" y="3151831"/>
                  </a:cubicBezTo>
                  <a:cubicBezTo>
                    <a:pt x="161262" y="3154170"/>
                    <a:pt x="161262" y="3158849"/>
                    <a:pt x="158923" y="3161188"/>
                  </a:cubicBezTo>
                  <a:cubicBezTo>
                    <a:pt x="144887" y="3245407"/>
                    <a:pt x="142547" y="3329625"/>
                    <a:pt x="149565" y="3413844"/>
                  </a:cubicBezTo>
                  <a:cubicBezTo>
                    <a:pt x="154244" y="3491044"/>
                    <a:pt x="151905" y="3570583"/>
                    <a:pt x="151905" y="3647784"/>
                  </a:cubicBezTo>
                  <a:cubicBezTo>
                    <a:pt x="151905" y="3769432"/>
                    <a:pt x="177638" y="3888742"/>
                    <a:pt x="194014" y="4008051"/>
                  </a:cubicBezTo>
                  <a:cubicBezTo>
                    <a:pt x="203372" y="4071215"/>
                    <a:pt x="236123" y="4129700"/>
                    <a:pt x="226766" y="4197542"/>
                  </a:cubicBezTo>
                  <a:cubicBezTo>
                    <a:pt x="219747" y="4237312"/>
                    <a:pt x="238463" y="4253688"/>
                    <a:pt x="275893" y="4256027"/>
                  </a:cubicBezTo>
                  <a:cubicBezTo>
                    <a:pt x="282911" y="4260706"/>
                    <a:pt x="292269" y="4263046"/>
                    <a:pt x="299287" y="4265385"/>
                  </a:cubicBezTo>
                  <a:cubicBezTo>
                    <a:pt x="325020" y="4270064"/>
                    <a:pt x="348414" y="4260706"/>
                    <a:pt x="374148" y="4256027"/>
                  </a:cubicBezTo>
                  <a:cubicBezTo>
                    <a:pt x="439651" y="4239652"/>
                    <a:pt x="505154" y="4232633"/>
                    <a:pt x="572997" y="4244330"/>
                  </a:cubicBezTo>
                  <a:cubicBezTo>
                    <a:pt x="589373" y="4241991"/>
                    <a:pt x="608088" y="4241991"/>
                    <a:pt x="624464" y="4234973"/>
                  </a:cubicBezTo>
                  <a:cubicBezTo>
                    <a:pt x="638500" y="4227955"/>
                    <a:pt x="638500" y="4211579"/>
                    <a:pt x="640839" y="4199882"/>
                  </a:cubicBezTo>
                  <a:cubicBezTo>
                    <a:pt x="657215" y="4089930"/>
                    <a:pt x="659555" y="3977639"/>
                    <a:pt x="636161" y="3872366"/>
                  </a:cubicBezTo>
                  <a:cubicBezTo>
                    <a:pt x="612767" y="3764754"/>
                    <a:pt x="619785" y="3657141"/>
                    <a:pt x="610427" y="3549529"/>
                  </a:cubicBezTo>
                  <a:cubicBezTo>
                    <a:pt x="608088" y="3521456"/>
                    <a:pt x="608088" y="3495723"/>
                    <a:pt x="605748" y="3467650"/>
                  </a:cubicBezTo>
                  <a:cubicBezTo>
                    <a:pt x="587033" y="3247746"/>
                    <a:pt x="575336" y="3025503"/>
                    <a:pt x="622124" y="2807939"/>
                  </a:cubicBezTo>
                  <a:cubicBezTo>
                    <a:pt x="647858" y="2693309"/>
                    <a:pt x="659555" y="2573999"/>
                    <a:pt x="666573" y="2457029"/>
                  </a:cubicBezTo>
                  <a:cubicBezTo>
                    <a:pt x="673591" y="2307308"/>
                    <a:pt x="687627" y="2155247"/>
                    <a:pt x="696985" y="2005525"/>
                  </a:cubicBezTo>
                  <a:cubicBezTo>
                    <a:pt x="704003" y="1888555"/>
                    <a:pt x="750791" y="1642918"/>
                    <a:pt x="795240" y="1537645"/>
                  </a:cubicBezTo>
                  <a:cubicBezTo>
                    <a:pt x="790561" y="1539985"/>
                    <a:pt x="783543" y="1699064"/>
                    <a:pt x="771846" y="1766906"/>
                  </a:cubicBezTo>
                  <a:cubicBezTo>
                    <a:pt x="760149" y="1846446"/>
                    <a:pt x="750791" y="1900252"/>
                    <a:pt x="746112" y="1977452"/>
                  </a:cubicBezTo>
                  <a:cubicBezTo>
                    <a:pt x="769506" y="2047634"/>
                    <a:pt x="767167" y="2134192"/>
                    <a:pt x="769506" y="2209053"/>
                  </a:cubicBezTo>
                  <a:cubicBezTo>
                    <a:pt x="769506" y="2251162"/>
                    <a:pt x="776524" y="2293271"/>
                    <a:pt x="785882" y="2335380"/>
                  </a:cubicBezTo>
                  <a:cubicBezTo>
                    <a:pt x="811615" y="2459369"/>
                    <a:pt x="809276" y="2590375"/>
                    <a:pt x="795240" y="2714363"/>
                  </a:cubicBezTo>
                  <a:cubicBezTo>
                    <a:pt x="781203" y="2847709"/>
                    <a:pt x="755470" y="2981055"/>
                    <a:pt x="748452" y="3114400"/>
                  </a:cubicBezTo>
                  <a:cubicBezTo>
                    <a:pt x="739094" y="3292195"/>
                    <a:pt x="732076" y="3469989"/>
                    <a:pt x="755470" y="3647784"/>
                  </a:cubicBezTo>
                  <a:cubicBezTo>
                    <a:pt x="760149" y="3687553"/>
                    <a:pt x="769506" y="3732002"/>
                    <a:pt x="757809" y="3769432"/>
                  </a:cubicBezTo>
                  <a:cubicBezTo>
                    <a:pt x="729736" y="3865348"/>
                    <a:pt x="748452" y="3958924"/>
                    <a:pt x="760149" y="4052500"/>
                  </a:cubicBezTo>
                  <a:cubicBezTo>
                    <a:pt x="764827" y="4096948"/>
                    <a:pt x="748452" y="4141397"/>
                    <a:pt x="767167" y="4185845"/>
                  </a:cubicBezTo>
                  <a:cubicBezTo>
                    <a:pt x="774185" y="4195203"/>
                    <a:pt x="781203" y="4204561"/>
                    <a:pt x="792900" y="4206900"/>
                  </a:cubicBezTo>
                  <a:cubicBezTo>
                    <a:pt x="877119" y="4213918"/>
                    <a:pt x="961337" y="4211579"/>
                    <a:pt x="1045555" y="4211579"/>
                  </a:cubicBezTo>
                  <a:cubicBezTo>
                    <a:pt x="1104040" y="4211579"/>
                    <a:pt x="1160186" y="4192864"/>
                    <a:pt x="1197616" y="4143736"/>
                  </a:cubicBezTo>
                  <a:cubicBezTo>
                    <a:pt x="1213992" y="4122682"/>
                    <a:pt x="1202295" y="4094609"/>
                    <a:pt x="1211653" y="4071215"/>
                  </a:cubicBezTo>
                  <a:cubicBezTo>
                    <a:pt x="1204635" y="4010390"/>
                    <a:pt x="1199956" y="3947227"/>
                    <a:pt x="1185919" y="3888742"/>
                  </a:cubicBezTo>
                  <a:cubicBezTo>
                    <a:pt x="1176562" y="3844293"/>
                    <a:pt x="1169544" y="3804523"/>
                    <a:pt x="1171883" y="3757735"/>
                  </a:cubicBezTo>
                  <a:cubicBezTo>
                    <a:pt x="1174222" y="3708608"/>
                    <a:pt x="1192938" y="3657141"/>
                    <a:pt x="1174222" y="3610353"/>
                  </a:cubicBezTo>
                  <a:cubicBezTo>
                    <a:pt x="1146150" y="3542511"/>
                    <a:pt x="1146150" y="3472329"/>
                    <a:pt x="1157847" y="3404486"/>
                  </a:cubicBezTo>
                  <a:cubicBezTo>
                    <a:pt x="1183580" y="3268801"/>
                    <a:pt x="1171883" y="3128437"/>
                    <a:pt x="1195277" y="2992752"/>
                  </a:cubicBezTo>
                  <a:cubicBezTo>
                    <a:pt x="1209313" y="2908533"/>
                    <a:pt x="1206974" y="2824315"/>
                    <a:pt x="1258441" y="2751794"/>
                  </a:cubicBezTo>
                  <a:cubicBezTo>
                    <a:pt x="1277156" y="2726060"/>
                    <a:pt x="1277156" y="2688630"/>
                    <a:pt x="1274817" y="2655878"/>
                  </a:cubicBezTo>
                  <a:cubicBezTo>
                    <a:pt x="1272477" y="2630145"/>
                    <a:pt x="1272477" y="2604411"/>
                    <a:pt x="1274817" y="2578678"/>
                  </a:cubicBezTo>
                  <a:cubicBezTo>
                    <a:pt x="1286514" y="2454690"/>
                    <a:pt x="1312247" y="2333041"/>
                    <a:pt x="1302889" y="2209053"/>
                  </a:cubicBezTo>
                  <a:cubicBezTo>
                    <a:pt x="1302889" y="2204374"/>
                    <a:pt x="1302889" y="2199695"/>
                    <a:pt x="1302889" y="2192677"/>
                  </a:cubicBezTo>
                  <a:cubicBezTo>
                    <a:pt x="1298211" y="2012543"/>
                    <a:pt x="1319265" y="1832410"/>
                    <a:pt x="1314586" y="1649936"/>
                  </a:cubicBezTo>
                  <a:cubicBezTo>
                    <a:pt x="1307568" y="1392602"/>
                    <a:pt x="1258441" y="1142287"/>
                    <a:pt x="1181241" y="898989"/>
                  </a:cubicBezTo>
                  <a:cubicBezTo>
                    <a:pt x="1167204" y="891971"/>
                    <a:pt x="1190598" y="770322"/>
                    <a:pt x="1202295" y="714177"/>
                  </a:cubicBezTo>
                  <a:cubicBezTo>
                    <a:pt x="1216332" y="639316"/>
                    <a:pt x="1216332" y="555097"/>
                    <a:pt x="1190598" y="475558"/>
                  </a:cubicBezTo>
                  <a:cubicBezTo>
                    <a:pt x="1230368" y="470879"/>
                    <a:pt x="1272477" y="487255"/>
                    <a:pt x="1302889" y="452164"/>
                  </a:cubicBezTo>
                  <a:cubicBezTo>
                    <a:pt x="1305229" y="442806"/>
                    <a:pt x="1300550" y="438128"/>
                    <a:pt x="1293532" y="435788"/>
                  </a:cubicBezTo>
                  <a:cubicBezTo>
                    <a:pt x="1286514" y="433449"/>
                    <a:pt x="1279495" y="433449"/>
                    <a:pt x="1272477" y="435788"/>
                  </a:cubicBezTo>
                  <a:cubicBezTo>
                    <a:pt x="1204635" y="442806"/>
                    <a:pt x="1195277" y="435788"/>
                    <a:pt x="1178901" y="367946"/>
                  </a:cubicBezTo>
                  <a:cubicBezTo>
                    <a:pt x="1174222" y="349230"/>
                    <a:pt x="1171883" y="332855"/>
                    <a:pt x="1169544" y="314139"/>
                  </a:cubicBezTo>
                  <a:cubicBezTo>
                    <a:pt x="1167204" y="288406"/>
                    <a:pt x="1157847" y="260333"/>
                    <a:pt x="1176562" y="236939"/>
                  </a:cubicBezTo>
                  <a:cubicBezTo>
                    <a:pt x="1213992" y="192491"/>
                    <a:pt x="1256101" y="159739"/>
                    <a:pt x="1314586" y="150382"/>
                  </a:cubicBezTo>
                  <a:cubicBezTo>
                    <a:pt x="1380090" y="141024"/>
                    <a:pt x="1384768" y="136345"/>
                    <a:pt x="1354356" y="77860"/>
                  </a:cubicBezTo>
                  <a:cubicBezTo>
                    <a:pt x="1363714" y="70842"/>
                    <a:pt x="1373071" y="75521"/>
                    <a:pt x="1382429" y="73181"/>
                  </a:cubicBezTo>
                  <a:cubicBezTo>
                    <a:pt x="1387108" y="70842"/>
                    <a:pt x="1391787" y="68503"/>
                    <a:pt x="1394126" y="63824"/>
                  </a:cubicBezTo>
                  <a:cubicBezTo>
                    <a:pt x="1363714" y="42769"/>
                    <a:pt x="1330962" y="26393"/>
                    <a:pt x="1305229" y="73181"/>
                  </a:cubicBezTo>
                  <a:close/>
                </a:path>
              </a:pathLst>
            </a:custGeom>
            <a:solidFill>
              <a:srgbClr val="40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51"/>
            <p:cNvSpPr/>
            <p:nvPr/>
          </p:nvSpPr>
          <p:spPr>
            <a:xfrm>
              <a:off x="9579449" y="6174010"/>
              <a:ext cx="1029336" cy="538062"/>
            </a:xfrm>
            <a:custGeom>
              <a:avLst/>
              <a:gdLst/>
              <a:ahLst/>
              <a:cxnLst/>
              <a:rect l="l" t="t" r="r" b="b"/>
              <a:pathLst>
                <a:path w="1029335" h="538061" extrusionOk="0">
                  <a:moveTo>
                    <a:pt x="1002314" y="349456"/>
                  </a:moveTo>
                  <a:cubicBezTo>
                    <a:pt x="997635" y="309686"/>
                    <a:pt x="971902" y="288631"/>
                    <a:pt x="936811" y="283952"/>
                  </a:cubicBezTo>
                  <a:cubicBezTo>
                    <a:pt x="899381" y="279274"/>
                    <a:pt x="859611" y="276934"/>
                    <a:pt x="819841" y="274595"/>
                  </a:cubicBezTo>
                  <a:cubicBezTo>
                    <a:pt x="819841" y="274595"/>
                    <a:pt x="819841" y="274595"/>
                    <a:pt x="819841" y="274595"/>
                  </a:cubicBezTo>
                  <a:cubicBezTo>
                    <a:pt x="819841" y="274595"/>
                    <a:pt x="819841" y="274595"/>
                    <a:pt x="819841" y="274595"/>
                  </a:cubicBezTo>
                  <a:cubicBezTo>
                    <a:pt x="819841" y="274595"/>
                    <a:pt x="819841" y="274595"/>
                    <a:pt x="819841" y="274595"/>
                  </a:cubicBezTo>
                  <a:cubicBezTo>
                    <a:pt x="803465" y="272255"/>
                    <a:pt x="787090" y="269916"/>
                    <a:pt x="775393" y="265237"/>
                  </a:cubicBezTo>
                  <a:cubicBezTo>
                    <a:pt x="651404" y="227807"/>
                    <a:pt x="592920" y="174001"/>
                    <a:pt x="525077" y="68728"/>
                  </a:cubicBezTo>
                  <a:cubicBezTo>
                    <a:pt x="513380" y="50012"/>
                    <a:pt x="501683" y="64049"/>
                    <a:pt x="501683" y="42994"/>
                  </a:cubicBezTo>
                  <a:cubicBezTo>
                    <a:pt x="497004" y="52352"/>
                    <a:pt x="492325" y="59370"/>
                    <a:pt x="482968" y="71067"/>
                  </a:cubicBezTo>
                  <a:cubicBezTo>
                    <a:pt x="485307" y="71067"/>
                    <a:pt x="499344" y="66388"/>
                    <a:pt x="508701" y="85103"/>
                  </a:cubicBezTo>
                  <a:cubicBezTo>
                    <a:pt x="574204" y="178679"/>
                    <a:pt x="630350" y="248861"/>
                    <a:pt x="791768" y="288631"/>
                  </a:cubicBezTo>
                  <a:cubicBezTo>
                    <a:pt x="843235" y="297989"/>
                    <a:pt x="883005" y="297989"/>
                    <a:pt x="925114" y="305007"/>
                  </a:cubicBezTo>
                  <a:cubicBezTo>
                    <a:pt x="967223" y="314365"/>
                    <a:pt x="978920" y="335419"/>
                    <a:pt x="981260" y="365831"/>
                  </a:cubicBezTo>
                  <a:cubicBezTo>
                    <a:pt x="983599" y="400922"/>
                    <a:pt x="953187" y="419638"/>
                    <a:pt x="929793" y="428995"/>
                  </a:cubicBezTo>
                  <a:cubicBezTo>
                    <a:pt x="726265" y="494498"/>
                    <a:pt x="611635" y="482801"/>
                    <a:pt x="475950" y="424316"/>
                  </a:cubicBezTo>
                  <a:cubicBezTo>
                    <a:pt x="412786" y="396244"/>
                    <a:pt x="370677" y="405601"/>
                    <a:pt x="302834" y="414959"/>
                  </a:cubicBezTo>
                  <a:cubicBezTo>
                    <a:pt x="237331" y="424316"/>
                    <a:pt x="169488" y="410280"/>
                    <a:pt x="108664" y="393904"/>
                  </a:cubicBezTo>
                  <a:cubicBezTo>
                    <a:pt x="87609" y="386886"/>
                    <a:pt x="38482" y="382207"/>
                    <a:pt x="59536" y="328401"/>
                  </a:cubicBezTo>
                  <a:cubicBezTo>
                    <a:pt x="57197" y="272255"/>
                    <a:pt x="59536" y="213770"/>
                    <a:pt x="57197" y="213770"/>
                  </a:cubicBezTo>
                  <a:cubicBezTo>
                    <a:pt x="59536" y="197395"/>
                    <a:pt x="66555" y="188037"/>
                    <a:pt x="80591" y="141249"/>
                  </a:cubicBezTo>
                  <a:cubicBezTo>
                    <a:pt x="73573" y="136570"/>
                    <a:pt x="75912" y="138910"/>
                    <a:pt x="68894" y="134231"/>
                  </a:cubicBezTo>
                  <a:cubicBezTo>
                    <a:pt x="66555" y="157625"/>
                    <a:pt x="52518" y="176340"/>
                    <a:pt x="50179" y="199734"/>
                  </a:cubicBezTo>
                  <a:cubicBezTo>
                    <a:pt x="45500" y="237164"/>
                    <a:pt x="45500" y="272255"/>
                    <a:pt x="50179" y="309686"/>
                  </a:cubicBezTo>
                  <a:cubicBezTo>
                    <a:pt x="43161" y="344777"/>
                    <a:pt x="29124" y="384547"/>
                    <a:pt x="80591" y="403262"/>
                  </a:cubicBezTo>
                  <a:cubicBezTo>
                    <a:pt x="157791" y="428995"/>
                    <a:pt x="234991" y="445371"/>
                    <a:pt x="314531" y="431335"/>
                  </a:cubicBezTo>
                  <a:cubicBezTo>
                    <a:pt x="375355" y="419638"/>
                    <a:pt x="431501" y="421977"/>
                    <a:pt x="487647" y="447710"/>
                  </a:cubicBezTo>
                  <a:cubicBezTo>
                    <a:pt x="642047" y="520232"/>
                    <a:pt x="796447" y="501517"/>
                    <a:pt x="950847" y="445371"/>
                  </a:cubicBezTo>
                  <a:cubicBezTo>
                    <a:pt x="997635" y="421977"/>
                    <a:pt x="1004654" y="389225"/>
                    <a:pt x="1002314" y="349456"/>
                  </a:cubicBezTo>
                  <a:close/>
                </a:path>
              </a:pathLst>
            </a:custGeom>
            <a:solidFill>
              <a:srgbClr val="504D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51"/>
            <p:cNvSpPr/>
            <p:nvPr/>
          </p:nvSpPr>
          <p:spPr>
            <a:xfrm>
              <a:off x="9189890" y="77155"/>
              <a:ext cx="772002" cy="655032"/>
            </a:xfrm>
            <a:custGeom>
              <a:avLst/>
              <a:gdLst/>
              <a:ahLst/>
              <a:cxnLst/>
              <a:rect l="l" t="t" r="r" b="b"/>
              <a:pathLst>
                <a:path w="772001" h="655031" extrusionOk="0">
                  <a:moveTo>
                    <a:pt x="49058" y="434054"/>
                  </a:moveTo>
                  <a:cubicBezTo>
                    <a:pt x="28004" y="335799"/>
                    <a:pt x="65434" y="244563"/>
                    <a:pt x="105204" y="160344"/>
                  </a:cubicBezTo>
                  <a:cubicBezTo>
                    <a:pt x="123919" y="118235"/>
                    <a:pt x="173046" y="80805"/>
                    <a:pt x="233871" y="85484"/>
                  </a:cubicBezTo>
                  <a:cubicBezTo>
                    <a:pt x="254925" y="87823"/>
                    <a:pt x="268962" y="83144"/>
                    <a:pt x="285338" y="69108"/>
                  </a:cubicBezTo>
                  <a:cubicBezTo>
                    <a:pt x="318089" y="43375"/>
                    <a:pt x="353180" y="31678"/>
                    <a:pt x="399968" y="57411"/>
                  </a:cubicBezTo>
                  <a:cubicBezTo>
                    <a:pt x="446756" y="80805"/>
                    <a:pt x="502902" y="83144"/>
                    <a:pt x="552029" y="104199"/>
                  </a:cubicBezTo>
                  <a:cubicBezTo>
                    <a:pt x="650284" y="143969"/>
                    <a:pt x="708769" y="216490"/>
                    <a:pt x="736842" y="314745"/>
                  </a:cubicBezTo>
                  <a:cubicBezTo>
                    <a:pt x="748539" y="356854"/>
                    <a:pt x="736842" y="396624"/>
                    <a:pt x="701751" y="424697"/>
                  </a:cubicBezTo>
                  <a:cubicBezTo>
                    <a:pt x="692393" y="438733"/>
                    <a:pt x="683035" y="450430"/>
                    <a:pt x="666660" y="452769"/>
                  </a:cubicBezTo>
                  <a:cubicBezTo>
                    <a:pt x="605835" y="448091"/>
                    <a:pt x="547350" y="434054"/>
                    <a:pt x="495883" y="396624"/>
                  </a:cubicBezTo>
                  <a:cubicBezTo>
                    <a:pt x="442077" y="356854"/>
                    <a:pt x="385932" y="373230"/>
                    <a:pt x="360198" y="431715"/>
                  </a:cubicBezTo>
                  <a:cubicBezTo>
                    <a:pt x="343823" y="469145"/>
                    <a:pt x="322768" y="499557"/>
                    <a:pt x="275980" y="499557"/>
                  </a:cubicBezTo>
                  <a:cubicBezTo>
                    <a:pt x="247907" y="499557"/>
                    <a:pt x="236210" y="515933"/>
                    <a:pt x="236210" y="541667"/>
                  </a:cubicBezTo>
                  <a:cubicBezTo>
                    <a:pt x="236210" y="553364"/>
                    <a:pt x="236210" y="565061"/>
                    <a:pt x="231531" y="576758"/>
                  </a:cubicBezTo>
                  <a:cubicBezTo>
                    <a:pt x="226853" y="595473"/>
                    <a:pt x="217495" y="616527"/>
                    <a:pt x="198780" y="616527"/>
                  </a:cubicBezTo>
                  <a:cubicBezTo>
                    <a:pt x="177725" y="616527"/>
                    <a:pt x="177725" y="593133"/>
                    <a:pt x="175386" y="576758"/>
                  </a:cubicBezTo>
                  <a:cubicBezTo>
                    <a:pt x="161349" y="511254"/>
                    <a:pt x="109883" y="492539"/>
                    <a:pt x="53737" y="478503"/>
                  </a:cubicBezTo>
                  <a:cubicBezTo>
                    <a:pt x="39701" y="466806"/>
                    <a:pt x="46719" y="450430"/>
                    <a:pt x="49058" y="434054"/>
                  </a:cubicBezTo>
                  <a:close/>
                </a:path>
              </a:pathLst>
            </a:custGeom>
            <a:solidFill>
              <a:srgbClr val="0D04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51"/>
            <p:cNvSpPr/>
            <p:nvPr/>
          </p:nvSpPr>
          <p:spPr>
            <a:xfrm>
              <a:off x="9178941" y="503306"/>
              <a:ext cx="233940" cy="514668"/>
            </a:xfrm>
            <a:custGeom>
              <a:avLst/>
              <a:gdLst/>
              <a:ahLst/>
              <a:cxnLst/>
              <a:rect l="l" t="t" r="r" b="b"/>
              <a:pathLst>
                <a:path w="233939" h="514667" extrusionOk="0">
                  <a:moveTo>
                    <a:pt x="57668" y="42994"/>
                  </a:moveTo>
                  <a:cubicBezTo>
                    <a:pt x="64686" y="50013"/>
                    <a:pt x="64686" y="50013"/>
                    <a:pt x="67026" y="54691"/>
                  </a:cubicBezTo>
                  <a:cubicBezTo>
                    <a:pt x="24916" y="131892"/>
                    <a:pt x="97438" y="136570"/>
                    <a:pt x="116153" y="255880"/>
                  </a:cubicBezTo>
                  <a:cubicBezTo>
                    <a:pt x="118492" y="274595"/>
                    <a:pt x="137207" y="295649"/>
                    <a:pt x="155923" y="297989"/>
                  </a:cubicBezTo>
                  <a:cubicBezTo>
                    <a:pt x="167620" y="300328"/>
                    <a:pt x="179317" y="302668"/>
                    <a:pt x="191014" y="302668"/>
                  </a:cubicBezTo>
                  <a:cubicBezTo>
                    <a:pt x="214408" y="302668"/>
                    <a:pt x="172298" y="326062"/>
                    <a:pt x="160601" y="321383"/>
                  </a:cubicBezTo>
                  <a:cubicBezTo>
                    <a:pt x="139547" y="314365"/>
                    <a:pt x="123171" y="305007"/>
                    <a:pt x="116153" y="300328"/>
                  </a:cubicBezTo>
                  <a:cubicBezTo>
                    <a:pt x="106795" y="295649"/>
                    <a:pt x="106795" y="358813"/>
                    <a:pt x="102117" y="384547"/>
                  </a:cubicBezTo>
                  <a:cubicBezTo>
                    <a:pt x="95098" y="421977"/>
                    <a:pt x="88080" y="440692"/>
                    <a:pt x="76383" y="473444"/>
                  </a:cubicBezTo>
                  <a:cubicBezTo>
                    <a:pt x="71704" y="464086"/>
                    <a:pt x="78723" y="473444"/>
                    <a:pt x="67026" y="466426"/>
                  </a:cubicBezTo>
                  <a:cubicBezTo>
                    <a:pt x="90420" y="398583"/>
                    <a:pt x="99777" y="340098"/>
                    <a:pt x="99777" y="272255"/>
                  </a:cubicBezTo>
                  <a:cubicBezTo>
                    <a:pt x="99777" y="244183"/>
                    <a:pt x="95098" y="204413"/>
                    <a:pt x="81062" y="183358"/>
                  </a:cubicBezTo>
                  <a:cubicBezTo>
                    <a:pt x="36613" y="122534"/>
                    <a:pt x="34274" y="96801"/>
                    <a:pt x="57668" y="42994"/>
                  </a:cubicBezTo>
                  <a:close/>
                </a:path>
              </a:pathLst>
            </a:custGeom>
            <a:solidFill>
              <a:srgbClr val="9F9E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51"/>
            <p:cNvSpPr/>
            <p:nvPr/>
          </p:nvSpPr>
          <p:spPr>
            <a:xfrm>
              <a:off x="8540922" y="2405238"/>
              <a:ext cx="467880" cy="210546"/>
            </a:xfrm>
            <a:custGeom>
              <a:avLst/>
              <a:gdLst/>
              <a:ahLst/>
              <a:cxnLst/>
              <a:rect l="l" t="t" r="r" b="b"/>
              <a:pathLst>
                <a:path w="467879" h="210545" extrusionOk="0">
                  <a:moveTo>
                    <a:pt x="42994" y="45334"/>
                  </a:moveTo>
                  <a:cubicBezTo>
                    <a:pt x="57031" y="45334"/>
                    <a:pt x="57031" y="45334"/>
                    <a:pt x="61710" y="42994"/>
                  </a:cubicBezTo>
                  <a:cubicBezTo>
                    <a:pt x="78085" y="85104"/>
                    <a:pt x="87443" y="108498"/>
                    <a:pt x="108498" y="134231"/>
                  </a:cubicBezTo>
                  <a:cubicBezTo>
                    <a:pt x="150607" y="188037"/>
                    <a:pt x="190377" y="181019"/>
                    <a:pt x="234825" y="162304"/>
                  </a:cubicBezTo>
                  <a:cubicBezTo>
                    <a:pt x="290971" y="141249"/>
                    <a:pt x="342437" y="124873"/>
                    <a:pt x="400922" y="117855"/>
                  </a:cubicBezTo>
                  <a:cubicBezTo>
                    <a:pt x="417298" y="115516"/>
                    <a:pt x="431335" y="113176"/>
                    <a:pt x="440692" y="110837"/>
                  </a:cubicBezTo>
                  <a:cubicBezTo>
                    <a:pt x="424316" y="129552"/>
                    <a:pt x="431335" y="141249"/>
                    <a:pt x="426656" y="155286"/>
                  </a:cubicBezTo>
                  <a:cubicBezTo>
                    <a:pt x="428995" y="131892"/>
                    <a:pt x="426656" y="122534"/>
                    <a:pt x="405601" y="127213"/>
                  </a:cubicBezTo>
                  <a:cubicBezTo>
                    <a:pt x="342437" y="141249"/>
                    <a:pt x="295649" y="155286"/>
                    <a:pt x="239504" y="178680"/>
                  </a:cubicBezTo>
                  <a:cubicBezTo>
                    <a:pt x="204413" y="190377"/>
                    <a:pt x="145928" y="209092"/>
                    <a:pt x="99140" y="145928"/>
                  </a:cubicBezTo>
                  <a:cubicBezTo>
                    <a:pt x="78085" y="115516"/>
                    <a:pt x="73407" y="103819"/>
                    <a:pt x="57031" y="75746"/>
                  </a:cubicBezTo>
                  <a:cubicBezTo>
                    <a:pt x="52352" y="64049"/>
                    <a:pt x="54691" y="57031"/>
                    <a:pt x="42994" y="45334"/>
                  </a:cubicBezTo>
                  <a:close/>
                </a:path>
              </a:pathLst>
            </a:custGeom>
            <a:solidFill>
              <a:srgbClr val="706E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51"/>
            <p:cNvSpPr/>
            <p:nvPr/>
          </p:nvSpPr>
          <p:spPr>
            <a:xfrm>
              <a:off x="9047229" y="6295659"/>
              <a:ext cx="491274" cy="584850"/>
            </a:xfrm>
            <a:custGeom>
              <a:avLst/>
              <a:gdLst/>
              <a:ahLst/>
              <a:cxnLst/>
              <a:rect l="l" t="t" r="r" b="b"/>
              <a:pathLst>
                <a:path w="491273" h="584849" extrusionOk="0">
                  <a:moveTo>
                    <a:pt x="439696" y="361153"/>
                  </a:moveTo>
                  <a:cubicBezTo>
                    <a:pt x="427999" y="326062"/>
                    <a:pt x="420981" y="288631"/>
                    <a:pt x="418641" y="251201"/>
                  </a:cubicBezTo>
                  <a:cubicBezTo>
                    <a:pt x="413962" y="197395"/>
                    <a:pt x="418641" y="171661"/>
                    <a:pt x="418641" y="117855"/>
                  </a:cubicBezTo>
                  <a:cubicBezTo>
                    <a:pt x="418641" y="92122"/>
                    <a:pt x="416302" y="71067"/>
                    <a:pt x="423320" y="50013"/>
                  </a:cubicBezTo>
                  <a:cubicBezTo>
                    <a:pt x="413962" y="50013"/>
                    <a:pt x="409284" y="45334"/>
                    <a:pt x="397587" y="42994"/>
                  </a:cubicBezTo>
                  <a:cubicBezTo>
                    <a:pt x="397587" y="57031"/>
                    <a:pt x="402265" y="108498"/>
                    <a:pt x="399926" y="117855"/>
                  </a:cubicBezTo>
                  <a:cubicBezTo>
                    <a:pt x="392908" y="183358"/>
                    <a:pt x="399926" y="244183"/>
                    <a:pt x="404605" y="279274"/>
                  </a:cubicBezTo>
                  <a:cubicBezTo>
                    <a:pt x="416302" y="328401"/>
                    <a:pt x="427999" y="372850"/>
                    <a:pt x="432678" y="426656"/>
                  </a:cubicBezTo>
                  <a:cubicBezTo>
                    <a:pt x="437356" y="489820"/>
                    <a:pt x="418641" y="508535"/>
                    <a:pt x="357817" y="522571"/>
                  </a:cubicBezTo>
                  <a:cubicBezTo>
                    <a:pt x="304011" y="534268"/>
                    <a:pt x="180022" y="536608"/>
                    <a:pt x="107501" y="515553"/>
                  </a:cubicBezTo>
                  <a:cubicBezTo>
                    <a:pt x="74749" y="508535"/>
                    <a:pt x="37319" y="452389"/>
                    <a:pt x="72410" y="370510"/>
                  </a:cubicBezTo>
                  <a:cubicBezTo>
                    <a:pt x="86446" y="337759"/>
                    <a:pt x="112180" y="255880"/>
                    <a:pt x="116859" y="232486"/>
                  </a:cubicBezTo>
                  <a:cubicBezTo>
                    <a:pt x="133234" y="178680"/>
                    <a:pt x="133234" y="124873"/>
                    <a:pt x="126216" y="61710"/>
                  </a:cubicBezTo>
                  <a:cubicBezTo>
                    <a:pt x="119198" y="61710"/>
                    <a:pt x="112180" y="64050"/>
                    <a:pt x="105162" y="64050"/>
                  </a:cubicBezTo>
                  <a:cubicBezTo>
                    <a:pt x="119198" y="122535"/>
                    <a:pt x="112180" y="183358"/>
                    <a:pt x="105162" y="225468"/>
                  </a:cubicBezTo>
                  <a:lnTo>
                    <a:pt x="105162" y="225468"/>
                  </a:lnTo>
                  <a:cubicBezTo>
                    <a:pt x="105162" y="225468"/>
                    <a:pt x="105162" y="225468"/>
                    <a:pt x="105162" y="225468"/>
                  </a:cubicBezTo>
                  <a:cubicBezTo>
                    <a:pt x="91125" y="274595"/>
                    <a:pt x="74749" y="326062"/>
                    <a:pt x="56034" y="372850"/>
                  </a:cubicBezTo>
                  <a:cubicBezTo>
                    <a:pt x="27961" y="443032"/>
                    <a:pt x="46677" y="503856"/>
                    <a:pt x="98143" y="531929"/>
                  </a:cubicBezTo>
                  <a:lnTo>
                    <a:pt x="98143" y="531929"/>
                  </a:lnTo>
                  <a:cubicBezTo>
                    <a:pt x="123877" y="541287"/>
                    <a:pt x="149610" y="543626"/>
                    <a:pt x="177683" y="543626"/>
                  </a:cubicBezTo>
                  <a:cubicBezTo>
                    <a:pt x="240847" y="550644"/>
                    <a:pt x="294653" y="548305"/>
                    <a:pt x="353138" y="543626"/>
                  </a:cubicBezTo>
                  <a:cubicBezTo>
                    <a:pt x="435017" y="534268"/>
                    <a:pt x="453732" y="517893"/>
                    <a:pt x="453732" y="440692"/>
                  </a:cubicBezTo>
                  <a:cubicBezTo>
                    <a:pt x="451393" y="417298"/>
                    <a:pt x="446714" y="389226"/>
                    <a:pt x="439696" y="361153"/>
                  </a:cubicBezTo>
                  <a:close/>
                </a:path>
              </a:pathLst>
            </a:custGeom>
            <a:solidFill>
              <a:srgbClr val="5D5A5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51"/>
            <p:cNvSpPr/>
            <p:nvPr/>
          </p:nvSpPr>
          <p:spPr>
            <a:xfrm>
              <a:off x="8559637" y="1946560"/>
              <a:ext cx="1660973" cy="655032"/>
            </a:xfrm>
            <a:custGeom>
              <a:avLst/>
              <a:gdLst/>
              <a:ahLst/>
              <a:cxnLst/>
              <a:rect l="l" t="t" r="r" b="b"/>
              <a:pathLst>
                <a:path w="1660973" h="655031" extrusionOk="0">
                  <a:moveTo>
                    <a:pt x="421977" y="569515"/>
                  </a:moveTo>
                  <a:cubicBezTo>
                    <a:pt x="412619" y="571854"/>
                    <a:pt x="295649" y="588230"/>
                    <a:pt x="216110" y="620982"/>
                  </a:cubicBezTo>
                  <a:cubicBezTo>
                    <a:pt x="174001" y="639697"/>
                    <a:pt x="136570" y="642036"/>
                    <a:pt x="106158" y="611624"/>
                  </a:cubicBezTo>
                  <a:cubicBezTo>
                    <a:pt x="75746" y="578873"/>
                    <a:pt x="59370" y="548460"/>
                    <a:pt x="42994" y="501672"/>
                  </a:cubicBezTo>
                  <a:cubicBezTo>
                    <a:pt x="120195" y="436169"/>
                    <a:pt x="106158" y="415115"/>
                    <a:pt x="166983" y="370666"/>
                  </a:cubicBezTo>
                  <a:cubicBezTo>
                    <a:pt x="368171" y="246678"/>
                    <a:pt x="452389" y="270072"/>
                    <a:pt x="503856" y="267732"/>
                  </a:cubicBezTo>
                  <a:cubicBezTo>
                    <a:pt x="562341" y="260714"/>
                    <a:pt x="630184" y="260714"/>
                    <a:pt x="716741" y="232641"/>
                  </a:cubicBezTo>
                  <a:cubicBezTo>
                    <a:pt x="831372" y="197550"/>
                    <a:pt x="887517" y="195211"/>
                    <a:pt x="969396" y="171817"/>
                  </a:cubicBezTo>
                  <a:cubicBezTo>
                    <a:pt x="1077009" y="143744"/>
                    <a:pt x="1130815" y="92278"/>
                    <a:pt x="1203336" y="61865"/>
                  </a:cubicBezTo>
                  <a:cubicBezTo>
                    <a:pt x="1367094" y="29114"/>
                    <a:pt x="1477046" y="40811"/>
                    <a:pt x="1626768" y="82920"/>
                  </a:cubicBezTo>
                  <a:cubicBezTo>
                    <a:pt x="1633786" y="85259"/>
                    <a:pt x="1640804" y="85259"/>
                    <a:pt x="1640804" y="94617"/>
                  </a:cubicBezTo>
                  <a:cubicBezTo>
                    <a:pt x="1643143" y="106314"/>
                    <a:pt x="1633786" y="108653"/>
                    <a:pt x="1624428" y="110993"/>
                  </a:cubicBezTo>
                  <a:cubicBezTo>
                    <a:pt x="1601034" y="120350"/>
                    <a:pt x="1579980" y="129708"/>
                    <a:pt x="1551907" y="118011"/>
                  </a:cubicBezTo>
                  <a:cubicBezTo>
                    <a:pt x="1526173" y="106314"/>
                    <a:pt x="1495761" y="108653"/>
                    <a:pt x="1467688" y="103975"/>
                  </a:cubicBezTo>
                  <a:cubicBezTo>
                    <a:pt x="1439616" y="92278"/>
                    <a:pt x="1402185" y="89938"/>
                    <a:pt x="1369434" y="99296"/>
                  </a:cubicBezTo>
                  <a:cubicBezTo>
                    <a:pt x="1402185" y="103975"/>
                    <a:pt x="1446634" y="108653"/>
                    <a:pt x="1467688" y="122690"/>
                  </a:cubicBezTo>
                  <a:cubicBezTo>
                    <a:pt x="1470028" y="169478"/>
                    <a:pt x="1434937" y="150763"/>
                    <a:pt x="1416222" y="155441"/>
                  </a:cubicBezTo>
                  <a:cubicBezTo>
                    <a:pt x="1385809" y="148423"/>
                    <a:pt x="1339021" y="139066"/>
                    <a:pt x="1313288" y="143744"/>
                  </a:cubicBezTo>
                  <a:cubicBezTo>
                    <a:pt x="1299252" y="148423"/>
                    <a:pt x="1278197" y="150763"/>
                    <a:pt x="1271179" y="153102"/>
                  </a:cubicBezTo>
                  <a:cubicBezTo>
                    <a:pt x="1278197" y="155441"/>
                    <a:pt x="1296912" y="157781"/>
                    <a:pt x="1313288" y="155441"/>
                  </a:cubicBezTo>
                  <a:cubicBezTo>
                    <a:pt x="1350718" y="150763"/>
                    <a:pt x="1374112" y="153102"/>
                    <a:pt x="1383470" y="174157"/>
                  </a:cubicBezTo>
                  <a:cubicBezTo>
                    <a:pt x="1334343" y="192872"/>
                    <a:pt x="1278197" y="185854"/>
                    <a:pt x="1231409" y="216266"/>
                  </a:cubicBezTo>
                  <a:cubicBezTo>
                    <a:pt x="1165906" y="227963"/>
                    <a:pt x="1102742" y="239660"/>
                    <a:pt x="1037239" y="249017"/>
                  </a:cubicBezTo>
                  <a:cubicBezTo>
                    <a:pt x="1018524" y="251357"/>
                    <a:pt x="1006827" y="260714"/>
                    <a:pt x="997469" y="277090"/>
                  </a:cubicBezTo>
                  <a:cubicBezTo>
                    <a:pt x="992790" y="284108"/>
                    <a:pt x="964718" y="298145"/>
                    <a:pt x="943663" y="312181"/>
                  </a:cubicBezTo>
                  <a:cubicBezTo>
                    <a:pt x="889857" y="344933"/>
                    <a:pt x="843069" y="373005"/>
                    <a:pt x="793941" y="403418"/>
                  </a:cubicBezTo>
                  <a:cubicBezTo>
                    <a:pt x="676972" y="478278"/>
                    <a:pt x="560002" y="534424"/>
                    <a:pt x="421977" y="569515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51"/>
            <p:cNvSpPr/>
            <p:nvPr/>
          </p:nvSpPr>
          <p:spPr>
            <a:xfrm>
              <a:off x="9989523" y="2036256"/>
              <a:ext cx="772002" cy="561456"/>
            </a:xfrm>
            <a:custGeom>
              <a:avLst/>
              <a:gdLst/>
              <a:ahLst/>
              <a:cxnLst/>
              <a:rect l="l" t="t" r="r" b="b"/>
              <a:pathLst>
                <a:path w="772001" h="561455" extrusionOk="0">
                  <a:moveTo>
                    <a:pt x="688156" y="44691"/>
                  </a:moveTo>
                  <a:cubicBezTo>
                    <a:pt x="702192" y="49369"/>
                    <a:pt x="720908" y="32994"/>
                    <a:pt x="730265" y="54048"/>
                  </a:cubicBezTo>
                  <a:cubicBezTo>
                    <a:pt x="739623" y="72763"/>
                    <a:pt x="718568" y="77442"/>
                    <a:pt x="709211" y="89139"/>
                  </a:cubicBezTo>
                  <a:cubicBezTo>
                    <a:pt x="608616" y="194412"/>
                    <a:pt x="491646" y="280970"/>
                    <a:pt x="381695" y="376885"/>
                  </a:cubicBezTo>
                  <a:cubicBezTo>
                    <a:pt x="320870" y="430692"/>
                    <a:pt x="250688" y="472801"/>
                    <a:pt x="180506" y="514910"/>
                  </a:cubicBezTo>
                  <a:cubicBezTo>
                    <a:pt x="91609" y="535965"/>
                    <a:pt x="72894" y="524268"/>
                    <a:pt x="51839" y="437710"/>
                  </a:cubicBezTo>
                  <a:cubicBezTo>
                    <a:pt x="19088" y="302025"/>
                    <a:pt x="77573" y="222485"/>
                    <a:pt x="222615" y="210788"/>
                  </a:cubicBezTo>
                  <a:cubicBezTo>
                    <a:pt x="234312" y="210788"/>
                    <a:pt x="246009" y="210788"/>
                    <a:pt x="253028" y="199091"/>
                  </a:cubicBezTo>
                  <a:cubicBezTo>
                    <a:pt x="257706" y="189733"/>
                    <a:pt x="250688" y="185055"/>
                    <a:pt x="243670" y="178036"/>
                  </a:cubicBezTo>
                  <a:cubicBezTo>
                    <a:pt x="231973" y="164000"/>
                    <a:pt x="199221" y="161661"/>
                    <a:pt x="208579" y="140606"/>
                  </a:cubicBezTo>
                  <a:cubicBezTo>
                    <a:pt x="220276" y="117212"/>
                    <a:pt x="248349" y="131248"/>
                    <a:pt x="269403" y="135927"/>
                  </a:cubicBezTo>
                  <a:cubicBezTo>
                    <a:pt x="290458" y="145285"/>
                    <a:pt x="313852" y="147624"/>
                    <a:pt x="332567" y="161661"/>
                  </a:cubicBezTo>
                  <a:cubicBezTo>
                    <a:pt x="344264" y="142945"/>
                    <a:pt x="313852" y="131248"/>
                    <a:pt x="332567" y="114873"/>
                  </a:cubicBezTo>
                  <a:cubicBezTo>
                    <a:pt x="353622" y="91479"/>
                    <a:pt x="372337" y="98497"/>
                    <a:pt x="391052" y="114873"/>
                  </a:cubicBezTo>
                  <a:cubicBezTo>
                    <a:pt x="430822" y="168679"/>
                    <a:pt x="465913" y="121891"/>
                    <a:pt x="503343" y="112533"/>
                  </a:cubicBezTo>
                  <a:cubicBezTo>
                    <a:pt x="540774" y="100836"/>
                    <a:pt x="566507" y="42351"/>
                    <a:pt x="622653" y="86800"/>
                  </a:cubicBezTo>
                  <a:cubicBezTo>
                    <a:pt x="632010" y="100836"/>
                    <a:pt x="667101" y="63406"/>
                    <a:pt x="688156" y="44691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51"/>
            <p:cNvSpPr/>
            <p:nvPr/>
          </p:nvSpPr>
          <p:spPr>
            <a:xfrm>
              <a:off x="10218271" y="2115152"/>
              <a:ext cx="163758" cy="140364"/>
            </a:xfrm>
            <a:custGeom>
              <a:avLst/>
              <a:gdLst/>
              <a:ahLst/>
              <a:cxnLst/>
              <a:rect l="l" t="t" r="r" b="b"/>
              <a:pathLst>
                <a:path w="163757" h="140363" extrusionOk="0">
                  <a:moveTo>
                    <a:pt x="106158" y="42994"/>
                  </a:moveTo>
                  <a:cubicBezTo>
                    <a:pt x="110837" y="66388"/>
                    <a:pt x="143589" y="87443"/>
                    <a:pt x="122534" y="96801"/>
                  </a:cubicBezTo>
                  <a:cubicBezTo>
                    <a:pt x="96801" y="110837"/>
                    <a:pt x="92122" y="85104"/>
                    <a:pt x="61710" y="71067"/>
                  </a:cubicBezTo>
                  <a:cubicBezTo>
                    <a:pt x="54691" y="68728"/>
                    <a:pt x="47673" y="61710"/>
                    <a:pt x="42994" y="57031"/>
                  </a:cubicBezTo>
                  <a:cubicBezTo>
                    <a:pt x="47673" y="57031"/>
                    <a:pt x="59370" y="59370"/>
                    <a:pt x="61710" y="59370"/>
                  </a:cubicBezTo>
                  <a:cubicBezTo>
                    <a:pt x="71067" y="61710"/>
                    <a:pt x="94461" y="94461"/>
                    <a:pt x="115516" y="89782"/>
                  </a:cubicBezTo>
                  <a:cubicBezTo>
                    <a:pt x="129552" y="87443"/>
                    <a:pt x="89782" y="50013"/>
                    <a:pt x="106158" y="42994"/>
                  </a:cubicBezTo>
                  <a:close/>
                </a:path>
              </a:pathLst>
            </a:custGeom>
            <a:solidFill>
              <a:srgbClr val="73717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51"/>
            <p:cNvSpPr/>
            <p:nvPr/>
          </p:nvSpPr>
          <p:spPr>
            <a:xfrm>
              <a:off x="10339920" y="2109185"/>
              <a:ext cx="163758" cy="140364"/>
            </a:xfrm>
            <a:custGeom>
              <a:avLst/>
              <a:gdLst/>
              <a:ahLst/>
              <a:cxnLst/>
              <a:rect l="l" t="t" r="r" b="b"/>
              <a:pathLst>
                <a:path w="163757" h="140363" extrusionOk="0">
                  <a:moveTo>
                    <a:pt x="110837" y="46623"/>
                  </a:moveTo>
                  <a:cubicBezTo>
                    <a:pt x="108497" y="58320"/>
                    <a:pt x="96800" y="65338"/>
                    <a:pt x="89782" y="72356"/>
                  </a:cubicBezTo>
                  <a:cubicBezTo>
                    <a:pt x="80425" y="79374"/>
                    <a:pt x="68728" y="81714"/>
                    <a:pt x="64049" y="72356"/>
                  </a:cubicBezTo>
                  <a:cubicBezTo>
                    <a:pt x="54691" y="55980"/>
                    <a:pt x="61709" y="58320"/>
                    <a:pt x="66388" y="48962"/>
                  </a:cubicBezTo>
                  <a:cubicBezTo>
                    <a:pt x="52352" y="48962"/>
                    <a:pt x="59370" y="51302"/>
                    <a:pt x="42994" y="51302"/>
                  </a:cubicBezTo>
                  <a:cubicBezTo>
                    <a:pt x="64049" y="109787"/>
                    <a:pt x="59370" y="107447"/>
                    <a:pt x="106158" y="74696"/>
                  </a:cubicBezTo>
                  <a:cubicBezTo>
                    <a:pt x="120194" y="65338"/>
                    <a:pt x="124873" y="58320"/>
                    <a:pt x="136570" y="48962"/>
                  </a:cubicBezTo>
                  <a:cubicBezTo>
                    <a:pt x="122534" y="48962"/>
                    <a:pt x="122534" y="37265"/>
                    <a:pt x="110837" y="46623"/>
                  </a:cubicBezTo>
                  <a:close/>
                </a:path>
              </a:pathLst>
            </a:custGeom>
            <a:solidFill>
              <a:srgbClr val="6C69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51"/>
            <p:cNvSpPr/>
            <p:nvPr/>
          </p:nvSpPr>
          <p:spPr>
            <a:xfrm>
              <a:off x="10473266" y="2083394"/>
              <a:ext cx="140364" cy="116970"/>
            </a:xfrm>
            <a:custGeom>
              <a:avLst/>
              <a:gdLst/>
              <a:ahLst/>
              <a:cxnLst/>
              <a:rect l="l" t="t" r="r" b="b"/>
              <a:pathLst>
                <a:path w="140363" h="116969" extrusionOk="0">
                  <a:moveTo>
                    <a:pt x="94461" y="46680"/>
                  </a:moveTo>
                  <a:cubicBezTo>
                    <a:pt x="92122" y="58377"/>
                    <a:pt x="85104" y="65395"/>
                    <a:pt x="78085" y="72413"/>
                  </a:cubicBezTo>
                  <a:cubicBezTo>
                    <a:pt x="71067" y="79432"/>
                    <a:pt x="64049" y="81771"/>
                    <a:pt x="59370" y="72413"/>
                  </a:cubicBezTo>
                  <a:cubicBezTo>
                    <a:pt x="52352" y="56038"/>
                    <a:pt x="57031" y="58377"/>
                    <a:pt x="61710" y="49019"/>
                  </a:cubicBezTo>
                  <a:cubicBezTo>
                    <a:pt x="50013" y="49019"/>
                    <a:pt x="54691" y="49019"/>
                    <a:pt x="42994" y="49019"/>
                  </a:cubicBezTo>
                  <a:cubicBezTo>
                    <a:pt x="59370" y="107504"/>
                    <a:pt x="54691" y="105165"/>
                    <a:pt x="89782" y="72413"/>
                  </a:cubicBezTo>
                  <a:cubicBezTo>
                    <a:pt x="99140" y="63056"/>
                    <a:pt x="103819" y="56038"/>
                    <a:pt x="113176" y="46680"/>
                  </a:cubicBezTo>
                  <a:cubicBezTo>
                    <a:pt x="103819" y="49019"/>
                    <a:pt x="103819" y="37322"/>
                    <a:pt x="94461" y="46680"/>
                  </a:cubicBezTo>
                  <a:close/>
                </a:path>
              </a:pathLst>
            </a:custGeom>
            <a:solidFill>
              <a:srgbClr val="6C69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03" name="Google Shape;1703;p51"/>
            <p:cNvGrpSpPr/>
            <p:nvPr/>
          </p:nvGrpSpPr>
          <p:grpSpPr>
            <a:xfrm>
              <a:off x="8963351" y="2835327"/>
              <a:ext cx="1121835" cy="315595"/>
              <a:chOff x="8963351" y="2835327"/>
              <a:chExt cx="1121835" cy="315595"/>
            </a:xfrm>
          </p:grpSpPr>
          <p:sp>
            <p:nvSpPr>
              <p:cNvPr id="1704" name="Google Shape;1704;p51"/>
              <p:cNvSpPr/>
              <p:nvPr/>
            </p:nvSpPr>
            <p:spPr>
              <a:xfrm>
                <a:off x="9991610" y="2901191"/>
                <a:ext cx="93576" cy="163758"/>
              </a:xfrm>
              <a:custGeom>
                <a:avLst/>
                <a:gdLst/>
                <a:ahLst/>
                <a:cxnLst/>
                <a:rect l="l" t="t" r="r" b="b"/>
                <a:pathLst>
                  <a:path w="93575" h="163757" extrusionOk="0">
                    <a:moveTo>
                      <a:pt x="66128" y="106158"/>
                    </a:moveTo>
                    <a:cubicBezTo>
                      <a:pt x="59110" y="110837"/>
                      <a:pt x="52092" y="141249"/>
                      <a:pt x="45074" y="108498"/>
                    </a:cubicBezTo>
                    <a:cubicBezTo>
                      <a:pt x="40395" y="89782"/>
                      <a:pt x="45074" y="68728"/>
                      <a:pt x="45074" y="42994"/>
                    </a:cubicBezTo>
                    <a:cubicBezTo>
                      <a:pt x="63789" y="57031"/>
                      <a:pt x="49753" y="80425"/>
                      <a:pt x="66128" y="87443"/>
                    </a:cubicBezTo>
                    <a:cubicBezTo>
                      <a:pt x="66128" y="94461"/>
                      <a:pt x="66128" y="101479"/>
                      <a:pt x="66128" y="106158"/>
                    </a:cubicBezTo>
                    <a:close/>
                  </a:path>
                </a:pathLst>
              </a:custGeom>
              <a:solidFill>
                <a:srgbClr val="05050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5" name="Google Shape;1705;p51"/>
              <p:cNvSpPr/>
              <p:nvPr/>
            </p:nvSpPr>
            <p:spPr>
              <a:xfrm>
                <a:off x="9071658" y="2854204"/>
                <a:ext cx="444486" cy="257334"/>
              </a:xfrm>
              <a:custGeom>
                <a:avLst/>
                <a:gdLst/>
                <a:ahLst/>
                <a:cxnLst/>
                <a:rect l="l" t="t" r="r" b="b"/>
                <a:pathLst>
                  <a:path w="444485" h="257333" extrusionOk="0">
                    <a:moveTo>
                      <a:pt x="422284" y="183557"/>
                    </a:moveTo>
                    <a:cubicBezTo>
                      <a:pt x="429303" y="223327"/>
                      <a:pt x="408248" y="232684"/>
                      <a:pt x="375496" y="223327"/>
                    </a:cubicBezTo>
                    <a:cubicBezTo>
                      <a:pt x="272563" y="199933"/>
                      <a:pt x="169629" y="174199"/>
                      <a:pt x="66696" y="150805"/>
                    </a:cubicBezTo>
                    <a:cubicBezTo>
                      <a:pt x="29265" y="141448"/>
                      <a:pt x="47981" y="115714"/>
                      <a:pt x="45641" y="94660"/>
                    </a:cubicBezTo>
                    <a:cubicBezTo>
                      <a:pt x="38623" y="43193"/>
                      <a:pt x="54999" y="36175"/>
                      <a:pt x="104126" y="47872"/>
                    </a:cubicBezTo>
                    <a:cubicBezTo>
                      <a:pt x="197702" y="66587"/>
                      <a:pt x="286599" y="94660"/>
                      <a:pt x="377836" y="120393"/>
                    </a:cubicBezTo>
                    <a:cubicBezTo>
                      <a:pt x="415266" y="132090"/>
                      <a:pt x="431642" y="146127"/>
                      <a:pt x="422284" y="18355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6" name="Google Shape;1706;p51"/>
              <p:cNvSpPr/>
              <p:nvPr/>
            </p:nvSpPr>
            <p:spPr>
              <a:xfrm>
                <a:off x="9480134" y="2950191"/>
                <a:ext cx="257334" cy="187152"/>
              </a:xfrm>
              <a:custGeom>
                <a:avLst/>
                <a:gdLst/>
                <a:ahLst/>
                <a:cxnLst/>
                <a:rect l="l" t="t" r="r" b="b"/>
                <a:pathLst>
                  <a:path w="257333" h="187151" extrusionOk="0">
                    <a:moveTo>
                      <a:pt x="229034" y="80552"/>
                    </a:moveTo>
                    <a:cubicBezTo>
                      <a:pt x="214997" y="92249"/>
                      <a:pt x="219676" y="108625"/>
                      <a:pt x="219676" y="122661"/>
                    </a:cubicBezTo>
                    <a:cubicBezTo>
                      <a:pt x="222016" y="143716"/>
                      <a:pt x="212658" y="155413"/>
                      <a:pt x="189264" y="153074"/>
                    </a:cubicBezTo>
                    <a:cubicBezTo>
                      <a:pt x="149494" y="148395"/>
                      <a:pt x="107385" y="146055"/>
                      <a:pt x="67615" y="141377"/>
                    </a:cubicBezTo>
                    <a:cubicBezTo>
                      <a:pt x="30185" y="136698"/>
                      <a:pt x="46561" y="108625"/>
                      <a:pt x="46561" y="89910"/>
                    </a:cubicBezTo>
                    <a:cubicBezTo>
                      <a:pt x="44221" y="71195"/>
                      <a:pt x="41882" y="40782"/>
                      <a:pt x="69955" y="43122"/>
                    </a:cubicBezTo>
                    <a:cubicBezTo>
                      <a:pt x="121421" y="47801"/>
                      <a:pt x="172888" y="57158"/>
                      <a:pt x="224355" y="66516"/>
                    </a:cubicBezTo>
                    <a:cubicBezTo>
                      <a:pt x="229034" y="66516"/>
                      <a:pt x="229034" y="75873"/>
                      <a:pt x="229034" y="80552"/>
                    </a:cubicBezTo>
                    <a:close/>
                  </a:path>
                </a:pathLst>
              </a:custGeom>
              <a:solidFill>
                <a:srgbClr val="0202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7" name="Google Shape;1707;p51"/>
              <p:cNvSpPr/>
              <p:nvPr/>
            </p:nvSpPr>
            <p:spPr>
              <a:xfrm>
                <a:off x="9682317" y="2963770"/>
                <a:ext cx="280728" cy="187152"/>
              </a:xfrm>
              <a:custGeom>
                <a:avLst/>
                <a:gdLst/>
                <a:ahLst/>
                <a:cxnLst/>
                <a:rect l="l" t="t" r="r" b="b"/>
                <a:pathLst>
                  <a:path w="280727" h="187151" extrusionOk="0">
                    <a:moveTo>
                      <a:pt x="239736" y="57616"/>
                    </a:moveTo>
                    <a:cubicBezTo>
                      <a:pt x="225700" y="71652"/>
                      <a:pt x="235057" y="88028"/>
                      <a:pt x="237397" y="104404"/>
                    </a:cubicBezTo>
                    <a:cubicBezTo>
                      <a:pt x="244415" y="127798"/>
                      <a:pt x="235057" y="139495"/>
                      <a:pt x="211663" y="141834"/>
                    </a:cubicBezTo>
                    <a:cubicBezTo>
                      <a:pt x="167215" y="144173"/>
                      <a:pt x="125106" y="148852"/>
                      <a:pt x="80657" y="151192"/>
                    </a:cubicBezTo>
                    <a:cubicBezTo>
                      <a:pt x="40887" y="153531"/>
                      <a:pt x="52584" y="120779"/>
                      <a:pt x="47906" y="99725"/>
                    </a:cubicBezTo>
                    <a:cubicBezTo>
                      <a:pt x="43227" y="78670"/>
                      <a:pt x="33869" y="48258"/>
                      <a:pt x="66621" y="45919"/>
                    </a:cubicBezTo>
                    <a:cubicBezTo>
                      <a:pt x="122766" y="41240"/>
                      <a:pt x="178912" y="43579"/>
                      <a:pt x="235057" y="43579"/>
                    </a:cubicBezTo>
                    <a:cubicBezTo>
                      <a:pt x="235057" y="43579"/>
                      <a:pt x="237397" y="52937"/>
                      <a:pt x="239736" y="57616"/>
                    </a:cubicBezTo>
                    <a:close/>
                  </a:path>
                </a:pathLst>
              </a:custGeom>
              <a:solidFill>
                <a:srgbClr val="0202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8" name="Google Shape;1708;p51"/>
              <p:cNvSpPr/>
              <p:nvPr/>
            </p:nvSpPr>
            <p:spPr>
              <a:xfrm>
                <a:off x="8963351" y="2835327"/>
                <a:ext cx="140364" cy="187152"/>
              </a:xfrm>
              <a:custGeom>
                <a:avLst/>
                <a:gdLst/>
                <a:ahLst/>
                <a:cxnLst/>
                <a:rect l="l" t="t" r="r" b="b"/>
                <a:pathLst>
                  <a:path w="140363" h="187151" extrusionOk="0">
                    <a:moveTo>
                      <a:pt x="43997" y="99500"/>
                    </a:moveTo>
                    <a:cubicBezTo>
                      <a:pt x="53355" y="80785"/>
                      <a:pt x="27621" y="38676"/>
                      <a:pt x="76749" y="43355"/>
                    </a:cubicBezTo>
                    <a:cubicBezTo>
                      <a:pt x="130555" y="48033"/>
                      <a:pt x="100143" y="90143"/>
                      <a:pt x="104821" y="113537"/>
                    </a:cubicBezTo>
                    <a:cubicBezTo>
                      <a:pt x="109500" y="134591"/>
                      <a:pt x="107161" y="157985"/>
                      <a:pt x="72070" y="155646"/>
                    </a:cubicBezTo>
                    <a:cubicBezTo>
                      <a:pt x="27621" y="153306"/>
                      <a:pt x="48676" y="120555"/>
                      <a:pt x="43997" y="9950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9" name="Google Shape;1709;p51"/>
              <p:cNvSpPr/>
              <p:nvPr/>
            </p:nvSpPr>
            <p:spPr>
              <a:xfrm>
                <a:off x="9892135" y="2926594"/>
                <a:ext cx="163758" cy="187152"/>
              </a:xfrm>
              <a:custGeom>
                <a:avLst/>
                <a:gdLst/>
                <a:ahLst/>
                <a:cxnLst/>
                <a:rect l="l" t="t" r="r" b="b"/>
                <a:pathLst>
                  <a:path w="163757" h="187151" extrusionOk="0">
                    <a:moveTo>
                      <a:pt x="46294" y="155616"/>
                    </a:moveTo>
                    <a:cubicBezTo>
                      <a:pt x="46294" y="141579"/>
                      <a:pt x="46294" y="125204"/>
                      <a:pt x="43954" y="111167"/>
                    </a:cubicBezTo>
                    <a:cubicBezTo>
                      <a:pt x="36936" y="66719"/>
                      <a:pt x="69688" y="57361"/>
                      <a:pt x="100100" y="45664"/>
                    </a:cubicBezTo>
                    <a:cubicBezTo>
                      <a:pt x="116476" y="38646"/>
                      <a:pt x="123494" y="45664"/>
                      <a:pt x="123494" y="64379"/>
                    </a:cubicBezTo>
                    <a:cubicBezTo>
                      <a:pt x="121155" y="115846"/>
                      <a:pt x="102439" y="153276"/>
                      <a:pt x="46294" y="155616"/>
                    </a:cubicBezTo>
                    <a:close/>
                  </a:path>
                </a:pathLst>
              </a:custGeom>
              <a:solidFill>
                <a:srgbClr val="0202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10" name="Google Shape;1710;p51"/>
            <p:cNvSpPr/>
            <p:nvPr/>
          </p:nvSpPr>
          <p:spPr>
            <a:xfrm>
              <a:off x="9763854" y="2540923"/>
              <a:ext cx="116970" cy="116970"/>
            </a:xfrm>
            <a:custGeom>
              <a:avLst/>
              <a:gdLst/>
              <a:ahLst/>
              <a:cxnLst/>
              <a:rect l="l" t="t" r="r" b="b"/>
              <a:pathLst>
                <a:path w="116969" h="116969" extrusionOk="0">
                  <a:moveTo>
                    <a:pt x="66963" y="42994"/>
                  </a:moveTo>
                  <a:cubicBezTo>
                    <a:pt x="78660" y="45334"/>
                    <a:pt x="88017" y="54691"/>
                    <a:pt x="85678" y="66388"/>
                  </a:cubicBezTo>
                  <a:cubicBezTo>
                    <a:pt x="85678" y="80425"/>
                    <a:pt x="76320" y="92122"/>
                    <a:pt x="59945" y="87443"/>
                  </a:cubicBezTo>
                  <a:cubicBezTo>
                    <a:pt x="45908" y="85103"/>
                    <a:pt x="41229" y="73406"/>
                    <a:pt x="43569" y="61709"/>
                  </a:cubicBezTo>
                  <a:cubicBezTo>
                    <a:pt x="45908" y="50012"/>
                    <a:pt x="52926" y="42994"/>
                    <a:pt x="66963" y="42994"/>
                  </a:cubicBez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51"/>
            <p:cNvSpPr/>
            <p:nvPr/>
          </p:nvSpPr>
          <p:spPr>
            <a:xfrm>
              <a:off x="9783143" y="2858633"/>
              <a:ext cx="116970" cy="116970"/>
            </a:xfrm>
            <a:custGeom>
              <a:avLst/>
              <a:gdLst/>
              <a:ahLst/>
              <a:cxnLst/>
              <a:rect l="l" t="t" r="r" b="b"/>
              <a:pathLst>
                <a:path w="116969" h="116969" extrusionOk="0">
                  <a:moveTo>
                    <a:pt x="80425" y="59818"/>
                  </a:moveTo>
                  <a:cubicBezTo>
                    <a:pt x="80425" y="71515"/>
                    <a:pt x="75746" y="78534"/>
                    <a:pt x="64049" y="80873"/>
                  </a:cubicBezTo>
                  <a:cubicBezTo>
                    <a:pt x="52352" y="80873"/>
                    <a:pt x="45334" y="73855"/>
                    <a:pt x="42994" y="64497"/>
                  </a:cubicBezTo>
                  <a:cubicBezTo>
                    <a:pt x="42994" y="52800"/>
                    <a:pt x="50013" y="45782"/>
                    <a:pt x="61710" y="43443"/>
                  </a:cubicBezTo>
                  <a:cubicBezTo>
                    <a:pt x="71067" y="41103"/>
                    <a:pt x="78085" y="48121"/>
                    <a:pt x="80425" y="59818"/>
                  </a:cubicBezTo>
                  <a:close/>
                </a:path>
              </a:pathLst>
            </a:custGeom>
            <a:solidFill>
              <a:srgbClr val="CFCFC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51"/>
            <p:cNvSpPr/>
            <p:nvPr/>
          </p:nvSpPr>
          <p:spPr>
            <a:xfrm>
              <a:off x="9700816" y="2238692"/>
              <a:ext cx="116970" cy="116970"/>
            </a:xfrm>
            <a:custGeom>
              <a:avLst/>
              <a:gdLst/>
              <a:ahLst/>
              <a:cxnLst/>
              <a:rect l="l" t="t" r="r" b="b"/>
              <a:pathLst>
                <a:path w="116969" h="116969" extrusionOk="0">
                  <a:moveTo>
                    <a:pt x="59818" y="80873"/>
                  </a:moveTo>
                  <a:cubicBezTo>
                    <a:pt x="48121" y="78534"/>
                    <a:pt x="41103" y="73855"/>
                    <a:pt x="43443" y="59818"/>
                  </a:cubicBezTo>
                  <a:cubicBezTo>
                    <a:pt x="45782" y="48121"/>
                    <a:pt x="52800" y="41103"/>
                    <a:pt x="64497" y="43443"/>
                  </a:cubicBezTo>
                  <a:cubicBezTo>
                    <a:pt x="73855" y="45782"/>
                    <a:pt x="80873" y="52800"/>
                    <a:pt x="78534" y="62158"/>
                  </a:cubicBezTo>
                  <a:cubicBezTo>
                    <a:pt x="78534" y="73855"/>
                    <a:pt x="71515" y="80873"/>
                    <a:pt x="59818" y="80873"/>
                  </a:cubicBezTo>
                  <a:close/>
                </a:path>
              </a:pathLst>
            </a:custGeom>
            <a:solidFill>
              <a:srgbClr val="D6D5D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51"/>
            <p:cNvSpPr/>
            <p:nvPr/>
          </p:nvSpPr>
          <p:spPr>
            <a:xfrm>
              <a:off x="9371409" y="468215"/>
              <a:ext cx="561456" cy="725214"/>
            </a:xfrm>
            <a:custGeom>
              <a:avLst/>
              <a:gdLst/>
              <a:ahLst/>
              <a:cxnLst/>
              <a:rect l="l" t="t" r="r" b="b"/>
              <a:pathLst>
                <a:path w="561455" h="725213" extrusionOk="0">
                  <a:moveTo>
                    <a:pt x="515553" y="42994"/>
                  </a:moveTo>
                  <a:cubicBezTo>
                    <a:pt x="503856" y="50013"/>
                    <a:pt x="513214" y="50013"/>
                    <a:pt x="501517" y="57031"/>
                  </a:cubicBezTo>
                  <a:cubicBezTo>
                    <a:pt x="506195" y="106158"/>
                    <a:pt x="510874" y="143589"/>
                    <a:pt x="506195" y="204413"/>
                  </a:cubicBezTo>
                  <a:cubicBezTo>
                    <a:pt x="424316" y="354134"/>
                    <a:pt x="517892" y="396244"/>
                    <a:pt x="396244" y="534268"/>
                  </a:cubicBezTo>
                  <a:cubicBezTo>
                    <a:pt x="384547" y="548305"/>
                    <a:pt x="351795" y="597432"/>
                    <a:pt x="351795" y="597432"/>
                  </a:cubicBezTo>
                  <a:cubicBezTo>
                    <a:pt x="330740" y="632523"/>
                    <a:pt x="309686" y="695687"/>
                    <a:pt x="293310" y="691008"/>
                  </a:cubicBezTo>
                  <a:cubicBezTo>
                    <a:pt x="220789" y="665275"/>
                    <a:pt x="106158" y="613808"/>
                    <a:pt x="42994" y="564680"/>
                  </a:cubicBezTo>
                  <a:cubicBezTo>
                    <a:pt x="110837" y="632523"/>
                    <a:pt x="197395" y="669953"/>
                    <a:pt x="283952" y="700366"/>
                  </a:cubicBezTo>
                  <a:cubicBezTo>
                    <a:pt x="300328" y="705044"/>
                    <a:pt x="319043" y="698026"/>
                    <a:pt x="326062" y="681650"/>
                  </a:cubicBezTo>
                  <a:cubicBezTo>
                    <a:pt x="337759" y="653578"/>
                    <a:pt x="356474" y="611468"/>
                    <a:pt x="363492" y="595093"/>
                  </a:cubicBezTo>
                  <a:cubicBezTo>
                    <a:pt x="363492" y="595093"/>
                    <a:pt x="386886" y="560002"/>
                    <a:pt x="398583" y="543626"/>
                  </a:cubicBezTo>
                  <a:cubicBezTo>
                    <a:pt x="431335" y="503856"/>
                    <a:pt x="461747" y="464086"/>
                    <a:pt x="468765" y="412619"/>
                  </a:cubicBezTo>
                  <a:cubicBezTo>
                    <a:pt x="475783" y="342437"/>
                    <a:pt x="473444" y="269916"/>
                    <a:pt x="515553" y="206752"/>
                  </a:cubicBezTo>
                  <a:cubicBezTo>
                    <a:pt x="527250" y="148267"/>
                    <a:pt x="515553" y="101479"/>
                    <a:pt x="515553" y="42994"/>
                  </a:cubicBezTo>
                  <a:close/>
                </a:path>
              </a:pathLst>
            </a:custGeom>
            <a:solidFill>
              <a:srgbClr val="94939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51"/>
            <p:cNvSpPr/>
            <p:nvPr/>
          </p:nvSpPr>
          <p:spPr>
            <a:xfrm>
              <a:off x="9783143" y="2049064"/>
              <a:ext cx="210546" cy="116970"/>
            </a:xfrm>
            <a:custGeom>
              <a:avLst/>
              <a:gdLst/>
              <a:ahLst/>
              <a:cxnLst/>
              <a:rect l="l" t="t" r="r" b="b"/>
              <a:pathLst>
                <a:path w="210545" h="116969" extrusionOk="0">
                  <a:moveTo>
                    <a:pt x="159964" y="73991"/>
                  </a:moveTo>
                  <a:cubicBezTo>
                    <a:pt x="127213" y="34222"/>
                    <a:pt x="82764" y="69313"/>
                    <a:pt x="42994" y="55276"/>
                  </a:cubicBezTo>
                  <a:cubicBezTo>
                    <a:pt x="92122" y="38900"/>
                    <a:pt x="136570" y="38900"/>
                    <a:pt x="190376" y="55276"/>
                  </a:cubicBezTo>
                  <a:cubicBezTo>
                    <a:pt x="181019" y="59955"/>
                    <a:pt x="171661" y="66973"/>
                    <a:pt x="159964" y="73991"/>
                  </a:cubicBezTo>
                  <a:close/>
                </a:path>
              </a:pathLst>
            </a:custGeom>
            <a:solidFill>
              <a:srgbClr val="AFAEA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51"/>
            <p:cNvSpPr/>
            <p:nvPr/>
          </p:nvSpPr>
          <p:spPr>
            <a:xfrm>
              <a:off x="9682264" y="2227159"/>
              <a:ext cx="163758" cy="772002"/>
            </a:xfrm>
            <a:custGeom>
              <a:avLst/>
              <a:gdLst/>
              <a:ahLst/>
              <a:cxnLst/>
              <a:rect l="l" t="t" r="r" b="b"/>
              <a:pathLst>
                <a:path w="163757" h="772001" extrusionOk="0">
                  <a:moveTo>
                    <a:pt x="122818" y="412904"/>
                  </a:moveTo>
                  <a:cubicBezTo>
                    <a:pt x="94746" y="359098"/>
                    <a:pt x="71352" y="300613"/>
                    <a:pt x="73691" y="244467"/>
                  </a:cubicBezTo>
                  <a:cubicBezTo>
                    <a:pt x="76030" y="174285"/>
                    <a:pt x="54976" y="111121"/>
                    <a:pt x="38600" y="45618"/>
                  </a:cubicBezTo>
                  <a:cubicBezTo>
                    <a:pt x="36261" y="31582"/>
                    <a:pt x="36261" y="17545"/>
                    <a:pt x="17545" y="17545"/>
                  </a:cubicBezTo>
                  <a:lnTo>
                    <a:pt x="17545" y="17545"/>
                  </a:lnTo>
                  <a:cubicBezTo>
                    <a:pt x="22224" y="85388"/>
                    <a:pt x="61994" y="146212"/>
                    <a:pt x="57315" y="214055"/>
                  </a:cubicBezTo>
                  <a:cubicBezTo>
                    <a:pt x="52636" y="284237"/>
                    <a:pt x="76030" y="349740"/>
                    <a:pt x="106443" y="412904"/>
                  </a:cubicBezTo>
                  <a:cubicBezTo>
                    <a:pt x="148552" y="497122"/>
                    <a:pt x="169606" y="583680"/>
                    <a:pt x="115800" y="674917"/>
                  </a:cubicBezTo>
                  <a:cubicBezTo>
                    <a:pt x="101764" y="698311"/>
                    <a:pt x="99424" y="728723"/>
                    <a:pt x="92406" y="754456"/>
                  </a:cubicBezTo>
                  <a:cubicBezTo>
                    <a:pt x="97085" y="754456"/>
                    <a:pt x="99424" y="756796"/>
                    <a:pt x="104103" y="756796"/>
                  </a:cubicBezTo>
                  <a:cubicBezTo>
                    <a:pt x="113461" y="731062"/>
                    <a:pt x="118140" y="700650"/>
                    <a:pt x="132176" y="677256"/>
                  </a:cubicBezTo>
                  <a:cubicBezTo>
                    <a:pt x="188322" y="586019"/>
                    <a:pt x="167267" y="499462"/>
                    <a:pt x="122818" y="412904"/>
                  </a:cubicBezTo>
                  <a:close/>
                </a:path>
              </a:pathLst>
            </a:custGeom>
            <a:solidFill>
              <a:srgbClr val="AEADA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51"/>
            <p:cNvSpPr/>
            <p:nvPr/>
          </p:nvSpPr>
          <p:spPr>
            <a:xfrm>
              <a:off x="9605064" y="1537036"/>
              <a:ext cx="70182" cy="538062"/>
            </a:xfrm>
            <a:custGeom>
              <a:avLst/>
              <a:gdLst/>
              <a:ahLst/>
              <a:cxnLst/>
              <a:rect l="l" t="t" r="r" b="b"/>
              <a:pathLst>
                <a:path w="70181" h="538061" extrusionOk="0">
                  <a:moveTo>
                    <a:pt x="43279" y="267861"/>
                  </a:moveTo>
                  <a:cubicBezTo>
                    <a:pt x="40939" y="228092"/>
                    <a:pt x="31582" y="171946"/>
                    <a:pt x="29242" y="127497"/>
                  </a:cubicBezTo>
                  <a:cubicBezTo>
                    <a:pt x="29242" y="87728"/>
                    <a:pt x="26903" y="57315"/>
                    <a:pt x="26903" y="17545"/>
                  </a:cubicBezTo>
                  <a:cubicBezTo>
                    <a:pt x="22224" y="33921"/>
                    <a:pt x="22224" y="29242"/>
                    <a:pt x="17545" y="50297"/>
                  </a:cubicBezTo>
                  <a:cubicBezTo>
                    <a:pt x="19885" y="78370"/>
                    <a:pt x="15206" y="106443"/>
                    <a:pt x="19885" y="139194"/>
                  </a:cubicBezTo>
                  <a:cubicBezTo>
                    <a:pt x="19885" y="139194"/>
                    <a:pt x="19885" y="139194"/>
                    <a:pt x="19885" y="139194"/>
                  </a:cubicBezTo>
                  <a:lnTo>
                    <a:pt x="19885" y="139194"/>
                  </a:lnTo>
                  <a:cubicBezTo>
                    <a:pt x="29242" y="263183"/>
                    <a:pt x="24564" y="405886"/>
                    <a:pt x="45618" y="536892"/>
                  </a:cubicBezTo>
                  <a:cubicBezTo>
                    <a:pt x="54976" y="532213"/>
                    <a:pt x="54976" y="529874"/>
                    <a:pt x="64333" y="527535"/>
                  </a:cubicBezTo>
                  <a:cubicBezTo>
                    <a:pt x="64333" y="525195"/>
                    <a:pt x="47958" y="340383"/>
                    <a:pt x="43279" y="267861"/>
                  </a:cubicBezTo>
                  <a:close/>
                </a:path>
              </a:pathLst>
            </a:custGeom>
            <a:solidFill>
              <a:srgbClr val="AEADA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51"/>
            <p:cNvSpPr/>
            <p:nvPr/>
          </p:nvSpPr>
          <p:spPr>
            <a:xfrm>
              <a:off x="9617046" y="1644933"/>
              <a:ext cx="116970" cy="116970"/>
            </a:xfrm>
            <a:custGeom>
              <a:avLst/>
              <a:gdLst/>
              <a:ahLst/>
              <a:cxnLst/>
              <a:rect l="l" t="t" r="r" b="b"/>
              <a:pathLst>
                <a:path w="116969" h="116969" extrusionOk="0">
                  <a:moveTo>
                    <a:pt x="61710" y="42994"/>
                  </a:moveTo>
                  <a:cubicBezTo>
                    <a:pt x="73407" y="42994"/>
                    <a:pt x="80425" y="50013"/>
                    <a:pt x="80425" y="61710"/>
                  </a:cubicBezTo>
                  <a:cubicBezTo>
                    <a:pt x="80425" y="73407"/>
                    <a:pt x="75746" y="80425"/>
                    <a:pt x="64049" y="80425"/>
                  </a:cubicBezTo>
                  <a:cubicBezTo>
                    <a:pt x="52352" y="80425"/>
                    <a:pt x="45334" y="75746"/>
                    <a:pt x="42994" y="64049"/>
                  </a:cubicBezTo>
                  <a:cubicBezTo>
                    <a:pt x="42994" y="52352"/>
                    <a:pt x="50013" y="47673"/>
                    <a:pt x="61710" y="42994"/>
                  </a:cubicBezTo>
                  <a:close/>
                </a:path>
              </a:pathLst>
            </a:custGeom>
            <a:solidFill>
              <a:srgbClr val="CAC9C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51"/>
            <p:cNvSpPr/>
            <p:nvPr/>
          </p:nvSpPr>
          <p:spPr>
            <a:xfrm>
              <a:off x="9881398" y="1998043"/>
              <a:ext cx="187152" cy="93576"/>
            </a:xfrm>
            <a:custGeom>
              <a:avLst/>
              <a:gdLst/>
              <a:ahLst/>
              <a:cxnLst/>
              <a:rect l="l" t="t" r="r" b="b"/>
              <a:pathLst>
                <a:path w="187151" h="93575" extrusionOk="0">
                  <a:moveTo>
                    <a:pt x="143589" y="73546"/>
                  </a:moveTo>
                  <a:cubicBezTo>
                    <a:pt x="117855" y="57170"/>
                    <a:pt x="87443" y="52491"/>
                    <a:pt x="42994" y="50152"/>
                  </a:cubicBezTo>
                  <a:cubicBezTo>
                    <a:pt x="87443" y="36116"/>
                    <a:pt x="115516" y="45473"/>
                    <a:pt x="143589" y="54831"/>
                  </a:cubicBezTo>
                  <a:cubicBezTo>
                    <a:pt x="145928" y="61849"/>
                    <a:pt x="143589" y="66528"/>
                    <a:pt x="143589" y="73546"/>
                  </a:cubicBezTo>
                  <a:close/>
                </a:path>
              </a:pathLst>
            </a:custGeom>
            <a:solidFill>
              <a:srgbClr val="B4B3B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51"/>
            <p:cNvSpPr/>
            <p:nvPr/>
          </p:nvSpPr>
          <p:spPr>
            <a:xfrm>
              <a:off x="9241610" y="610281"/>
              <a:ext cx="116970" cy="140364"/>
            </a:xfrm>
            <a:custGeom>
              <a:avLst/>
              <a:gdLst/>
              <a:ahLst/>
              <a:cxnLst/>
              <a:rect l="l" t="t" r="r" b="b"/>
              <a:pathLst>
                <a:path w="116969" h="140363" extrusionOk="0">
                  <a:moveTo>
                    <a:pt x="76878" y="118493"/>
                  </a:moveTo>
                  <a:cubicBezTo>
                    <a:pt x="58163" y="106796"/>
                    <a:pt x="60502" y="83402"/>
                    <a:pt x="46466" y="69365"/>
                  </a:cubicBezTo>
                  <a:cubicBezTo>
                    <a:pt x="39448" y="62347"/>
                    <a:pt x="44127" y="52990"/>
                    <a:pt x="51145" y="48311"/>
                  </a:cubicBezTo>
                  <a:cubicBezTo>
                    <a:pt x="55824" y="45971"/>
                    <a:pt x="65181" y="41293"/>
                    <a:pt x="69860" y="43632"/>
                  </a:cubicBezTo>
                  <a:cubicBezTo>
                    <a:pt x="86236" y="48311"/>
                    <a:pt x="74539" y="57668"/>
                    <a:pt x="72199" y="64687"/>
                  </a:cubicBezTo>
                  <a:cubicBezTo>
                    <a:pt x="67521" y="83402"/>
                    <a:pt x="100272" y="97438"/>
                    <a:pt x="76878" y="118493"/>
                  </a:cubicBezTo>
                  <a:close/>
                </a:path>
              </a:pathLst>
            </a:custGeom>
            <a:solidFill>
              <a:srgbClr val="A4A3A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51"/>
            <p:cNvSpPr/>
            <p:nvPr/>
          </p:nvSpPr>
          <p:spPr>
            <a:xfrm>
              <a:off x="9502415" y="1027186"/>
              <a:ext cx="1684367" cy="1263276"/>
            </a:xfrm>
            <a:custGeom>
              <a:avLst/>
              <a:gdLst/>
              <a:ahLst/>
              <a:cxnLst/>
              <a:rect l="l" t="t" r="r" b="b"/>
              <a:pathLst>
                <a:path w="1684367" h="1263275" extrusionOk="0">
                  <a:moveTo>
                    <a:pt x="747153" y="1056101"/>
                  </a:moveTo>
                  <a:cubicBezTo>
                    <a:pt x="803299" y="1056101"/>
                    <a:pt x="814996" y="1025688"/>
                    <a:pt x="814996" y="971882"/>
                  </a:cubicBezTo>
                  <a:cubicBezTo>
                    <a:pt x="819675" y="684136"/>
                    <a:pt x="829032" y="396390"/>
                    <a:pt x="836051" y="108644"/>
                  </a:cubicBezTo>
                  <a:cubicBezTo>
                    <a:pt x="836051" y="59516"/>
                    <a:pt x="854766" y="43141"/>
                    <a:pt x="901554" y="43141"/>
                  </a:cubicBezTo>
                  <a:cubicBezTo>
                    <a:pt x="1133154" y="45480"/>
                    <a:pt x="1362416" y="43141"/>
                    <a:pt x="1594016" y="43141"/>
                  </a:cubicBezTo>
                  <a:cubicBezTo>
                    <a:pt x="1615071" y="43141"/>
                    <a:pt x="1636125" y="40801"/>
                    <a:pt x="1652501" y="54838"/>
                  </a:cubicBezTo>
                  <a:cubicBezTo>
                    <a:pt x="1652501" y="115662"/>
                    <a:pt x="1652501" y="176486"/>
                    <a:pt x="1652501" y="237311"/>
                  </a:cubicBezTo>
                  <a:cubicBezTo>
                    <a:pt x="1643143" y="279420"/>
                    <a:pt x="1615071" y="735603"/>
                    <a:pt x="1603374" y="967203"/>
                  </a:cubicBezTo>
                  <a:cubicBezTo>
                    <a:pt x="1601034" y="997616"/>
                    <a:pt x="1594016" y="1011652"/>
                    <a:pt x="1563604" y="1018670"/>
                  </a:cubicBezTo>
                  <a:cubicBezTo>
                    <a:pt x="1460670" y="1039725"/>
                    <a:pt x="1362416" y="1077155"/>
                    <a:pt x="1254803" y="1084173"/>
                  </a:cubicBezTo>
                  <a:cubicBezTo>
                    <a:pt x="1236088" y="1091192"/>
                    <a:pt x="1222052" y="1088852"/>
                    <a:pt x="1212694" y="1070137"/>
                  </a:cubicBezTo>
                  <a:cubicBezTo>
                    <a:pt x="1203336" y="1056101"/>
                    <a:pt x="1193979" y="1053761"/>
                    <a:pt x="1179942" y="1060779"/>
                  </a:cubicBezTo>
                  <a:cubicBezTo>
                    <a:pt x="1147191" y="1086513"/>
                    <a:pt x="1119118" y="1114586"/>
                    <a:pt x="1069991" y="1098210"/>
                  </a:cubicBezTo>
                  <a:cubicBezTo>
                    <a:pt x="1044257" y="1088852"/>
                    <a:pt x="1020863" y="1121604"/>
                    <a:pt x="992790" y="1128622"/>
                  </a:cubicBezTo>
                  <a:cubicBezTo>
                    <a:pt x="976415" y="1133301"/>
                    <a:pt x="960039" y="1126283"/>
                    <a:pt x="943663" y="1130961"/>
                  </a:cubicBezTo>
                  <a:cubicBezTo>
                    <a:pt x="934305" y="1133301"/>
                    <a:pt x="924948" y="1133301"/>
                    <a:pt x="915590" y="1133301"/>
                  </a:cubicBezTo>
                  <a:cubicBezTo>
                    <a:pt x="906233" y="1133301"/>
                    <a:pt x="899214" y="1133301"/>
                    <a:pt x="880499" y="1130961"/>
                  </a:cubicBezTo>
                  <a:cubicBezTo>
                    <a:pt x="859445" y="1126283"/>
                    <a:pt x="838390" y="1121604"/>
                    <a:pt x="819675" y="1133301"/>
                  </a:cubicBezTo>
                  <a:cubicBezTo>
                    <a:pt x="800960" y="1140319"/>
                    <a:pt x="782244" y="1152016"/>
                    <a:pt x="758850" y="1144998"/>
                  </a:cubicBezTo>
                  <a:cubicBezTo>
                    <a:pt x="730778" y="1130961"/>
                    <a:pt x="705044" y="1128622"/>
                    <a:pt x="681650" y="1156695"/>
                  </a:cubicBezTo>
                  <a:cubicBezTo>
                    <a:pt x="669953" y="1170731"/>
                    <a:pt x="653578" y="1173071"/>
                    <a:pt x="634862" y="1173071"/>
                  </a:cubicBezTo>
                  <a:cubicBezTo>
                    <a:pt x="489820" y="1187107"/>
                    <a:pt x="368171" y="1203483"/>
                    <a:pt x="216110" y="1217519"/>
                  </a:cubicBezTo>
                  <a:cubicBezTo>
                    <a:pt x="211431" y="1219859"/>
                    <a:pt x="131892" y="1229216"/>
                    <a:pt x="106158" y="1229216"/>
                  </a:cubicBezTo>
                  <a:cubicBezTo>
                    <a:pt x="78085" y="1229216"/>
                    <a:pt x="47673" y="1229216"/>
                    <a:pt x="42994" y="1189446"/>
                  </a:cubicBezTo>
                  <a:cubicBezTo>
                    <a:pt x="50013" y="1161374"/>
                    <a:pt x="68728" y="1152016"/>
                    <a:pt x="94461" y="1147337"/>
                  </a:cubicBezTo>
                  <a:cubicBezTo>
                    <a:pt x="157625" y="1133301"/>
                    <a:pt x="220789" y="1119264"/>
                    <a:pt x="283952" y="1116925"/>
                  </a:cubicBezTo>
                  <a:cubicBezTo>
                    <a:pt x="365831" y="1114586"/>
                    <a:pt x="658256" y="1063119"/>
                    <a:pt x="747153" y="10561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21" name="Google Shape;1721;p51"/>
          <p:cNvSpPr/>
          <p:nvPr/>
        </p:nvSpPr>
        <p:spPr>
          <a:xfrm>
            <a:off x="2631650" y="3553092"/>
            <a:ext cx="1914045" cy="3047023"/>
          </a:xfrm>
          <a:custGeom>
            <a:avLst/>
            <a:gdLst/>
            <a:ahLst/>
            <a:cxnLst/>
            <a:rect l="l" t="t" r="r" b="b"/>
            <a:pathLst>
              <a:path w="1136356" h="1808998" extrusionOk="0">
                <a:moveTo>
                  <a:pt x="1127628" y="671962"/>
                </a:moveTo>
                <a:cubicBezTo>
                  <a:pt x="1090089" y="653957"/>
                  <a:pt x="1052720" y="635612"/>
                  <a:pt x="1015351" y="617607"/>
                </a:cubicBezTo>
                <a:cubicBezTo>
                  <a:pt x="1003121" y="611662"/>
                  <a:pt x="1001932" y="611832"/>
                  <a:pt x="995308" y="623383"/>
                </a:cubicBezTo>
                <a:cubicBezTo>
                  <a:pt x="981549" y="647503"/>
                  <a:pt x="967621" y="671453"/>
                  <a:pt x="953862" y="695573"/>
                </a:cubicBezTo>
                <a:cubicBezTo>
                  <a:pt x="918022" y="757911"/>
                  <a:pt x="882182" y="820079"/>
                  <a:pt x="846341" y="882418"/>
                </a:cubicBezTo>
                <a:cubicBezTo>
                  <a:pt x="841416" y="891080"/>
                  <a:pt x="840906" y="891080"/>
                  <a:pt x="833093" y="885305"/>
                </a:cubicBezTo>
                <a:cubicBezTo>
                  <a:pt x="814748" y="871547"/>
                  <a:pt x="796063" y="858128"/>
                  <a:pt x="778228" y="844029"/>
                </a:cubicBezTo>
                <a:cubicBezTo>
                  <a:pt x="762261" y="831460"/>
                  <a:pt x="744766" y="827043"/>
                  <a:pt x="725062" y="830441"/>
                </a:cubicBezTo>
                <a:cubicBezTo>
                  <a:pt x="721665" y="830950"/>
                  <a:pt x="718268" y="831630"/>
                  <a:pt x="715041" y="830271"/>
                </a:cubicBezTo>
                <a:cubicBezTo>
                  <a:pt x="709435" y="827893"/>
                  <a:pt x="704000" y="828912"/>
                  <a:pt x="698564" y="831120"/>
                </a:cubicBezTo>
                <a:cubicBezTo>
                  <a:pt x="692789" y="833328"/>
                  <a:pt x="687014" y="835536"/>
                  <a:pt x="680559" y="834687"/>
                </a:cubicBezTo>
                <a:cubicBezTo>
                  <a:pt x="658308" y="831969"/>
                  <a:pt x="636736" y="826194"/>
                  <a:pt x="614654" y="823137"/>
                </a:cubicBezTo>
                <a:cubicBezTo>
                  <a:pt x="611427" y="822627"/>
                  <a:pt x="608879" y="820929"/>
                  <a:pt x="606671" y="818551"/>
                </a:cubicBezTo>
                <a:cubicBezTo>
                  <a:pt x="600895" y="812096"/>
                  <a:pt x="593422" y="809208"/>
                  <a:pt x="584929" y="808189"/>
                </a:cubicBezTo>
                <a:cubicBezTo>
                  <a:pt x="573208" y="806830"/>
                  <a:pt x="563017" y="800715"/>
                  <a:pt x="552146" y="796639"/>
                </a:cubicBezTo>
                <a:cubicBezTo>
                  <a:pt x="549258" y="795620"/>
                  <a:pt x="546710" y="793411"/>
                  <a:pt x="545351" y="790524"/>
                </a:cubicBezTo>
                <a:cubicBezTo>
                  <a:pt x="535500" y="770990"/>
                  <a:pt x="516306" y="772349"/>
                  <a:pt x="499490" y="772689"/>
                </a:cubicBezTo>
                <a:cubicBezTo>
                  <a:pt x="489977" y="772858"/>
                  <a:pt x="482164" y="772519"/>
                  <a:pt x="475709" y="765555"/>
                </a:cubicBezTo>
                <a:cubicBezTo>
                  <a:pt x="468405" y="757571"/>
                  <a:pt x="459912" y="752815"/>
                  <a:pt x="449381" y="751796"/>
                </a:cubicBezTo>
                <a:cubicBezTo>
                  <a:pt x="443606" y="751286"/>
                  <a:pt x="439869" y="748399"/>
                  <a:pt x="440209" y="741944"/>
                </a:cubicBezTo>
                <a:cubicBezTo>
                  <a:pt x="440548" y="733961"/>
                  <a:pt x="435623" y="730394"/>
                  <a:pt x="428319" y="728865"/>
                </a:cubicBezTo>
                <a:cubicBezTo>
                  <a:pt x="424921" y="728186"/>
                  <a:pt x="421524" y="728016"/>
                  <a:pt x="418127" y="727846"/>
                </a:cubicBezTo>
                <a:cubicBezTo>
                  <a:pt x="407426" y="727336"/>
                  <a:pt x="402840" y="720542"/>
                  <a:pt x="406916" y="710520"/>
                </a:cubicBezTo>
                <a:cubicBezTo>
                  <a:pt x="409464" y="704405"/>
                  <a:pt x="411333" y="698290"/>
                  <a:pt x="413541" y="692175"/>
                </a:cubicBezTo>
                <a:cubicBezTo>
                  <a:pt x="417278" y="682663"/>
                  <a:pt x="417108" y="672132"/>
                  <a:pt x="421354" y="662620"/>
                </a:cubicBezTo>
                <a:cubicBezTo>
                  <a:pt x="428319" y="646993"/>
                  <a:pt x="427469" y="632045"/>
                  <a:pt x="419656" y="616928"/>
                </a:cubicBezTo>
                <a:cubicBezTo>
                  <a:pt x="413031" y="604189"/>
                  <a:pt x="406747" y="591109"/>
                  <a:pt x="403349" y="577011"/>
                </a:cubicBezTo>
                <a:cubicBezTo>
                  <a:pt x="399782" y="562403"/>
                  <a:pt x="394177" y="548475"/>
                  <a:pt x="389081" y="534376"/>
                </a:cubicBezTo>
                <a:cubicBezTo>
                  <a:pt x="381098" y="512295"/>
                  <a:pt x="370567" y="491062"/>
                  <a:pt x="367849" y="467452"/>
                </a:cubicBezTo>
                <a:cubicBezTo>
                  <a:pt x="366490" y="455392"/>
                  <a:pt x="364791" y="443162"/>
                  <a:pt x="373794" y="432631"/>
                </a:cubicBezTo>
                <a:cubicBezTo>
                  <a:pt x="375323" y="430932"/>
                  <a:pt x="375832" y="428554"/>
                  <a:pt x="376681" y="426516"/>
                </a:cubicBezTo>
                <a:cubicBezTo>
                  <a:pt x="379739" y="418872"/>
                  <a:pt x="379060" y="412588"/>
                  <a:pt x="372265" y="406812"/>
                </a:cubicBezTo>
                <a:cubicBezTo>
                  <a:pt x="364452" y="400188"/>
                  <a:pt x="357487" y="392884"/>
                  <a:pt x="350693" y="385240"/>
                </a:cubicBezTo>
                <a:cubicBezTo>
                  <a:pt x="345258" y="379125"/>
                  <a:pt x="345597" y="375558"/>
                  <a:pt x="351542" y="370123"/>
                </a:cubicBezTo>
                <a:cubicBezTo>
                  <a:pt x="357657" y="364517"/>
                  <a:pt x="362753" y="363838"/>
                  <a:pt x="370736" y="368764"/>
                </a:cubicBezTo>
                <a:cubicBezTo>
                  <a:pt x="380249" y="374539"/>
                  <a:pt x="389931" y="379635"/>
                  <a:pt x="400292" y="383542"/>
                </a:cubicBezTo>
                <a:cubicBezTo>
                  <a:pt x="414900" y="388977"/>
                  <a:pt x="424752" y="384901"/>
                  <a:pt x="430697" y="370972"/>
                </a:cubicBezTo>
                <a:cubicBezTo>
                  <a:pt x="433584" y="364178"/>
                  <a:pt x="438001" y="360101"/>
                  <a:pt x="444795" y="357383"/>
                </a:cubicBezTo>
                <a:cubicBezTo>
                  <a:pt x="454647" y="353646"/>
                  <a:pt x="459403" y="342945"/>
                  <a:pt x="468915" y="338529"/>
                </a:cubicBezTo>
                <a:cubicBezTo>
                  <a:pt x="469934" y="338019"/>
                  <a:pt x="470104" y="335981"/>
                  <a:pt x="470444" y="334622"/>
                </a:cubicBezTo>
                <a:cubicBezTo>
                  <a:pt x="474011" y="323921"/>
                  <a:pt x="475200" y="322902"/>
                  <a:pt x="485901" y="322732"/>
                </a:cubicBezTo>
                <a:cubicBezTo>
                  <a:pt x="500509" y="322392"/>
                  <a:pt x="505435" y="317466"/>
                  <a:pt x="506114" y="302689"/>
                </a:cubicBezTo>
                <a:cubicBezTo>
                  <a:pt x="506624" y="289949"/>
                  <a:pt x="505265" y="277210"/>
                  <a:pt x="503566" y="264640"/>
                </a:cubicBezTo>
                <a:cubicBezTo>
                  <a:pt x="501868" y="252580"/>
                  <a:pt x="503906" y="241539"/>
                  <a:pt x="510700" y="231518"/>
                </a:cubicBezTo>
                <a:cubicBezTo>
                  <a:pt x="512908" y="228121"/>
                  <a:pt x="514267" y="224554"/>
                  <a:pt x="514607" y="220477"/>
                </a:cubicBezTo>
                <a:cubicBezTo>
                  <a:pt x="515626" y="209776"/>
                  <a:pt x="516475" y="199075"/>
                  <a:pt x="518344" y="188543"/>
                </a:cubicBezTo>
                <a:cubicBezTo>
                  <a:pt x="521231" y="172237"/>
                  <a:pt x="522081" y="155251"/>
                  <a:pt x="532782" y="141153"/>
                </a:cubicBezTo>
                <a:cubicBezTo>
                  <a:pt x="534820" y="138435"/>
                  <a:pt x="535500" y="134698"/>
                  <a:pt x="534480" y="131301"/>
                </a:cubicBezTo>
                <a:cubicBezTo>
                  <a:pt x="531933" y="123487"/>
                  <a:pt x="531593" y="114655"/>
                  <a:pt x="527686" y="107860"/>
                </a:cubicBezTo>
                <a:cubicBezTo>
                  <a:pt x="518853" y="92233"/>
                  <a:pt x="514607" y="73379"/>
                  <a:pt x="498980" y="61829"/>
                </a:cubicBezTo>
                <a:cubicBezTo>
                  <a:pt x="498131" y="61149"/>
                  <a:pt x="497451" y="60130"/>
                  <a:pt x="496772" y="59281"/>
                </a:cubicBezTo>
                <a:cubicBezTo>
                  <a:pt x="490147" y="50108"/>
                  <a:pt x="481145" y="43484"/>
                  <a:pt x="471293" y="38728"/>
                </a:cubicBezTo>
                <a:cubicBezTo>
                  <a:pt x="461101" y="33802"/>
                  <a:pt x="452439" y="27008"/>
                  <a:pt x="445644" y="18345"/>
                </a:cubicBezTo>
                <a:cubicBezTo>
                  <a:pt x="439699" y="10871"/>
                  <a:pt x="432056" y="7983"/>
                  <a:pt x="423223" y="5945"/>
                </a:cubicBezTo>
                <a:cubicBezTo>
                  <a:pt x="409634" y="3397"/>
                  <a:pt x="395706" y="1868"/>
                  <a:pt x="381777" y="0"/>
                </a:cubicBezTo>
                <a:cubicBezTo>
                  <a:pt x="378890" y="0"/>
                  <a:pt x="376172" y="0"/>
                  <a:pt x="373284" y="0"/>
                </a:cubicBezTo>
                <a:cubicBezTo>
                  <a:pt x="363772" y="3227"/>
                  <a:pt x="354430" y="6964"/>
                  <a:pt x="344918" y="9852"/>
                </a:cubicBezTo>
                <a:cubicBezTo>
                  <a:pt x="327932" y="14778"/>
                  <a:pt x="313154" y="23780"/>
                  <a:pt x="300075" y="35161"/>
                </a:cubicBezTo>
                <a:cubicBezTo>
                  <a:pt x="288695" y="45013"/>
                  <a:pt x="280202" y="57412"/>
                  <a:pt x="273407" y="71001"/>
                </a:cubicBezTo>
                <a:cubicBezTo>
                  <a:pt x="263216" y="91214"/>
                  <a:pt x="253194" y="111088"/>
                  <a:pt x="251156" y="134358"/>
                </a:cubicBezTo>
                <a:cubicBezTo>
                  <a:pt x="249797" y="150835"/>
                  <a:pt x="246909" y="167311"/>
                  <a:pt x="243172" y="183618"/>
                </a:cubicBezTo>
                <a:cubicBezTo>
                  <a:pt x="239435" y="200603"/>
                  <a:pt x="234510" y="217929"/>
                  <a:pt x="237907" y="235594"/>
                </a:cubicBezTo>
                <a:cubicBezTo>
                  <a:pt x="240794" y="250202"/>
                  <a:pt x="234510" y="261583"/>
                  <a:pt x="227375" y="272794"/>
                </a:cubicBezTo>
                <a:cubicBezTo>
                  <a:pt x="224488" y="277380"/>
                  <a:pt x="221091" y="279758"/>
                  <a:pt x="214636" y="276530"/>
                </a:cubicBezTo>
                <a:cubicBezTo>
                  <a:pt x="205124" y="271605"/>
                  <a:pt x="196801" y="275681"/>
                  <a:pt x="194423" y="286382"/>
                </a:cubicBezTo>
                <a:cubicBezTo>
                  <a:pt x="190007" y="305237"/>
                  <a:pt x="181514" y="321713"/>
                  <a:pt x="167925" y="335641"/>
                </a:cubicBezTo>
                <a:cubicBezTo>
                  <a:pt x="162659" y="341077"/>
                  <a:pt x="157903" y="347192"/>
                  <a:pt x="153317" y="353307"/>
                </a:cubicBezTo>
                <a:cubicBezTo>
                  <a:pt x="140747" y="370123"/>
                  <a:pt x="126309" y="385240"/>
                  <a:pt x="115948" y="403585"/>
                </a:cubicBezTo>
                <a:cubicBezTo>
                  <a:pt x="99811" y="431612"/>
                  <a:pt x="81976" y="458449"/>
                  <a:pt x="59045" y="481550"/>
                </a:cubicBezTo>
                <a:cubicBezTo>
                  <a:pt x="55138" y="485627"/>
                  <a:pt x="51062" y="489703"/>
                  <a:pt x="49193" y="495139"/>
                </a:cubicBezTo>
                <a:cubicBezTo>
                  <a:pt x="39681" y="521807"/>
                  <a:pt x="33057" y="549494"/>
                  <a:pt x="29320" y="577181"/>
                </a:cubicBezTo>
                <a:cubicBezTo>
                  <a:pt x="25753" y="604698"/>
                  <a:pt x="23035" y="632895"/>
                  <a:pt x="29320" y="660752"/>
                </a:cubicBezTo>
                <a:cubicBezTo>
                  <a:pt x="30169" y="664658"/>
                  <a:pt x="29320" y="667546"/>
                  <a:pt x="25753" y="670264"/>
                </a:cubicBezTo>
                <a:cubicBezTo>
                  <a:pt x="3841" y="686230"/>
                  <a:pt x="-2104" y="709331"/>
                  <a:pt x="614" y="734131"/>
                </a:cubicBezTo>
                <a:cubicBezTo>
                  <a:pt x="3501" y="762497"/>
                  <a:pt x="10126" y="790354"/>
                  <a:pt x="17600" y="818041"/>
                </a:cubicBezTo>
                <a:cubicBezTo>
                  <a:pt x="23375" y="838934"/>
                  <a:pt x="30509" y="859656"/>
                  <a:pt x="34416" y="881059"/>
                </a:cubicBezTo>
                <a:cubicBezTo>
                  <a:pt x="38492" y="903480"/>
                  <a:pt x="44098" y="925052"/>
                  <a:pt x="53949" y="945435"/>
                </a:cubicBezTo>
                <a:cubicBezTo>
                  <a:pt x="59725" y="957325"/>
                  <a:pt x="61763" y="969555"/>
                  <a:pt x="61763" y="982295"/>
                </a:cubicBezTo>
                <a:cubicBezTo>
                  <a:pt x="61763" y="992996"/>
                  <a:pt x="60574" y="1003697"/>
                  <a:pt x="59894" y="1014398"/>
                </a:cubicBezTo>
                <a:cubicBezTo>
                  <a:pt x="57856" y="1042934"/>
                  <a:pt x="53440" y="1071131"/>
                  <a:pt x="54289" y="1099837"/>
                </a:cubicBezTo>
                <a:cubicBezTo>
                  <a:pt x="55138" y="1126335"/>
                  <a:pt x="63801" y="1149436"/>
                  <a:pt x="79768" y="1170498"/>
                </a:cubicBezTo>
                <a:cubicBezTo>
                  <a:pt x="85204" y="1177632"/>
                  <a:pt x="92847" y="1181709"/>
                  <a:pt x="97943" y="1188673"/>
                </a:cubicBezTo>
                <a:cubicBezTo>
                  <a:pt x="102189" y="1194449"/>
                  <a:pt x="108814" y="1197676"/>
                  <a:pt x="115269" y="1200903"/>
                </a:cubicBezTo>
                <a:cubicBezTo>
                  <a:pt x="123252" y="1205150"/>
                  <a:pt x="131575" y="1208377"/>
                  <a:pt x="140408" y="1210755"/>
                </a:cubicBezTo>
                <a:cubicBezTo>
                  <a:pt x="158922" y="1215851"/>
                  <a:pt x="177267" y="1221966"/>
                  <a:pt x="196801" y="1222985"/>
                </a:cubicBezTo>
                <a:cubicBezTo>
                  <a:pt x="211239" y="1223834"/>
                  <a:pt x="225677" y="1224514"/>
                  <a:pt x="239945" y="1225872"/>
                </a:cubicBezTo>
                <a:cubicBezTo>
                  <a:pt x="255402" y="1227401"/>
                  <a:pt x="255232" y="1227741"/>
                  <a:pt x="259649" y="1242349"/>
                </a:cubicBezTo>
                <a:cubicBezTo>
                  <a:pt x="261517" y="1248294"/>
                  <a:pt x="262536" y="1255428"/>
                  <a:pt x="270690" y="1256787"/>
                </a:cubicBezTo>
                <a:cubicBezTo>
                  <a:pt x="282410" y="1258655"/>
                  <a:pt x="293790" y="1257126"/>
                  <a:pt x="304661" y="1252031"/>
                </a:cubicBezTo>
                <a:cubicBezTo>
                  <a:pt x="310946" y="1249143"/>
                  <a:pt x="313834" y="1244387"/>
                  <a:pt x="314004" y="1237253"/>
                </a:cubicBezTo>
                <a:cubicBezTo>
                  <a:pt x="314004" y="1223834"/>
                  <a:pt x="314683" y="1223494"/>
                  <a:pt x="327762" y="1223494"/>
                </a:cubicBezTo>
                <a:cubicBezTo>
                  <a:pt x="331159" y="1223494"/>
                  <a:pt x="334556" y="1223834"/>
                  <a:pt x="337954" y="1224174"/>
                </a:cubicBezTo>
                <a:cubicBezTo>
                  <a:pt x="341351" y="1224514"/>
                  <a:pt x="344578" y="1226212"/>
                  <a:pt x="344578" y="1229779"/>
                </a:cubicBezTo>
                <a:cubicBezTo>
                  <a:pt x="344408" y="1240141"/>
                  <a:pt x="351203" y="1241160"/>
                  <a:pt x="359016" y="1241500"/>
                </a:cubicBezTo>
                <a:cubicBezTo>
                  <a:pt x="365980" y="1241839"/>
                  <a:pt x="367509" y="1245576"/>
                  <a:pt x="365811" y="1251861"/>
                </a:cubicBezTo>
                <a:cubicBezTo>
                  <a:pt x="364112" y="1258485"/>
                  <a:pt x="358846" y="1260184"/>
                  <a:pt x="353241" y="1261543"/>
                </a:cubicBezTo>
                <a:cubicBezTo>
                  <a:pt x="350693" y="1262222"/>
                  <a:pt x="346447" y="1261883"/>
                  <a:pt x="347636" y="1266639"/>
                </a:cubicBezTo>
                <a:cubicBezTo>
                  <a:pt x="350014" y="1277340"/>
                  <a:pt x="348655" y="1288041"/>
                  <a:pt x="348315" y="1298742"/>
                </a:cubicBezTo>
                <a:cubicBezTo>
                  <a:pt x="348145" y="1304347"/>
                  <a:pt x="346447" y="1310462"/>
                  <a:pt x="348994" y="1315558"/>
                </a:cubicBezTo>
                <a:cubicBezTo>
                  <a:pt x="352222" y="1322013"/>
                  <a:pt x="350014" y="1328807"/>
                  <a:pt x="349504" y="1334582"/>
                </a:cubicBezTo>
                <a:cubicBezTo>
                  <a:pt x="348485" y="1345623"/>
                  <a:pt x="347975" y="1356324"/>
                  <a:pt x="348994" y="1367365"/>
                </a:cubicBezTo>
                <a:cubicBezTo>
                  <a:pt x="349504" y="1372801"/>
                  <a:pt x="349504" y="1378236"/>
                  <a:pt x="349164" y="1383502"/>
                </a:cubicBezTo>
                <a:cubicBezTo>
                  <a:pt x="348825" y="1392504"/>
                  <a:pt x="346616" y="1401846"/>
                  <a:pt x="347975" y="1410679"/>
                </a:cubicBezTo>
                <a:cubicBezTo>
                  <a:pt x="349844" y="1421720"/>
                  <a:pt x="349674" y="1433100"/>
                  <a:pt x="349164" y="1443802"/>
                </a:cubicBezTo>
                <a:cubicBezTo>
                  <a:pt x="348145" y="1461637"/>
                  <a:pt x="348485" y="1479472"/>
                  <a:pt x="346616" y="1497137"/>
                </a:cubicBezTo>
                <a:cubicBezTo>
                  <a:pt x="345767" y="1505291"/>
                  <a:pt x="343559" y="1506989"/>
                  <a:pt x="336255" y="1503932"/>
                </a:cubicBezTo>
                <a:cubicBezTo>
                  <a:pt x="321647" y="1497987"/>
                  <a:pt x="306700" y="1493061"/>
                  <a:pt x="292431" y="1486096"/>
                </a:cubicBezTo>
                <a:cubicBezTo>
                  <a:pt x="267802" y="1474206"/>
                  <a:pt x="242323" y="1463845"/>
                  <a:pt x="216335" y="1454842"/>
                </a:cubicBezTo>
                <a:cubicBezTo>
                  <a:pt x="203425" y="1450426"/>
                  <a:pt x="194593" y="1454333"/>
                  <a:pt x="193743" y="1467922"/>
                </a:cubicBezTo>
                <a:cubicBezTo>
                  <a:pt x="192384" y="1489833"/>
                  <a:pt x="184911" y="1513104"/>
                  <a:pt x="201387" y="1533147"/>
                </a:cubicBezTo>
                <a:cubicBezTo>
                  <a:pt x="202406" y="1534336"/>
                  <a:pt x="202916" y="1536205"/>
                  <a:pt x="203086" y="1537903"/>
                </a:cubicBezTo>
                <a:cubicBezTo>
                  <a:pt x="203255" y="1541301"/>
                  <a:pt x="204614" y="1543509"/>
                  <a:pt x="208012" y="1545037"/>
                </a:cubicBezTo>
                <a:cubicBezTo>
                  <a:pt x="212598" y="1547076"/>
                  <a:pt x="212937" y="1551662"/>
                  <a:pt x="212598" y="1556078"/>
                </a:cubicBezTo>
                <a:cubicBezTo>
                  <a:pt x="212258" y="1560665"/>
                  <a:pt x="208181" y="1560834"/>
                  <a:pt x="205124" y="1561854"/>
                </a:cubicBezTo>
                <a:cubicBezTo>
                  <a:pt x="183212" y="1568478"/>
                  <a:pt x="160791" y="1572894"/>
                  <a:pt x="138369" y="1577650"/>
                </a:cubicBezTo>
                <a:cubicBezTo>
                  <a:pt x="116797" y="1582237"/>
                  <a:pt x="95225" y="1586653"/>
                  <a:pt x="73653" y="1591579"/>
                </a:cubicBezTo>
                <a:cubicBezTo>
                  <a:pt x="64651" y="1593617"/>
                  <a:pt x="55818" y="1597524"/>
                  <a:pt x="54119" y="1608055"/>
                </a:cubicBezTo>
                <a:cubicBezTo>
                  <a:pt x="49873" y="1634893"/>
                  <a:pt x="44098" y="1662070"/>
                  <a:pt x="66009" y="1685001"/>
                </a:cubicBezTo>
                <a:cubicBezTo>
                  <a:pt x="66009" y="1695363"/>
                  <a:pt x="74502" y="1696722"/>
                  <a:pt x="81467" y="1699949"/>
                </a:cubicBezTo>
                <a:cubicBezTo>
                  <a:pt x="91658" y="1704535"/>
                  <a:pt x="107625" y="1703006"/>
                  <a:pt x="115608" y="1695193"/>
                </a:cubicBezTo>
                <a:cubicBezTo>
                  <a:pt x="127838" y="1683303"/>
                  <a:pt x="134802" y="1668695"/>
                  <a:pt x="134123" y="1651199"/>
                </a:cubicBezTo>
                <a:cubicBezTo>
                  <a:pt x="133953" y="1647463"/>
                  <a:pt x="133274" y="1644065"/>
                  <a:pt x="131235" y="1640668"/>
                </a:cubicBezTo>
                <a:cubicBezTo>
                  <a:pt x="125290" y="1631156"/>
                  <a:pt x="126819" y="1627759"/>
                  <a:pt x="137860" y="1626400"/>
                </a:cubicBezTo>
                <a:cubicBezTo>
                  <a:pt x="171832" y="1621984"/>
                  <a:pt x="205634" y="1616548"/>
                  <a:pt x="239775" y="1615529"/>
                </a:cubicBezTo>
                <a:cubicBezTo>
                  <a:pt x="241813" y="1615529"/>
                  <a:pt x="244531" y="1615699"/>
                  <a:pt x="245550" y="1614680"/>
                </a:cubicBezTo>
                <a:cubicBezTo>
                  <a:pt x="250986" y="1608055"/>
                  <a:pt x="258969" y="1609754"/>
                  <a:pt x="265933" y="1608395"/>
                </a:cubicBezTo>
                <a:cubicBezTo>
                  <a:pt x="282580" y="1605337"/>
                  <a:pt x="299396" y="1602790"/>
                  <a:pt x="316042" y="1599902"/>
                </a:cubicBezTo>
                <a:cubicBezTo>
                  <a:pt x="327083" y="1598033"/>
                  <a:pt x="338124" y="1597694"/>
                  <a:pt x="348994" y="1599053"/>
                </a:cubicBezTo>
                <a:cubicBezTo>
                  <a:pt x="356468" y="1600072"/>
                  <a:pt x="363432" y="1602790"/>
                  <a:pt x="364112" y="1612132"/>
                </a:cubicBezTo>
                <a:cubicBezTo>
                  <a:pt x="365471" y="1630816"/>
                  <a:pt x="368698" y="1649161"/>
                  <a:pt x="368528" y="1668015"/>
                </a:cubicBezTo>
                <a:cubicBezTo>
                  <a:pt x="368358" y="1680585"/>
                  <a:pt x="366150" y="1682453"/>
                  <a:pt x="353750" y="1679906"/>
                </a:cubicBezTo>
                <a:cubicBezTo>
                  <a:pt x="348655" y="1678886"/>
                  <a:pt x="346107" y="1680075"/>
                  <a:pt x="345427" y="1685171"/>
                </a:cubicBezTo>
                <a:cubicBezTo>
                  <a:pt x="345088" y="1688229"/>
                  <a:pt x="344578" y="1691286"/>
                  <a:pt x="344578" y="1694513"/>
                </a:cubicBezTo>
                <a:cubicBezTo>
                  <a:pt x="344748" y="1726107"/>
                  <a:pt x="348825" y="1756852"/>
                  <a:pt x="361394" y="1786067"/>
                </a:cubicBezTo>
                <a:cubicBezTo>
                  <a:pt x="363772" y="1791503"/>
                  <a:pt x="367000" y="1796259"/>
                  <a:pt x="372435" y="1798297"/>
                </a:cubicBezTo>
                <a:cubicBezTo>
                  <a:pt x="387722" y="1804072"/>
                  <a:pt x="403349" y="1808829"/>
                  <a:pt x="419995" y="1808998"/>
                </a:cubicBezTo>
                <a:cubicBezTo>
                  <a:pt x="425771" y="1809168"/>
                  <a:pt x="431376" y="1807639"/>
                  <a:pt x="435453" y="1803223"/>
                </a:cubicBezTo>
                <a:cubicBezTo>
                  <a:pt x="448532" y="1789295"/>
                  <a:pt x="456006" y="1772988"/>
                  <a:pt x="456006" y="1753624"/>
                </a:cubicBezTo>
                <a:cubicBezTo>
                  <a:pt x="456006" y="1743263"/>
                  <a:pt x="450570" y="1736639"/>
                  <a:pt x="441568" y="1732562"/>
                </a:cubicBezTo>
                <a:cubicBezTo>
                  <a:pt x="438510" y="1731203"/>
                  <a:pt x="435283" y="1729844"/>
                  <a:pt x="432056" y="1729165"/>
                </a:cubicBezTo>
                <a:cubicBezTo>
                  <a:pt x="422374" y="1727126"/>
                  <a:pt x="418297" y="1721181"/>
                  <a:pt x="417108" y="1711499"/>
                </a:cubicBezTo>
                <a:cubicBezTo>
                  <a:pt x="413371" y="1679736"/>
                  <a:pt x="412692" y="1647632"/>
                  <a:pt x="410653" y="1615869"/>
                </a:cubicBezTo>
                <a:cubicBezTo>
                  <a:pt x="409804" y="1603299"/>
                  <a:pt x="413201" y="1599562"/>
                  <a:pt x="425771" y="1597694"/>
                </a:cubicBezTo>
                <a:cubicBezTo>
                  <a:pt x="442417" y="1595316"/>
                  <a:pt x="459063" y="1597524"/>
                  <a:pt x="475709" y="1599053"/>
                </a:cubicBezTo>
                <a:cubicBezTo>
                  <a:pt x="502377" y="1601770"/>
                  <a:pt x="529045" y="1605847"/>
                  <a:pt x="555713" y="1608395"/>
                </a:cubicBezTo>
                <a:cubicBezTo>
                  <a:pt x="591553" y="1611792"/>
                  <a:pt x="627223" y="1614850"/>
                  <a:pt x="662894" y="1618926"/>
                </a:cubicBezTo>
                <a:cubicBezTo>
                  <a:pt x="670537" y="1619775"/>
                  <a:pt x="674105" y="1623173"/>
                  <a:pt x="671726" y="1630477"/>
                </a:cubicBezTo>
                <a:cubicBezTo>
                  <a:pt x="665951" y="1647802"/>
                  <a:pt x="672916" y="1663259"/>
                  <a:pt x="680389" y="1677188"/>
                </a:cubicBezTo>
                <a:cubicBezTo>
                  <a:pt x="686844" y="1689418"/>
                  <a:pt x="691770" y="1701478"/>
                  <a:pt x="694488" y="1714896"/>
                </a:cubicBezTo>
                <a:cubicBezTo>
                  <a:pt x="698904" y="1736299"/>
                  <a:pt x="712493" y="1748019"/>
                  <a:pt x="733725" y="1752945"/>
                </a:cubicBezTo>
                <a:cubicBezTo>
                  <a:pt x="755637" y="1758041"/>
                  <a:pt x="777888" y="1758890"/>
                  <a:pt x="800140" y="1760758"/>
                </a:cubicBezTo>
                <a:cubicBezTo>
                  <a:pt x="802858" y="1760928"/>
                  <a:pt x="805915" y="1761438"/>
                  <a:pt x="808463" y="1759739"/>
                </a:cubicBezTo>
                <a:cubicBezTo>
                  <a:pt x="813729" y="1755832"/>
                  <a:pt x="819504" y="1756512"/>
                  <a:pt x="825449" y="1757022"/>
                </a:cubicBezTo>
                <a:cubicBezTo>
                  <a:pt x="842605" y="1758041"/>
                  <a:pt x="858911" y="1762117"/>
                  <a:pt x="875217" y="1766873"/>
                </a:cubicBezTo>
                <a:cubicBezTo>
                  <a:pt x="906981" y="1776386"/>
                  <a:pt x="939084" y="1781651"/>
                  <a:pt x="972207" y="1778594"/>
                </a:cubicBezTo>
                <a:cubicBezTo>
                  <a:pt x="999724" y="1776046"/>
                  <a:pt x="1027411" y="1773498"/>
                  <a:pt x="1054589" y="1768572"/>
                </a:cubicBezTo>
                <a:cubicBezTo>
                  <a:pt x="1070725" y="1765684"/>
                  <a:pt x="1085673" y="1761608"/>
                  <a:pt x="1096204" y="1747339"/>
                </a:cubicBezTo>
                <a:cubicBezTo>
                  <a:pt x="1101979" y="1739526"/>
                  <a:pt x="1104527" y="1727806"/>
                  <a:pt x="1099771" y="1719483"/>
                </a:cubicBezTo>
                <a:cubicBezTo>
                  <a:pt x="1087371" y="1697401"/>
                  <a:pt x="1068857" y="1685171"/>
                  <a:pt x="1043038" y="1684662"/>
                </a:cubicBezTo>
                <a:cubicBezTo>
                  <a:pt x="1036074" y="1684492"/>
                  <a:pt x="1028430" y="1685851"/>
                  <a:pt x="1022145" y="1682623"/>
                </a:cubicBezTo>
                <a:cubicBezTo>
                  <a:pt x="1015011" y="1678886"/>
                  <a:pt x="1008387" y="1677867"/>
                  <a:pt x="1001253" y="1681434"/>
                </a:cubicBezTo>
                <a:cubicBezTo>
                  <a:pt x="999215" y="1682453"/>
                  <a:pt x="995987" y="1683473"/>
                  <a:pt x="995308" y="1680755"/>
                </a:cubicBezTo>
                <a:cubicBezTo>
                  <a:pt x="993609" y="1672432"/>
                  <a:pt x="986305" y="1673111"/>
                  <a:pt x="980870" y="1671243"/>
                </a:cubicBezTo>
                <a:cubicBezTo>
                  <a:pt x="969319" y="1667336"/>
                  <a:pt x="957769" y="1663939"/>
                  <a:pt x="948257" y="1655616"/>
                </a:cubicBezTo>
                <a:cubicBezTo>
                  <a:pt x="947068" y="1654597"/>
                  <a:pt x="945029" y="1653917"/>
                  <a:pt x="945539" y="1651879"/>
                </a:cubicBezTo>
                <a:cubicBezTo>
                  <a:pt x="946049" y="1649501"/>
                  <a:pt x="948427" y="1649331"/>
                  <a:pt x="950295" y="1649331"/>
                </a:cubicBezTo>
                <a:cubicBezTo>
                  <a:pt x="955051" y="1649161"/>
                  <a:pt x="959977" y="1648991"/>
                  <a:pt x="964733" y="1648991"/>
                </a:cubicBezTo>
                <a:cubicBezTo>
                  <a:pt x="989023" y="1648991"/>
                  <a:pt x="1013483" y="1649840"/>
                  <a:pt x="1037773" y="1646783"/>
                </a:cubicBezTo>
                <a:cubicBezTo>
                  <a:pt x="1055947" y="1644575"/>
                  <a:pt x="1075821" y="1645084"/>
                  <a:pt x="1088560" y="1626740"/>
                </a:cubicBezTo>
                <a:cubicBezTo>
                  <a:pt x="1093147" y="1619945"/>
                  <a:pt x="1097053" y="1614510"/>
                  <a:pt x="1092467" y="1607206"/>
                </a:cubicBezTo>
                <a:cubicBezTo>
                  <a:pt x="1087202" y="1598883"/>
                  <a:pt x="1084144" y="1588182"/>
                  <a:pt x="1071235" y="1587842"/>
                </a:cubicBezTo>
                <a:cubicBezTo>
                  <a:pt x="1066819" y="1587842"/>
                  <a:pt x="1061383" y="1589880"/>
                  <a:pt x="1058326" y="1584105"/>
                </a:cubicBezTo>
                <a:cubicBezTo>
                  <a:pt x="1057646" y="1582916"/>
                  <a:pt x="1056627" y="1583426"/>
                  <a:pt x="1055947" y="1584615"/>
                </a:cubicBezTo>
                <a:cubicBezTo>
                  <a:pt x="1053230" y="1589880"/>
                  <a:pt x="1048474" y="1588012"/>
                  <a:pt x="1044737" y="1587332"/>
                </a:cubicBezTo>
                <a:cubicBezTo>
                  <a:pt x="1039471" y="1586483"/>
                  <a:pt x="1034715" y="1583595"/>
                  <a:pt x="1029959" y="1581387"/>
                </a:cubicBezTo>
                <a:cubicBezTo>
                  <a:pt x="1021296" y="1577650"/>
                  <a:pt x="1014332" y="1569667"/>
                  <a:pt x="1003461" y="1570347"/>
                </a:cubicBezTo>
                <a:cubicBezTo>
                  <a:pt x="998195" y="1570686"/>
                  <a:pt x="994968" y="1566610"/>
                  <a:pt x="994968" y="1561514"/>
                </a:cubicBezTo>
                <a:cubicBezTo>
                  <a:pt x="994459" y="1537394"/>
                  <a:pt x="994119" y="1513444"/>
                  <a:pt x="995987" y="1489324"/>
                </a:cubicBezTo>
                <a:cubicBezTo>
                  <a:pt x="996327" y="1485757"/>
                  <a:pt x="998026" y="1483209"/>
                  <a:pt x="1001253" y="1482360"/>
                </a:cubicBezTo>
                <a:cubicBezTo>
                  <a:pt x="1008727" y="1480321"/>
                  <a:pt x="1008727" y="1474886"/>
                  <a:pt x="1008047" y="1468941"/>
                </a:cubicBezTo>
                <a:cubicBezTo>
                  <a:pt x="1007538" y="1465034"/>
                  <a:pt x="1006688" y="1461127"/>
                  <a:pt x="1006519" y="1457220"/>
                </a:cubicBezTo>
                <a:cubicBezTo>
                  <a:pt x="1005160" y="1434969"/>
                  <a:pt x="1005329" y="1412378"/>
                  <a:pt x="1002442" y="1390296"/>
                </a:cubicBezTo>
                <a:cubicBezTo>
                  <a:pt x="995648" y="1336451"/>
                  <a:pt x="1001593" y="1282775"/>
                  <a:pt x="1006519" y="1229439"/>
                </a:cubicBezTo>
                <a:cubicBezTo>
                  <a:pt x="1010425" y="1186635"/>
                  <a:pt x="1016370" y="1144170"/>
                  <a:pt x="1015691" y="1100856"/>
                </a:cubicBezTo>
                <a:cubicBezTo>
                  <a:pt x="1015351" y="1081832"/>
                  <a:pt x="1010595" y="1065356"/>
                  <a:pt x="999724" y="1050238"/>
                </a:cubicBezTo>
                <a:cubicBezTo>
                  <a:pt x="995817" y="1044803"/>
                  <a:pt x="993609" y="1039028"/>
                  <a:pt x="992760" y="1032403"/>
                </a:cubicBezTo>
                <a:cubicBezTo>
                  <a:pt x="991231" y="1022381"/>
                  <a:pt x="990042" y="1011850"/>
                  <a:pt x="983248" y="1004037"/>
                </a:cubicBezTo>
                <a:cubicBezTo>
                  <a:pt x="979001" y="999111"/>
                  <a:pt x="979171" y="996053"/>
                  <a:pt x="981719" y="990957"/>
                </a:cubicBezTo>
                <a:cubicBezTo>
                  <a:pt x="1032337" y="889891"/>
                  <a:pt x="1082785" y="788825"/>
                  <a:pt x="1133403" y="687759"/>
                </a:cubicBezTo>
                <a:cubicBezTo>
                  <a:pt x="1134592" y="685381"/>
                  <a:pt x="1135102" y="682324"/>
                  <a:pt x="1137819" y="680795"/>
                </a:cubicBezTo>
                <a:cubicBezTo>
                  <a:pt x="1137819" y="680285"/>
                  <a:pt x="1137819" y="679606"/>
                  <a:pt x="1137819" y="679096"/>
                </a:cubicBezTo>
                <a:cubicBezTo>
                  <a:pt x="1135442" y="675359"/>
                  <a:pt x="1131365" y="673831"/>
                  <a:pt x="1127628" y="671962"/>
                </a:cubicBezTo>
                <a:close/>
                <a:moveTo>
                  <a:pt x="187798" y="1154022"/>
                </a:moveTo>
                <a:cubicBezTo>
                  <a:pt x="172851" y="1168800"/>
                  <a:pt x="159432" y="1169479"/>
                  <a:pt x="143125" y="1155891"/>
                </a:cubicBezTo>
                <a:cubicBezTo>
                  <a:pt x="137690" y="1151304"/>
                  <a:pt x="130896" y="1148926"/>
                  <a:pt x="125630" y="1144000"/>
                </a:cubicBezTo>
                <a:cubicBezTo>
                  <a:pt x="108984" y="1128204"/>
                  <a:pt x="105417" y="1107481"/>
                  <a:pt x="103548" y="1086079"/>
                </a:cubicBezTo>
                <a:cubicBezTo>
                  <a:pt x="103039" y="1080813"/>
                  <a:pt x="103548" y="1075377"/>
                  <a:pt x="103548" y="1069942"/>
                </a:cubicBezTo>
                <a:cubicBezTo>
                  <a:pt x="104228" y="1045652"/>
                  <a:pt x="107455" y="1021532"/>
                  <a:pt x="107795" y="997242"/>
                </a:cubicBezTo>
                <a:cubicBezTo>
                  <a:pt x="107965" y="989938"/>
                  <a:pt x="113740" y="985012"/>
                  <a:pt x="120364" y="987051"/>
                </a:cubicBezTo>
                <a:cubicBezTo>
                  <a:pt x="125120" y="988410"/>
                  <a:pt x="126989" y="993335"/>
                  <a:pt x="128687" y="997072"/>
                </a:cubicBezTo>
                <a:cubicBezTo>
                  <a:pt x="134463" y="1008962"/>
                  <a:pt x="143125" y="1018135"/>
                  <a:pt x="152128" y="1027817"/>
                </a:cubicBezTo>
                <a:cubicBezTo>
                  <a:pt x="161810" y="1038178"/>
                  <a:pt x="168265" y="1051427"/>
                  <a:pt x="176078" y="1063317"/>
                </a:cubicBezTo>
                <a:cubicBezTo>
                  <a:pt x="176588" y="1064167"/>
                  <a:pt x="177097" y="1065695"/>
                  <a:pt x="176758" y="1066545"/>
                </a:cubicBezTo>
                <a:cubicBezTo>
                  <a:pt x="170643" y="1088796"/>
                  <a:pt x="183892" y="1106292"/>
                  <a:pt x="192215" y="1124636"/>
                </a:cubicBezTo>
                <a:cubicBezTo>
                  <a:pt x="199858" y="1141453"/>
                  <a:pt x="201047" y="1140943"/>
                  <a:pt x="187798" y="1154022"/>
                </a:cubicBezTo>
                <a:close/>
                <a:moveTo>
                  <a:pt x="795724" y="1195638"/>
                </a:moveTo>
                <a:cubicBezTo>
                  <a:pt x="790458" y="1223155"/>
                  <a:pt x="786211" y="1250842"/>
                  <a:pt x="783663" y="1278699"/>
                </a:cubicBezTo>
                <a:cubicBezTo>
                  <a:pt x="782135" y="1295854"/>
                  <a:pt x="782305" y="1313180"/>
                  <a:pt x="782305" y="1330506"/>
                </a:cubicBezTo>
                <a:cubicBezTo>
                  <a:pt x="782305" y="1344604"/>
                  <a:pt x="780436" y="1358362"/>
                  <a:pt x="772962" y="1370422"/>
                </a:cubicBezTo>
                <a:cubicBezTo>
                  <a:pt x="755467" y="1398789"/>
                  <a:pt x="753599" y="1430553"/>
                  <a:pt x="750201" y="1462486"/>
                </a:cubicBezTo>
                <a:cubicBezTo>
                  <a:pt x="744936" y="1510896"/>
                  <a:pt x="732706" y="1558117"/>
                  <a:pt x="721495" y="1605337"/>
                </a:cubicBezTo>
                <a:cubicBezTo>
                  <a:pt x="721325" y="1605677"/>
                  <a:pt x="720816" y="1606017"/>
                  <a:pt x="720306" y="1606526"/>
                </a:cubicBezTo>
                <a:cubicBezTo>
                  <a:pt x="717418" y="1600242"/>
                  <a:pt x="720306" y="1592598"/>
                  <a:pt x="715041" y="1586313"/>
                </a:cubicBezTo>
                <a:cubicBezTo>
                  <a:pt x="711473" y="1582237"/>
                  <a:pt x="708076" y="1579179"/>
                  <a:pt x="702981" y="1577820"/>
                </a:cubicBezTo>
                <a:cubicBezTo>
                  <a:pt x="674274" y="1569837"/>
                  <a:pt x="644719" y="1567119"/>
                  <a:pt x="615673" y="1561174"/>
                </a:cubicBezTo>
                <a:cubicBezTo>
                  <a:pt x="607180" y="1559475"/>
                  <a:pt x="598517" y="1557437"/>
                  <a:pt x="590024" y="1555739"/>
                </a:cubicBezTo>
                <a:cubicBezTo>
                  <a:pt x="586967" y="1555229"/>
                  <a:pt x="585778" y="1553700"/>
                  <a:pt x="585778" y="1550643"/>
                </a:cubicBezTo>
                <a:cubicBezTo>
                  <a:pt x="585268" y="1539092"/>
                  <a:pt x="584419" y="1528221"/>
                  <a:pt x="589515" y="1516671"/>
                </a:cubicBezTo>
                <a:cubicBezTo>
                  <a:pt x="594950" y="1504611"/>
                  <a:pt x="593082" y="1491192"/>
                  <a:pt x="585608" y="1479302"/>
                </a:cubicBezTo>
                <a:cubicBezTo>
                  <a:pt x="584079" y="1476924"/>
                  <a:pt x="582041" y="1475225"/>
                  <a:pt x="579493" y="1475395"/>
                </a:cubicBezTo>
                <a:cubicBezTo>
                  <a:pt x="571170" y="1475565"/>
                  <a:pt x="569981" y="1470639"/>
                  <a:pt x="569471" y="1463675"/>
                </a:cubicBezTo>
                <a:cubicBezTo>
                  <a:pt x="568792" y="1453484"/>
                  <a:pt x="564036" y="1446349"/>
                  <a:pt x="553335" y="1443292"/>
                </a:cubicBezTo>
                <a:cubicBezTo>
                  <a:pt x="548749" y="1441933"/>
                  <a:pt x="545182" y="1442443"/>
                  <a:pt x="541275" y="1444481"/>
                </a:cubicBezTo>
                <a:cubicBezTo>
                  <a:pt x="508322" y="1460618"/>
                  <a:pt x="475200" y="1476584"/>
                  <a:pt x="442077" y="1492381"/>
                </a:cubicBezTo>
                <a:cubicBezTo>
                  <a:pt x="426110" y="1500025"/>
                  <a:pt x="424921" y="1499006"/>
                  <a:pt x="424072" y="1481340"/>
                </a:cubicBezTo>
                <a:cubicBezTo>
                  <a:pt x="421015" y="1423928"/>
                  <a:pt x="421864" y="1366346"/>
                  <a:pt x="423053" y="1308933"/>
                </a:cubicBezTo>
                <a:cubicBezTo>
                  <a:pt x="423393" y="1293986"/>
                  <a:pt x="421185" y="1279038"/>
                  <a:pt x="423393" y="1264261"/>
                </a:cubicBezTo>
                <a:cubicBezTo>
                  <a:pt x="423902" y="1261033"/>
                  <a:pt x="421864" y="1259505"/>
                  <a:pt x="419486" y="1258485"/>
                </a:cubicBezTo>
                <a:cubicBezTo>
                  <a:pt x="416259" y="1256957"/>
                  <a:pt x="412692" y="1255768"/>
                  <a:pt x="409294" y="1254239"/>
                </a:cubicBezTo>
                <a:cubicBezTo>
                  <a:pt x="407426" y="1253559"/>
                  <a:pt x="405218" y="1253220"/>
                  <a:pt x="404708" y="1251012"/>
                </a:cubicBezTo>
                <a:cubicBezTo>
                  <a:pt x="404199" y="1248294"/>
                  <a:pt x="406407" y="1247275"/>
                  <a:pt x="408275" y="1246086"/>
                </a:cubicBezTo>
                <a:cubicBezTo>
                  <a:pt x="410144" y="1244897"/>
                  <a:pt x="412522" y="1243538"/>
                  <a:pt x="413371" y="1241669"/>
                </a:cubicBezTo>
                <a:cubicBezTo>
                  <a:pt x="418807" y="1229609"/>
                  <a:pt x="428828" y="1229439"/>
                  <a:pt x="440039" y="1229439"/>
                </a:cubicBezTo>
                <a:cubicBezTo>
                  <a:pt x="488449" y="1229779"/>
                  <a:pt x="536859" y="1230459"/>
                  <a:pt x="585268" y="1229100"/>
                </a:cubicBezTo>
                <a:cubicBezTo>
                  <a:pt x="610577" y="1228420"/>
                  <a:pt x="635886" y="1224683"/>
                  <a:pt x="658987" y="1213133"/>
                </a:cubicBezTo>
                <a:cubicBezTo>
                  <a:pt x="667140" y="1209056"/>
                  <a:pt x="673935" y="1203111"/>
                  <a:pt x="680559" y="1196996"/>
                </a:cubicBezTo>
                <a:cubicBezTo>
                  <a:pt x="683447" y="1194449"/>
                  <a:pt x="686164" y="1192750"/>
                  <a:pt x="690241" y="1192580"/>
                </a:cubicBezTo>
                <a:cubicBezTo>
                  <a:pt x="723024" y="1190881"/>
                  <a:pt x="755807" y="1189183"/>
                  <a:pt x="788589" y="1186805"/>
                </a:cubicBezTo>
                <a:cubicBezTo>
                  <a:pt x="796743" y="1186295"/>
                  <a:pt x="797082" y="1189183"/>
                  <a:pt x="795724" y="119563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2" name="Google Shape;1722;p51"/>
          <p:cNvSpPr/>
          <p:nvPr/>
        </p:nvSpPr>
        <p:spPr>
          <a:xfrm>
            <a:off x="888372" y="3564535"/>
            <a:ext cx="1702327" cy="3035580"/>
          </a:xfrm>
          <a:custGeom>
            <a:avLst/>
            <a:gdLst/>
            <a:ahLst/>
            <a:cxnLst/>
            <a:rect l="l" t="t" r="r" b="b"/>
            <a:pathLst>
              <a:path w="1010660" h="1802203" extrusionOk="0">
                <a:moveTo>
                  <a:pt x="1010278" y="1613160"/>
                </a:moveTo>
                <a:cubicBezTo>
                  <a:pt x="1009089" y="1607894"/>
                  <a:pt x="1006031" y="1602459"/>
                  <a:pt x="998557" y="1603308"/>
                </a:cubicBezTo>
                <a:cubicBezTo>
                  <a:pt x="993801" y="1603818"/>
                  <a:pt x="991253" y="1600760"/>
                  <a:pt x="990404" y="1596344"/>
                </a:cubicBezTo>
                <a:cubicBezTo>
                  <a:pt x="989725" y="1592437"/>
                  <a:pt x="989215" y="1588530"/>
                  <a:pt x="988536" y="1584624"/>
                </a:cubicBezTo>
                <a:cubicBezTo>
                  <a:pt x="986328" y="1571545"/>
                  <a:pt x="981232" y="1566449"/>
                  <a:pt x="968322" y="1564241"/>
                </a:cubicBezTo>
                <a:cubicBezTo>
                  <a:pt x="935879" y="1558975"/>
                  <a:pt x="903606" y="1553540"/>
                  <a:pt x="871163" y="1548444"/>
                </a:cubicBezTo>
                <a:cubicBezTo>
                  <a:pt x="830737" y="1542159"/>
                  <a:pt x="790140" y="1536214"/>
                  <a:pt x="749714" y="1529589"/>
                </a:cubicBezTo>
                <a:cubicBezTo>
                  <a:pt x="738843" y="1527721"/>
                  <a:pt x="728821" y="1521606"/>
                  <a:pt x="717101" y="1522625"/>
                </a:cubicBezTo>
                <a:cubicBezTo>
                  <a:pt x="717271" y="1521946"/>
                  <a:pt x="717441" y="1521096"/>
                  <a:pt x="717441" y="1520417"/>
                </a:cubicBezTo>
                <a:cubicBezTo>
                  <a:pt x="724915" y="1519228"/>
                  <a:pt x="732558" y="1518039"/>
                  <a:pt x="740032" y="1517020"/>
                </a:cubicBezTo>
                <a:cubicBezTo>
                  <a:pt x="741391" y="1516850"/>
                  <a:pt x="743599" y="1515491"/>
                  <a:pt x="743769" y="1518379"/>
                </a:cubicBezTo>
                <a:cubicBezTo>
                  <a:pt x="744109" y="1522795"/>
                  <a:pt x="748015" y="1522455"/>
                  <a:pt x="750563" y="1523474"/>
                </a:cubicBezTo>
                <a:cubicBezTo>
                  <a:pt x="768568" y="1530099"/>
                  <a:pt x="786404" y="1525853"/>
                  <a:pt x="804069" y="1521946"/>
                </a:cubicBezTo>
                <a:cubicBezTo>
                  <a:pt x="810354" y="1520587"/>
                  <a:pt x="812562" y="1514981"/>
                  <a:pt x="813581" y="1509036"/>
                </a:cubicBezTo>
                <a:cubicBezTo>
                  <a:pt x="814600" y="1502922"/>
                  <a:pt x="815110" y="1496637"/>
                  <a:pt x="816129" y="1490522"/>
                </a:cubicBezTo>
                <a:cubicBezTo>
                  <a:pt x="817827" y="1479821"/>
                  <a:pt x="815789" y="1474895"/>
                  <a:pt x="806277" y="1469459"/>
                </a:cubicBezTo>
                <a:cubicBezTo>
                  <a:pt x="800672" y="1466402"/>
                  <a:pt x="798124" y="1462155"/>
                  <a:pt x="798124" y="1455871"/>
                </a:cubicBezTo>
                <a:cubicBezTo>
                  <a:pt x="798124" y="1452473"/>
                  <a:pt x="798124" y="1449076"/>
                  <a:pt x="797274" y="1445849"/>
                </a:cubicBezTo>
                <a:cubicBezTo>
                  <a:pt x="795576" y="1439394"/>
                  <a:pt x="791839" y="1438375"/>
                  <a:pt x="786064" y="1441772"/>
                </a:cubicBezTo>
                <a:cubicBezTo>
                  <a:pt x="776722" y="1447208"/>
                  <a:pt x="767549" y="1452643"/>
                  <a:pt x="758037" y="1457739"/>
                </a:cubicBezTo>
                <a:cubicBezTo>
                  <a:pt x="738164" y="1468440"/>
                  <a:pt x="719649" y="1481349"/>
                  <a:pt x="698586" y="1490012"/>
                </a:cubicBezTo>
                <a:cubicBezTo>
                  <a:pt x="689584" y="1493749"/>
                  <a:pt x="685847" y="1491201"/>
                  <a:pt x="685507" y="1481859"/>
                </a:cubicBezTo>
                <a:cubicBezTo>
                  <a:pt x="684828" y="1460287"/>
                  <a:pt x="683979" y="1438885"/>
                  <a:pt x="683299" y="1417313"/>
                </a:cubicBezTo>
                <a:cubicBezTo>
                  <a:pt x="683129" y="1410688"/>
                  <a:pt x="686526" y="1405932"/>
                  <a:pt x="692302" y="1403214"/>
                </a:cubicBezTo>
                <a:cubicBezTo>
                  <a:pt x="697397" y="1400836"/>
                  <a:pt x="703003" y="1399817"/>
                  <a:pt x="708608" y="1399138"/>
                </a:cubicBezTo>
                <a:cubicBezTo>
                  <a:pt x="734087" y="1395910"/>
                  <a:pt x="759736" y="1392853"/>
                  <a:pt x="784875" y="1387417"/>
                </a:cubicBezTo>
                <a:cubicBezTo>
                  <a:pt x="802710" y="1383681"/>
                  <a:pt x="820375" y="1378755"/>
                  <a:pt x="833794" y="1365675"/>
                </a:cubicBezTo>
                <a:cubicBezTo>
                  <a:pt x="864369" y="1335780"/>
                  <a:pt x="892565" y="1303507"/>
                  <a:pt x="910231" y="1264100"/>
                </a:cubicBezTo>
                <a:cubicBezTo>
                  <a:pt x="921441" y="1239300"/>
                  <a:pt x="934011" y="1214671"/>
                  <a:pt x="935540" y="1186474"/>
                </a:cubicBezTo>
                <a:cubicBezTo>
                  <a:pt x="935710" y="1183417"/>
                  <a:pt x="936219" y="1180020"/>
                  <a:pt x="939616" y="1178661"/>
                </a:cubicBezTo>
                <a:cubicBezTo>
                  <a:pt x="949468" y="1174584"/>
                  <a:pt x="955243" y="1165582"/>
                  <a:pt x="960679" y="1157768"/>
                </a:cubicBezTo>
                <a:cubicBezTo>
                  <a:pt x="971380" y="1142141"/>
                  <a:pt x="975626" y="1123966"/>
                  <a:pt x="976646" y="1104602"/>
                </a:cubicBezTo>
                <a:cubicBezTo>
                  <a:pt x="978684" y="1059590"/>
                  <a:pt x="967473" y="1016615"/>
                  <a:pt x="958301" y="973301"/>
                </a:cubicBezTo>
                <a:cubicBezTo>
                  <a:pt x="957451" y="969564"/>
                  <a:pt x="954904" y="965318"/>
                  <a:pt x="956942" y="961751"/>
                </a:cubicBezTo>
                <a:cubicBezTo>
                  <a:pt x="961698" y="953767"/>
                  <a:pt x="959150" y="945784"/>
                  <a:pt x="957451" y="937970"/>
                </a:cubicBezTo>
                <a:cubicBezTo>
                  <a:pt x="954904" y="925571"/>
                  <a:pt x="953545" y="913511"/>
                  <a:pt x="957961" y="901281"/>
                </a:cubicBezTo>
                <a:cubicBezTo>
                  <a:pt x="959150" y="897884"/>
                  <a:pt x="958980" y="894656"/>
                  <a:pt x="957621" y="891259"/>
                </a:cubicBezTo>
                <a:cubicBezTo>
                  <a:pt x="953884" y="881407"/>
                  <a:pt x="954054" y="871046"/>
                  <a:pt x="957112" y="861364"/>
                </a:cubicBezTo>
                <a:cubicBezTo>
                  <a:pt x="961868" y="845567"/>
                  <a:pt x="962547" y="829770"/>
                  <a:pt x="959829" y="813804"/>
                </a:cubicBezTo>
                <a:cubicBezTo>
                  <a:pt x="958980" y="809047"/>
                  <a:pt x="959660" y="804971"/>
                  <a:pt x="962547" y="801064"/>
                </a:cubicBezTo>
                <a:cubicBezTo>
                  <a:pt x="971210" y="789174"/>
                  <a:pt x="967813" y="780171"/>
                  <a:pt x="953205" y="776435"/>
                </a:cubicBezTo>
                <a:cubicBezTo>
                  <a:pt x="950487" y="775755"/>
                  <a:pt x="947600" y="775246"/>
                  <a:pt x="944882" y="774566"/>
                </a:cubicBezTo>
                <a:cubicBezTo>
                  <a:pt x="930953" y="770999"/>
                  <a:pt x="930614" y="770489"/>
                  <a:pt x="930784" y="756561"/>
                </a:cubicBezTo>
                <a:cubicBezTo>
                  <a:pt x="930784" y="752315"/>
                  <a:pt x="931293" y="748068"/>
                  <a:pt x="931463" y="743822"/>
                </a:cubicBezTo>
                <a:cubicBezTo>
                  <a:pt x="932992" y="712398"/>
                  <a:pt x="939786" y="681483"/>
                  <a:pt x="939107" y="650059"/>
                </a:cubicBezTo>
                <a:cubicBezTo>
                  <a:pt x="938767" y="637490"/>
                  <a:pt x="928406" y="630526"/>
                  <a:pt x="916685" y="635112"/>
                </a:cubicBezTo>
                <a:cubicBezTo>
                  <a:pt x="902587" y="640547"/>
                  <a:pt x="901228" y="639698"/>
                  <a:pt x="902077" y="624581"/>
                </a:cubicBezTo>
                <a:cubicBezTo>
                  <a:pt x="902077" y="623392"/>
                  <a:pt x="902247" y="622372"/>
                  <a:pt x="902417" y="621183"/>
                </a:cubicBezTo>
                <a:cubicBezTo>
                  <a:pt x="908702" y="596044"/>
                  <a:pt x="906154" y="570565"/>
                  <a:pt x="907173" y="545087"/>
                </a:cubicBezTo>
                <a:cubicBezTo>
                  <a:pt x="908022" y="521816"/>
                  <a:pt x="906324" y="499395"/>
                  <a:pt x="896132" y="478162"/>
                </a:cubicBezTo>
                <a:cubicBezTo>
                  <a:pt x="893584" y="472896"/>
                  <a:pt x="890697" y="467631"/>
                  <a:pt x="888489" y="462195"/>
                </a:cubicBezTo>
                <a:cubicBezTo>
                  <a:pt x="886620" y="457779"/>
                  <a:pt x="884412" y="452344"/>
                  <a:pt x="887300" y="448267"/>
                </a:cubicBezTo>
                <a:cubicBezTo>
                  <a:pt x="892396" y="441303"/>
                  <a:pt x="891376" y="433829"/>
                  <a:pt x="891376" y="426355"/>
                </a:cubicBezTo>
                <a:cubicBezTo>
                  <a:pt x="891376" y="415484"/>
                  <a:pt x="898850" y="411238"/>
                  <a:pt x="908702" y="416333"/>
                </a:cubicBezTo>
                <a:cubicBezTo>
                  <a:pt x="911759" y="417862"/>
                  <a:pt x="914817" y="420240"/>
                  <a:pt x="919233" y="418881"/>
                </a:cubicBezTo>
                <a:cubicBezTo>
                  <a:pt x="916515" y="411747"/>
                  <a:pt x="910401" y="405462"/>
                  <a:pt x="913798" y="397819"/>
                </a:cubicBezTo>
                <a:cubicBezTo>
                  <a:pt x="919233" y="385759"/>
                  <a:pt x="916855" y="373359"/>
                  <a:pt x="915836" y="361129"/>
                </a:cubicBezTo>
                <a:cubicBezTo>
                  <a:pt x="915326" y="354165"/>
                  <a:pt x="912779" y="346861"/>
                  <a:pt x="915157" y="340067"/>
                </a:cubicBezTo>
                <a:cubicBezTo>
                  <a:pt x="922460" y="318834"/>
                  <a:pt x="918724" y="294545"/>
                  <a:pt x="933501" y="275520"/>
                </a:cubicBezTo>
                <a:cubicBezTo>
                  <a:pt x="933841" y="258704"/>
                  <a:pt x="943693" y="243417"/>
                  <a:pt x="941315" y="225922"/>
                </a:cubicBezTo>
                <a:cubicBezTo>
                  <a:pt x="940296" y="218108"/>
                  <a:pt x="940805" y="210125"/>
                  <a:pt x="940635" y="202141"/>
                </a:cubicBezTo>
                <a:cubicBezTo>
                  <a:pt x="940466" y="188213"/>
                  <a:pt x="939616" y="173945"/>
                  <a:pt x="934521" y="161205"/>
                </a:cubicBezTo>
                <a:cubicBezTo>
                  <a:pt x="929765" y="148806"/>
                  <a:pt x="933162" y="133348"/>
                  <a:pt x="920592" y="124006"/>
                </a:cubicBezTo>
                <a:cubicBezTo>
                  <a:pt x="914307" y="119250"/>
                  <a:pt x="917704" y="111437"/>
                  <a:pt x="914477" y="105661"/>
                </a:cubicBezTo>
                <a:cubicBezTo>
                  <a:pt x="907683" y="93262"/>
                  <a:pt x="900379" y="80692"/>
                  <a:pt x="893415" y="67783"/>
                </a:cubicBezTo>
                <a:cubicBezTo>
                  <a:pt x="871673" y="27696"/>
                  <a:pt x="841098" y="1028"/>
                  <a:pt x="792858" y="9"/>
                </a:cubicBezTo>
                <a:cubicBezTo>
                  <a:pt x="784535" y="-161"/>
                  <a:pt x="778420" y="2047"/>
                  <a:pt x="773834" y="8332"/>
                </a:cubicBezTo>
                <a:cubicBezTo>
                  <a:pt x="769078" y="14957"/>
                  <a:pt x="764322" y="21751"/>
                  <a:pt x="760415" y="28885"/>
                </a:cubicBezTo>
                <a:cubicBezTo>
                  <a:pt x="755659" y="37718"/>
                  <a:pt x="750393" y="40266"/>
                  <a:pt x="741221" y="35849"/>
                </a:cubicBezTo>
                <a:cubicBezTo>
                  <a:pt x="735786" y="33132"/>
                  <a:pt x="730010" y="32112"/>
                  <a:pt x="724235" y="30923"/>
                </a:cubicBezTo>
                <a:cubicBezTo>
                  <a:pt x="701814" y="26677"/>
                  <a:pt x="679053" y="25828"/>
                  <a:pt x="656801" y="30074"/>
                </a:cubicBezTo>
                <a:cubicBezTo>
                  <a:pt x="628435" y="35510"/>
                  <a:pt x="605674" y="52156"/>
                  <a:pt x="585630" y="72029"/>
                </a:cubicBezTo>
                <a:cubicBezTo>
                  <a:pt x="576628" y="81032"/>
                  <a:pt x="569833" y="91903"/>
                  <a:pt x="566946" y="104812"/>
                </a:cubicBezTo>
                <a:cubicBezTo>
                  <a:pt x="560831" y="132669"/>
                  <a:pt x="561171" y="161035"/>
                  <a:pt x="560491" y="189232"/>
                </a:cubicBezTo>
                <a:cubicBezTo>
                  <a:pt x="560321" y="195347"/>
                  <a:pt x="560831" y="200952"/>
                  <a:pt x="563209" y="206558"/>
                </a:cubicBezTo>
                <a:cubicBezTo>
                  <a:pt x="570853" y="224223"/>
                  <a:pt x="569324" y="241888"/>
                  <a:pt x="563379" y="259554"/>
                </a:cubicBezTo>
                <a:cubicBezTo>
                  <a:pt x="561510" y="264989"/>
                  <a:pt x="561680" y="270764"/>
                  <a:pt x="561340" y="276370"/>
                </a:cubicBezTo>
                <a:cubicBezTo>
                  <a:pt x="560831" y="283334"/>
                  <a:pt x="563039" y="287750"/>
                  <a:pt x="570853" y="288260"/>
                </a:cubicBezTo>
                <a:cubicBezTo>
                  <a:pt x="580534" y="288939"/>
                  <a:pt x="584951" y="294205"/>
                  <a:pt x="584781" y="303887"/>
                </a:cubicBezTo>
                <a:cubicBezTo>
                  <a:pt x="584781" y="307624"/>
                  <a:pt x="585970" y="311021"/>
                  <a:pt x="590386" y="312380"/>
                </a:cubicBezTo>
                <a:cubicBezTo>
                  <a:pt x="604654" y="317136"/>
                  <a:pt x="606353" y="320533"/>
                  <a:pt x="601937" y="335311"/>
                </a:cubicBezTo>
                <a:cubicBezTo>
                  <a:pt x="601087" y="338198"/>
                  <a:pt x="600918" y="339897"/>
                  <a:pt x="603635" y="341595"/>
                </a:cubicBezTo>
                <a:cubicBezTo>
                  <a:pt x="610599" y="345842"/>
                  <a:pt x="613827" y="352466"/>
                  <a:pt x="616205" y="359940"/>
                </a:cubicBezTo>
                <a:cubicBezTo>
                  <a:pt x="619772" y="370981"/>
                  <a:pt x="626227" y="375397"/>
                  <a:pt x="637947" y="374888"/>
                </a:cubicBezTo>
                <a:cubicBezTo>
                  <a:pt x="645590" y="374548"/>
                  <a:pt x="653234" y="373869"/>
                  <a:pt x="660708" y="372510"/>
                </a:cubicBezTo>
                <a:cubicBezTo>
                  <a:pt x="671239" y="370641"/>
                  <a:pt x="679222" y="374208"/>
                  <a:pt x="685168" y="382362"/>
                </a:cubicBezTo>
                <a:cubicBezTo>
                  <a:pt x="689924" y="388646"/>
                  <a:pt x="694000" y="395441"/>
                  <a:pt x="698247" y="402065"/>
                </a:cubicBezTo>
                <a:cubicBezTo>
                  <a:pt x="705381" y="413106"/>
                  <a:pt x="705041" y="414975"/>
                  <a:pt x="694680" y="422788"/>
                </a:cubicBezTo>
                <a:cubicBezTo>
                  <a:pt x="693321" y="423807"/>
                  <a:pt x="691962" y="424826"/>
                  <a:pt x="690603" y="425846"/>
                </a:cubicBezTo>
                <a:cubicBezTo>
                  <a:pt x="675995" y="436547"/>
                  <a:pt x="664954" y="450305"/>
                  <a:pt x="656971" y="466442"/>
                </a:cubicBezTo>
                <a:cubicBezTo>
                  <a:pt x="651196" y="478162"/>
                  <a:pt x="649327" y="492091"/>
                  <a:pt x="637607" y="500414"/>
                </a:cubicBezTo>
                <a:cubicBezTo>
                  <a:pt x="635399" y="501942"/>
                  <a:pt x="635908" y="505000"/>
                  <a:pt x="635229" y="507378"/>
                </a:cubicBezTo>
                <a:cubicBezTo>
                  <a:pt x="632851" y="516890"/>
                  <a:pt x="633021" y="527251"/>
                  <a:pt x="628605" y="536084"/>
                </a:cubicBezTo>
                <a:cubicBezTo>
                  <a:pt x="619942" y="553919"/>
                  <a:pt x="611449" y="571754"/>
                  <a:pt x="601597" y="588910"/>
                </a:cubicBezTo>
                <a:cubicBezTo>
                  <a:pt x="587499" y="613200"/>
                  <a:pt x="576798" y="638169"/>
                  <a:pt x="576118" y="666876"/>
                </a:cubicBezTo>
                <a:cubicBezTo>
                  <a:pt x="575778" y="681993"/>
                  <a:pt x="568474" y="695752"/>
                  <a:pt x="566776" y="710699"/>
                </a:cubicBezTo>
                <a:cubicBezTo>
                  <a:pt x="563209" y="740424"/>
                  <a:pt x="558453" y="769980"/>
                  <a:pt x="552847" y="799535"/>
                </a:cubicBezTo>
                <a:cubicBezTo>
                  <a:pt x="551998" y="804291"/>
                  <a:pt x="550300" y="808878"/>
                  <a:pt x="547582" y="812784"/>
                </a:cubicBezTo>
                <a:cubicBezTo>
                  <a:pt x="543505" y="818390"/>
                  <a:pt x="539768" y="819579"/>
                  <a:pt x="532804" y="815332"/>
                </a:cubicBezTo>
                <a:cubicBezTo>
                  <a:pt x="517177" y="805990"/>
                  <a:pt x="505457" y="802253"/>
                  <a:pt x="491189" y="818220"/>
                </a:cubicBezTo>
                <a:cubicBezTo>
                  <a:pt x="482866" y="827392"/>
                  <a:pt x="472334" y="835545"/>
                  <a:pt x="458406" y="835885"/>
                </a:cubicBezTo>
                <a:cubicBezTo>
                  <a:pt x="440571" y="836395"/>
                  <a:pt x="425114" y="844038"/>
                  <a:pt x="411015" y="853720"/>
                </a:cubicBezTo>
                <a:cubicBezTo>
                  <a:pt x="404391" y="858307"/>
                  <a:pt x="400654" y="861024"/>
                  <a:pt x="394199" y="854400"/>
                </a:cubicBezTo>
                <a:cubicBezTo>
                  <a:pt x="388424" y="848625"/>
                  <a:pt x="379761" y="850153"/>
                  <a:pt x="375345" y="856948"/>
                </a:cubicBezTo>
                <a:cubicBezTo>
                  <a:pt x="372967" y="860854"/>
                  <a:pt x="370249" y="861874"/>
                  <a:pt x="367361" y="858646"/>
                </a:cubicBezTo>
                <a:cubicBezTo>
                  <a:pt x="362945" y="853550"/>
                  <a:pt x="359208" y="855759"/>
                  <a:pt x="355471" y="859156"/>
                </a:cubicBezTo>
                <a:cubicBezTo>
                  <a:pt x="352414" y="861704"/>
                  <a:pt x="349526" y="864421"/>
                  <a:pt x="346469" y="866800"/>
                </a:cubicBezTo>
                <a:cubicBezTo>
                  <a:pt x="337806" y="873934"/>
                  <a:pt x="329143" y="882427"/>
                  <a:pt x="318102" y="884125"/>
                </a:cubicBezTo>
                <a:cubicBezTo>
                  <a:pt x="303664" y="886333"/>
                  <a:pt x="289566" y="890240"/>
                  <a:pt x="274788" y="891259"/>
                </a:cubicBezTo>
                <a:cubicBezTo>
                  <a:pt x="256444" y="892618"/>
                  <a:pt x="237929" y="891599"/>
                  <a:pt x="219754" y="894487"/>
                </a:cubicBezTo>
                <a:cubicBezTo>
                  <a:pt x="214998" y="895166"/>
                  <a:pt x="213469" y="893128"/>
                  <a:pt x="211771" y="889391"/>
                </a:cubicBezTo>
                <a:cubicBezTo>
                  <a:pt x="203617" y="870706"/>
                  <a:pt x="195124" y="852192"/>
                  <a:pt x="186801" y="833677"/>
                </a:cubicBezTo>
                <a:cubicBezTo>
                  <a:pt x="153509" y="759449"/>
                  <a:pt x="120047" y="685220"/>
                  <a:pt x="87094" y="610992"/>
                </a:cubicBezTo>
                <a:cubicBezTo>
                  <a:pt x="84207" y="604707"/>
                  <a:pt x="81998" y="604367"/>
                  <a:pt x="76393" y="607255"/>
                </a:cubicBezTo>
                <a:cubicBezTo>
                  <a:pt x="52783" y="619485"/>
                  <a:pt x="29172" y="631545"/>
                  <a:pt x="5222" y="643095"/>
                </a:cubicBezTo>
                <a:cubicBezTo>
                  <a:pt x="-1063" y="646153"/>
                  <a:pt x="-893" y="648701"/>
                  <a:pt x="1655" y="654306"/>
                </a:cubicBezTo>
                <a:cubicBezTo>
                  <a:pt x="13036" y="678596"/>
                  <a:pt x="23907" y="703225"/>
                  <a:pt x="35117" y="727515"/>
                </a:cubicBezTo>
                <a:cubicBezTo>
                  <a:pt x="71807" y="807689"/>
                  <a:pt x="107477" y="888202"/>
                  <a:pt x="141789" y="969394"/>
                </a:cubicBezTo>
                <a:cubicBezTo>
                  <a:pt x="145696" y="978567"/>
                  <a:pt x="147904" y="986890"/>
                  <a:pt x="138561" y="994194"/>
                </a:cubicBezTo>
                <a:cubicBezTo>
                  <a:pt x="136863" y="995553"/>
                  <a:pt x="135674" y="997931"/>
                  <a:pt x="135334" y="999969"/>
                </a:cubicBezTo>
                <a:cubicBezTo>
                  <a:pt x="133975" y="1006254"/>
                  <a:pt x="129729" y="1009991"/>
                  <a:pt x="125143" y="1013897"/>
                </a:cubicBezTo>
                <a:cubicBezTo>
                  <a:pt x="107138" y="1029524"/>
                  <a:pt x="94568" y="1047529"/>
                  <a:pt x="96436" y="1073178"/>
                </a:cubicBezTo>
                <a:cubicBezTo>
                  <a:pt x="97456" y="1088466"/>
                  <a:pt x="96776" y="1103753"/>
                  <a:pt x="96946" y="1119040"/>
                </a:cubicBezTo>
                <a:cubicBezTo>
                  <a:pt x="96946" y="1122437"/>
                  <a:pt x="97286" y="1125835"/>
                  <a:pt x="98305" y="1129062"/>
                </a:cubicBezTo>
                <a:cubicBezTo>
                  <a:pt x="102381" y="1142141"/>
                  <a:pt x="104760" y="1155390"/>
                  <a:pt x="105779" y="1168979"/>
                </a:cubicBezTo>
                <a:cubicBezTo>
                  <a:pt x="108157" y="1200063"/>
                  <a:pt x="112063" y="1230977"/>
                  <a:pt x="120726" y="1260872"/>
                </a:cubicBezTo>
                <a:cubicBezTo>
                  <a:pt x="132277" y="1300959"/>
                  <a:pt x="144676" y="1340876"/>
                  <a:pt x="157076" y="1380793"/>
                </a:cubicBezTo>
                <a:cubicBezTo>
                  <a:pt x="163021" y="1399987"/>
                  <a:pt x="167268" y="1419521"/>
                  <a:pt x="171514" y="1439224"/>
                </a:cubicBezTo>
                <a:cubicBezTo>
                  <a:pt x="176610" y="1461985"/>
                  <a:pt x="176270" y="1483727"/>
                  <a:pt x="162512" y="1504110"/>
                </a:cubicBezTo>
                <a:cubicBezTo>
                  <a:pt x="154019" y="1516680"/>
                  <a:pt x="147394" y="1530609"/>
                  <a:pt x="140430" y="1544197"/>
                </a:cubicBezTo>
                <a:cubicBezTo>
                  <a:pt x="136693" y="1551501"/>
                  <a:pt x="131597" y="1556257"/>
                  <a:pt x="123274" y="1557786"/>
                </a:cubicBezTo>
                <a:cubicBezTo>
                  <a:pt x="113592" y="1559485"/>
                  <a:pt x="103910" y="1561693"/>
                  <a:pt x="94228" y="1563731"/>
                </a:cubicBezTo>
                <a:cubicBezTo>
                  <a:pt x="90661" y="1564580"/>
                  <a:pt x="87604" y="1565599"/>
                  <a:pt x="85226" y="1569167"/>
                </a:cubicBezTo>
                <a:cubicBezTo>
                  <a:pt x="78092" y="1579698"/>
                  <a:pt x="70108" y="1589550"/>
                  <a:pt x="59917" y="1597533"/>
                </a:cubicBezTo>
                <a:cubicBezTo>
                  <a:pt x="47007" y="1607724"/>
                  <a:pt x="44120" y="1620974"/>
                  <a:pt x="47347" y="1636940"/>
                </a:cubicBezTo>
                <a:cubicBezTo>
                  <a:pt x="51424" y="1656984"/>
                  <a:pt x="66202" y="1666156"/>
                  <a:pt x="82848" y="1670233"/>
                </a:cubicBezTo>
                <a:cubicBezTo>
                  <a:pt x="110874" y="1677197"/>
                  <a:pt x="139750" y="1680764"/>
                  <a:pt x="168626" y="1675668"/>
                </a:cubicBezTo>
                <a:cubicBezTo>
                  <a:pt x="197333" y="1670572"/>
                  <a:pt x="219754" y="1658003"/>
                  <a:pt x="225699" y="1626239"/>
                </a:cubicBezTo>
                <a:cubicBezTo>
                  <a:pt x="227398" y="1616897"/>
                  <a:pt x="233343" y="1609763"/>
                  <a:pt x="241496" y="1605007"/>
                </a:cubicBezTo>
                <a:cubicBezTo>
                  <a:pt x="251687" y="1599062"/>
                  <a:pt x="262389" y="1593626"/>
                  <a:pt x="272750" y="1588021"/>
                </a:cubicBezTo>
                <a:cubicBezTo>
                  <a:pt x="280733" y="1583774"/>
                  <a:pt x="282092" y="1584284"/>
                  <a:pt x="282092" y="1593966"/>
                </a:cubicBezTo>
                <a:cubicBezTo>
                  <a:pt x="282262" y="1610272"/>
                  <a:pt x="283621" y="1626749"/>
                  <a:pt x="279884" y="1643055"/>
                </a:cubicBezTo>
                <a:cubicBezTo>
                  <a:pt x="278355" y="1649340"/>
                  <a:pt x="284300" y="1652397"/>
                  <a:pt x="287698" y="1653417"/>
                </a:cubicBezTo>
                <a:cubicBezTo>
                  <a:pt x="292114" y="1654606"/>
                  <a:pt x="290925" y="1648830"/>
                  <a:pt x="291095" y="1645943"/>
                </a:cubicBezTo>
                <a:cubicBezTo>
                  <a:pt x="291944" y="1632184"/>
                  <a:pt x="292284" y="1618256"/>
                  <a:pt x="292963" y="1604327"/>
                </a:cubicBezTo>
                <a:cubicBezTo>
                  <a:pt x="293473" y="1595834"/>
                  <a:pt x="293813" y="1587511"/>
                  <a:pt x="295681" y="1579188"/>
                </a:cubicBezTo>
                <a:cubicBezTo>
                  <a:pt x="298229" y="1567638"/>
                  <a:pt x="305363" y="1558805"/>
                  <a:pt x="311648" y="1549633"/>
                </a:cubicBezTo>
                <a:cubicBezTo>
                  <a:pt x="318612" y="1539441"/>
                  <a:pt x="322349" y="1529250"/>
                  <a:pt x="316234" y="1517190"/>
                </a:cubicBezTo>
                <a:cubicBezTo>
                  <a:pt x="314535" y="1513962"/>
                  <a:pt x="315045" y="1510395"/>
                  <a:pt x="316743" y="1507338"/>
                </a:cubicBezTo>
                <a:cubicBezTo>
                  <a:pt x="323028" y="1495618"/>
                  <a:pt x="319631" y="1484916"/>
                  <a:pt x="313686" y="1474385"/>
                </a:cubicBezTo>
                <a:cubicBezTo>
                  <a:pt x="308760" y="1465553"/>
                  <a:pt x="300947" y="1459268"/>
                  <a:pt x="294662" y="1451794"/>
                </a:cubicBezTo>
                <a:cubicBezTo>
                  <a:pt x="290755" y="1447378"/>
                  <a:pt x="287528" y="1444490"/>
                  <a:pt x="281073" y="1446189"/>
                </a:cubicBezTo>
                <a:cubicBezTo>
                  <a:pt x="276317" y="1447378"/>
                  <a:pt x="272920" y="1444830"/>
                  <a:pt x="272071" y="1439734"/>
                </a:cubicBezTo>
                <a:cubicBezTo>
                  <a:pt x="271391" y="1436167"/>
                  <a:pt x="270882" y="1432430"/>
                  <a:pt x="270542" y="1428863"/>
                </a:cubicBezTo>
                <a:cubicBezTo>
                  <a:pt x="266975" y="1386738"/>
                  <a:pt x="275298" y="1345292"/>
                  <a:pt x="278355" y="1303677"/>
                </a:cubicBezTo>
                <a:cubicBezTo>
                  <a:pt x="280564" y="1273272"/>
                  <a:pt x="285829" y="1243037"/>
                  <a:pt x="285659" y="1212293"/>
                </a:cubicBezTo>
                <a:cubicBezTo>
                  <a:pt x="285659" y="1202101"/>
                  <a:pt x="285150" y="1191230"/>
                  <a:pt x="280564" y="1182398"/>
                </a:cubicBezTo>
                <a:cubicBezTo>
                  <a:pt x="274958" y="1171527"/>
                  <a:pt x="273769" y="1159806"/>
                  <a:pt x="269862" y="1148596"/>
                </a:cubicBezTo>
                <a:cubicBezTo>
                  <a:pt x="267315" y="1141292"/>
                  <a:pt x="270372" y="1137725"/>
                  <a:pt x="278016" y="1137725"/>
                </a:cubicBezTo>
                <a:cubicBezTo>
                  <a:pt x="289906" y="1137555"/>
                  <a:pt x="301796" y="1138404"/>
                  <a:pt x="313686" y="1138234"/>
                </a:cubicBezTo>
                <a:cubicBezTo>
                  <a:pt x="321160" y="1138064"/>
                  <a:pt x="324217" y="1140952"/>
                  <a:pt x="323708" y="1148596"/>
                </a:cubicBezTo>
                <a:cubicBezTo>
                  <a:pt x="323198" y="1159636"/>
                  <a:pt x="328803" y="1167280"/>
                  <a:pt x="337296" y="1174414"/>
                </a:cubicBezTo>
                <a:cubicBezTo>
                  <a:pt x="351055" y="1185625"/>
                  <a:pt x="368041" y="1187154"/>
                  <a:pt x="383668" y="1187663"/>
                </a:cubicBezTo>
                <a:cubicBezTo>
                  <a:pt x="424944" y="1189362"/>
                  <a:pt x="466049" y="1193269"/>
                  <a:pt x="507325" y="1194797"/>
                </a:cubicBezTo>
                <a:cubicBezTo>
                  <a:pt x="514120" y="1194967"/>
                  <a:pt x="517007" y="1197345"/>
                  <a:pt x="517007" y="1204309"/>
                </a:cubicBezTo>
                <a:cubicBezTo>
                  <a:pt x="516837" y="1234884"/>
                  <a:pt x="513100" y="1265289"/>
                  <a:pt x="509194" y="1295524"/>
                </a:cubicBezTo>
                <a:cubicBezTo>
                  <a:pt x="504947" y="1328986"/>
                  <a:pt x="502229" y="1362448"/>
                  <a:pt x="499851" y="1395910"/>
                </a:cubicBezTo>
                <a:cubicBezTo>
                  <a:pt x="499512" y="1401176"/>
                  <a:pt x="501210" y="1403724"/>
                  <a:pt x="506816" y="1404064"/>
                </a:cubicBezTo>
                <a:cubicBezTo>
                  <a:pt x="535522" y="1405592"/>
                  <a:pt x="564228" y="1410688"/>
                  <a:pt x="593104" y="1408140"/>
                </a:cubicBezTo>
                <a:cubicBezTo>
                  <a:pt x="597520" y="1407801"/>
                  <a:pt x="602107" y="1407970"/>
                  <a:pt x="606693" y="1407970"/>
                </a:cubicBezTo>
                <a:cubicBezTo>
                  <a:pt x="612128" y="1407970"/>
                  <a:pt x="615016" y="1410348"/>
                  <a:pt x="615016" y="1416293"/>
                </a:cubicBezTo>
                <a:cubicBezTo>
                  <a:pt x="614676" y="1439564"/>
                  <a:pt x="614506" y="1462665"/>
                  <a:pt x="614167" y="1485936"/>
                </a:cubicBezTo>
                <a:cubicBezTo>
                  <a:pt x="614167" y="1488484"/>
                  <a:pt x="614336" y="1491201"/>
                  <a:pt x="610430" y="1490861"/>
                </a:cubicBezTo>
                <a:cubicBezTo>
                  <a:pt x="593953" y="1489672"/>
                  <a:pt x="577137" y="1491541"/>
                  <a:pt x="560831" y="1486105"/>
                </a:cubicBezTo>
                <a:cubicBezTo>
                  <a:pt x="524991" y="1474046"/>
                  <a:pt x="488980" y="1462325"/>
                  <a:pt x="452801" y="1450945"/>
                </a:cubicBezTo>
                <a:cubicBezTo>
                  <a:pt x="438363" y="1446358"/>
                  <a:pt x="436154" y="1447717"/>
                  <a:pt x="429870" y="1458928"/>
                </a:cubicBezTo>
                <a:cubicBezTo>
                  <a:pt x="428341" y="1461646"/>
                  <a:pt x="428341" y="1464194"/>
                  <a:pt x="428341" y="1467081"/>
                </a:cubicBezTo>
                <a:cubicBezTo>
                  <a:pt x="428341" y="1479821"/>
                  <a:pt x="428511" y="1492560"/>
                  <a:pt x="428171" y="1505300"/>
                </a:cubicBezTo>
                <a:cubicBezTo>
                  <a:pt x="428001" y="1512264"/>
                  <a:pt x="428341" y="1518718"/>
                  <a:pt x="434626" y="1523474"/>
                </a:cubicBezTo>
                <a:cubicBezTo>
                  <a:pt x="437004" y="1525343"/>
                  <a:pt x="439042" y="1528570"/>
                  <a:pt x="438193" y="1531628"/>
                </a:cubicBezTo>
                <a:cubicBezTo>
                  <a:pt x="435645" y="1541479"/>
                  <a:pt x="440571" y="1547085"/>
                  <a:pt x="448214" y="1551671"/>
                </a:cubicBezTo>
                <a:cubicBezTo>
                  <a:pt x="450592" y="1553030"/>
                  <a:pt x="451951" y="1555238"/>
                  <a:pt x="451611" y="1557956"/>
                </a:cubicBezTo>
                <a:cubicBezTo>
                  <a:pt x="451272" y="1560843"/>
                  <a:pt x="448554" y="1560843"/>
                  <a:pt x="446346" y="1561523"/>
                </a:cubicBezTo>
                <a:cubicBezTo>
                  <a:pt x="414582" y="1569846"/>
                  <a:pt x="382988" y="1578679"/>
                  <a:pt x="350715" y="1584454"/>
                </a:cubicBezTo>
                <a:cubicBezTo>
                  <a:pt x="336277" y="1587002"/>
                  <a:pt x="327954" y="1598722"/>
                  <a:pt x="327954" y="1610782"/>
                </a:cubicBezTo>
                <a:cubicBezTo>
                  <a:pt x="327954" y="1623861"/>
                  <a:pt x="327784" y="1636770"/>
                  <a:pt x="327954" y="1649850"/>
                </a:cubicBezTo>
                <a:cubicBezTo>
                  <a:pt x="327954" y="1656984"/>
                  <a:pt x="330332" y="1662929"/>
                  <a:pt x="335428" y="1668194"/>
                </a:cubicBezTo>
                <a:cubicBezTo>
                  <a:pt x="340863" y="1673800"/>
                  <a:pt x="346639" y="1679575"/>
                  <a:pt x="346809" y="1688407"/>
                </a:cubicBezTo>
                <a:cubicBezTo>
                  <a:pt x="346809" y="1691125"/>
                  <a:pt x="349866" y="1692314"/>
                  <a:pt x="351904" y="1693673"/>
                </a:cubicBezTo>
                <a:cubicBezTo>
                  <a:pt x="363285" y="1701317"/>
                  <a:pt x="383498" y="1698259"/>
                  <a:pt x="395558" y="1687219"/>
                </a:cubicBezTo>
                <a:cubicBezTo>
                  <a:pt x="405919" y="1677706"/>
                  <a:pt x="408637" y="1664627"/>
                  <a:pt x="410166" y="1651888"/>
                </a:cubicBezTo>
                <a:cubicBezTo>
                  <a:pt x="411015" y="1643905"/>
                  <a:pt x="405070" y="1637450"/>
                  <a:pt x="398615" y="1632354"/>
                </a:cubicBezTo>
                <a:cubicBezTo>
                  <a:pt x="395728" y="1630146"/>
                  <a:pt x="394539" y="1626919"/>
                  <a:pt x="395388" y="1623182"/>
                </a:cubicBezTo>
                <a:cubicBezTo>
                  <a:pt x="396407" y="1619105"/>
                  <a:pt x="400314" y="1619785"/>
                  <a:pt x="403032" y="1619445"/>
                </a:cubicBezTo>
                <a:cubicBezTo>
                  <a:pt x="435645" y="1614349"/>
                  <a:pt x="468597" y="1611971"/>
                  <a:pt x="500701" y="1603478"/>
                </a:cubicBezTo>
                <a:cubicBezTo>
                  <a:pt x="522103" y="1597703"/>
                  <a:pt x="544694" y="1595665"/>
                  <a:pt x="566606" y="1591928"/>
                </a:cubicBezTo>
                <a:cubicBezTo>
                  <a:pt x="583082" y="1589210"/>
                  <a:pt x="599389" y="1584963"/>
                  <a:pt x="616205" y="1587341"/>
                </a:cubicBezTo>
                <a:cubicBezTo>
                  <a:pt x="626736" y="1588870"/>
                  <a:pt x="634719" y="1592947"/>
                  <a:pt x="638626" y="1604667"/>
                </a:cubicBezTo>
                <a:cubicBezTo>
                  <a:pt x="647629" y="1630655"/>
                  <a:pt x="655952" y="1656984"/>
                  <a:pt x="663935" y="1683312"/>
                </a:cubicBezTo>
                <a:cubicBezTo>
                  <a:pt x="668861" y="1699448"/>
                  <a:pt x="672938" y="1715075"/>
                  <a:pt x="667502" y="1731891"/>
                </a:cubicBezTo>
                <a:cubicBezTo>
                  <a:pt x="664954" y="1739875"/>
                  <a:pt x="665124" y="1748707"/>
                  <a:pt x="665634" y="1757200"/>
                </a:cubicBezTo>
                <a:cubicBezTo>
                  <a:pt x="666993" y="1780471"/>
                  <a:pt x="688735" y="1802043"/>
                  <a:pt x="712345" y="1803402"/>
                </a:cubicBezTo>
                <a:cubicBezTo>
                  <a:pt x="734257" y="1804591"/>
                  <a:pt x="759905" y="1784378"/>
                  <a:pt x="763642" y="1762976"/>
                </a:cubicBezTo>
                <a:cubicBezTo>
                  <a:pt x="765001" y="1755842"/>
                  <a:pt x="763642" y="1748877"/>
                  <a:pt x="760415" y="1742423"/>
                </a:cubicBezTo>
                <a:cubicBezTo>
                  <a:pt x="753791" y="1728664"/>
                  <a:pt x="742580" y="1719152"/>
                  <a:pt x="730860" y="1710319"/>
                </a:cubicBezTo>
                <a:cubicBezTo>
                  <a:pt x="728482" y="1708451"/>
                  <a:pt x="726783" y="1707092"/>
                  <a:pt x="725934" y="1704204"/>
                </a:cubicBezTo>
                <a:cubicBezTo>
                  <a:pt x="714553" y="1668024"/>
                  <a:pt x="702663" y="1632184"/>
                  <a:pt x="695189" y="1594985"/>
                </a:cubicBezTo>
                <a:cubicBezTo>
                  <a:pt x="692811" y="1583435"/>
                  <a:pt x="694000" y="1581906"/>
                  <a:pt x="705890" y="1581736"/>
                </a:cubicBezTo>
                <a:cubicBezTo>
                  <a:pt x="707929" y="1581736"/>
                  <a:pt x="709797" y="1582076"/>
                  <a:pt x="711835" y="1582246"/>
                </a:cubicBezTo>
                <a:cubicBezTo>
                  <a:pt x="735786" y="1584793"/>
                  <a:pt x="759566" y="1587681"/>
                  <a:pt x="783516" y="1589719"/>
                </a:cubicBezTo>
                <a:cubicBezTo>
                  <a:pt x="831756" y="1593626"/>
                  <a:pt x="879996" y="1596514"/>
                  <a:pt x="928236" y="1601270"/>
                </a:cubicBezTo>
                <a:cubicBezTo>
                  <a:pt x="948449" y="1603308"/>
                  <a:pt x="948449" y="1603138"/>
                  <a:pt x="942844" y="1623182"/>
                </a:cubicBezTo>
                <a:cubicBezTo>
                  <a:pt x="941315" y="1628617"/>
                  <a:pt x="939446" y="1634732"/>
                  <a:pt x="943353" y="1639488"/>
                </a:cubicBezTo>
                <a:cubicBezTo>
                  <a:pt x="947600" y="1644754"/>
                  <a:pt x="950148" y="1650529"/>
                  <a:pt x="951506" y="1656984"/>
                </a:cubicBezTo>
                <a:cubicBezTo>
                  <a:pt x="952356" y="1661060"/>
                  <a:pt x="954734" y="1662759"/>
                  <a:pt x="958980" y="1663778"/>
                </a:cubicBezTo>
                <a:cubicBezTo>
                  <a:pt x="969002" y="1665986"/>
                  <a:pt x="979193" y="1665816"/>
                  <a:pt x="989385" y="1666496"/>
                </a:cubicBezTo>
                <a:cubicBezTo>
                  <a:pt x="996179" y="1667005"/>
                  <a:pt x="999916" y="1664118"/>
                  <a:pt x="1002974" y="1659531"/>
                </a:cubicBezTo>
                <a:cubicBezTo>
                  <a:pt x="1012656" y="1645263"/>
                  <a:pt x="1014015" y="1629297"/>
                  <a:pt x="1010278" y="1613160"/>
                </a:cubicBezTo>
                <a:close/>
                <a:moveTo>
                  <a:pt x="893245" y="959203"/>
                </a:moveTo>
                <a:cubicBezTo>
                  <a:pt x="900379" y="964808"/>
                  <a:pt x="906154" y="960732"/>
                  <a:pt x="911929" y="957674"/>
                </a:cubicBezTo>
                <a:cubicBezTo>
                  <a:pt x="921611" y="952748"/>
                  <a:pt x="921611" y="952578"/>
                  <a:pt x="923310" y="963110"/>
                </a:cubicBezTo>
                <a:cubicBezTo>
                  <a:pt x="929425" y="999459"/>
                  <a:pt x="935540" y="1035639"/>
                  <a:pt x="941655" y="1071989"/>
                </a:cubicBezTo>
                <a:cubicBezTo>
                  <a:pt x="942504" y="1076745"/>
                  <a:pt x="942674" y="1081501"/>
                  <a:pt x="943183" y="1086257"/>
                </a:cubicBezTo>
                <a:cubicBezTo>
                  <a:pt x="943013" y="1086257"/>
                  <a:pt x="942844" y="1086257"/>
                  <a:pt x="942504" y="1086257"/>
                </a:cubicBezTo>
                <a:cubicBezTo>
                  <a:pt x="942504" y="1090164"/>
                  <a:pt x="942674" y="1094241"/>
                  <a:pt x="942504" y="1098147"/>
                </a:cubicBezTo>
                <a:cubicBezTo>
                  <a:pt x="942334" y="1100865"/>
                  <a:pt x="940805" y="1103073"/>
                  <a:pt x="937748" y="1103073"/>
                </a:cubicBezTo>
                <a:cubicBezTo>
                  <a:pt x="934690" y="1103243"/>
                  <a:pt x="933501" y="1101205"/>
                  <a:pt x="932822" y="1098317"/>
                </a:cubicBezTo>
                <a:cubicBezTo>
                  <a:pt x="928066" y="1076066"/>
                  <a:pt x="919573" y="1054833"/>
                  <a:pt x="912269" y="1033261"/>
                </a:cubicBezTo>
                <a:cubicBezTo>
                  <a:pt x="905645" y="1013897"/>
                  <a:pt x="897152" y="995213"/>
                  <a:pt x="893245" y="974830"/>
                </a:cubicBezTo>
                <a:cubicBezTo>
                  <a:pt x="892565" y="970753"/>
                  <a:pt x="888828" y="967526"/>
                  <a:pt x="888998" y="962940"/>
                </a:cubicBezTo>
                <a:cubicBezTo>
                  <a:pt x="888998" y="960562"/>
                  <a:pt x="889508" y="956145"/>
                  <a:pt x="893245" y="95920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7" name="Google Shape;1727;p52"/>
          <p:cNvSpPr txBox="1">
            <a:spLocks noGrp="1"/>
          </p:cNvSpPr>
          <p:nvPr>
            <p:ph type="body" idx="1"/>
          </p:nvPr>
        </p:nvSpPr>
        <p:spPr>
          <a:xfrm>
            <a:off x="323529" y="501545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r>
              <a:rPr lang="en-US"/>
              <a:t>Fully Editable Shapes</a:t>
            </a:r>
            <a:endParaRPr/>
          </a:p>
        </p:txBody>
      </p:sp>
      <p:grpSp>
        <p:nvGrpSpPr>
          <p:cNvPr id="1728" name="Google Shape;1728;p52"/>
          <p:cNvGrpSpPr/>
          <p:nvPr/>
        </p:nvGrpSpPr>
        <p:grpSpPr>
          <a:xfrm>
            <a:off x="2991983" y="4488422"/>
            <a:ext cx="1029928" cy="1810559"/>
            <a:chOff x="4871870" y="1763729"/>
            <a:chExt cx="2448272" cy="4303935"/>
          </a:xfrm>
        </p:grpSpPr>
        <p:grpSp>
          <p:nvGrpSpPr>
            <p:cNvPr id="1729" name="Google Shape;1729;p52"/>
            <p:cNvGrpSpPr/>
            <p:nvPr/>
          </p:nvGrpSpPr>
          <p:grpSpPr>
            <a:xfrm>
              <a:off x="4871870" y="1763729"/>
              <a:ext cx="2448272" cy="4303935"/>
              <a:chOff x="445712" y="1449040"/>
              <a:chExt cx="2113018" cy="3924176"/>
            </a:xfrm>
          </p:grpSpPr>
          <p:sp>
            <p:nvSpPr>
              <p:cNvPr id="1730" name="Google Shape;1730;p52"/>
              <p:cNvSpPr/>
              <p:nvPr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1" name="Google Shape;1731;p52"/>
              <p:cNvSpPr/>
              <p:nvPr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732" name="Google Shape;1732;p52"/>
              <p:cNvGrpSpPr/>
              <p:nvPr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1733" name="Google Shape;1733;p52"/>
                <p:cNvSpPr/>
                <p:nvPr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>
                  <a:gsLst>
                    <a:gs pos="0">
                      <a:srgbClr val="0F0F0F"/>
                    </a:gs>
                    <a:gs pos="56000">
                      <a:srgbClr val="595959"/>
                    </a:gs>
                    <a:gs pos="91000">
                      <a:srgbClr val="7F7F7F"/>
                    </a:gs>
                    <a:gs pos="100000">
                      <a:srgbClr val="BFBFBF"/>
                    </a:gs>
                  </a:gsLst>
                  <a:lin ang="10800000" scaled="0"/>
                </a:gradFill>
                <a:ln w="12700" cap="flat" cmpd="sng">
                  <a:solidFill>
                    <a:srgbClr val="26262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34" name="Google Shape;1734;p52"/>
                <p:cNvSpPr/>
                <p:nvPr/>
              </p:nvSpPr>
              <p:spPr>
                <a:xfrm>
                  <a:off x="1634225" y="5796647"/>
                  <a:ext cx="142969" cy="14401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37373"/>
                </a:solidFill>
                <a:ln w="9525" cap="flat" cmpd="sng">
                  <a:solidFill>
                    <a:srgbClr val="B0B0B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735" name="Google Shape;1735;p52"/>
            <p:cNvSpPr txBox="1"/>
            <p:nvPr/>
          </p:nvSpPr>
          <p:spPr>
            <a:xfrm>
              <a:off x="5051890" y="2223507"/>
              <a:ext cx="2088232" cy="3384376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200"/>
                <a:buFont typeface="Arial"/>
                <a:buNone/>
              </a:pP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36" name="Google Shape;1736;p52"/>
          <p:cNvGrpSpPr/>
          <p:nvPr/>
        </p:nvGrpSpPr>
        <p:grpSpPr>
          <a:xfrm>
            <a:off x="497788" y="1673020"/>
            <a:ext cx="3785416" cy="2079830"/>
            <a:chOff x="-548507" y="477868"/>
            <a:chExt cx="11570450" cy="6357177"/>
          </a:xfrm>
        </p:grpSpPr>
        <p:sp>
          <p:nvSpPr>
            <p:cNvPr id="1737" name="Google Shape;1737;p52"/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/>
              <a:ahLst/>
              <a:cxnLst/>
              <a:rect l="l" t="t" r="r" b="b"/>
              <a:pathLst>
                <a:path w="1657350" h="57150" extrusionOk="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52"/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/>
              <a:ahLst/>
              <a:cxnLst/>
              <a:rect l="l" t="t" r="r" b="b"/>
              <a:pathLst>
                <a:path w="1314450" h="857250" extrusionOk="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52"/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/>
              <a:ahLst/>
              <a:cxnLst/>
              <a:rect l="l" t="t" r="r" b="b"/>
              <a:pathLst>
                <a:path w="1200150" h="733425" extrusionOk="0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52"/>
            <p:cNvSpPr/>
            <p:nvPr/>
          </p:nvSpPr>
          <p:spPr>
            <a:xfrm>
              <a:off x="-548507" y="6164484"/>
              <a:ext cx="11570450" cy="460187"/>
            </a:xfrm>
            <a:custGeom>
              <a:avLst/>
              <a:gdLst/>
              <a:ahLst/>
              <a:cxnLst/>
              <a:rect l="l" t="t" r="r" b="b"/>
              <a:pathLst>
                <a:path w="1676400" h="66675" extrusionOk="0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52"/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/>
              <a:ahLst/>
              <a:cxnLst/>
              <a:rect l="l" t="t" r="r" b="b"/>
              <a:pathLst>
                <a:path w="1618413" h="184076" extrusionOk="0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42" name="Google Shape;1742;p52"/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743" name="Google Shape;1743;p52"/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4" name="Google Shape;1744;p52"/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45" name="Google Shape;1745;p52"/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746" name="Google Shape;1746;p52"/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7" name="Google Shape;1747;p52"/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48" name="Google Shape;1748;p52"/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/>
              <a:ahLst/>
              <a:cxnLst/>
              <a:rect l="l" t="t" r="r" b="b"/>
              <a:pathLst>
                <a:path w="3976489" h="4035268" extrusionOk="0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49" name="Google Shape;1749;p52"/>
          <p:cNvGrpSpPr/>
          <p:nvPr/>
        </p:nvGrpSpPr>
        <p:grpSpPr>
          <a:xfrm>
            <a:off x="813189" y="4186232"/>
            <a:ext cx="1649894" cy="2225662"/>
            <a:chOff x="5745956" y="3501865"/>
            <a:chExt cx="2146216" cy="2895189"/>
          </a:xfrm>
        </p:grpSpPr>
        <p:sp>
          <p:nvSpPr>
            <p:cNvPr id="1750" name="Google Shape;1750;p52"/>
            <p:cNvSpPr/>
            <p:nvPr/>
          </p:nvSpPr>
          <p:spPr>
            <a:xfrm>
              <a:off x="7498806" y="3501865"/>
              <a:ext cx="157347" cy="62939"/>
            </a:xfrm>
            <a:custGeom>
              <a:avLst/>
              <a:gdLst/>
              <a:ahLst/>
              <a:cxnLst/>
              <a:rect l="l" t="t" r="r" b="b"/>
              <a:pathLst>
                <a:path w="47625" h="19050" extrusionOk="0">
                  <a:moveTo>
                    <a:pt x="45244" y="13811"/>
                  </a:moveTo>
                  <a:lnTo>
                    <a:pt x="45244" y="13811"/>
                  </a:lnTo>
                  <a:cubicBezTo>
                    <a:pt x="45244" y="17621"/>
                    <a:pt x="42386" y="20479"/>
                    <a:pt x="38576" y="20479"/>
                  </a:cubicBezTo>
                  <a:lnTo>
                    <a:pt x="13811" y="20479"/>
                  </a:lnTo>
                  <a:cubicBezTo>
                    <a:pt x="10001" y="20479"/>
                    <a:pt x="7144" y="17621"/>
                    <a:pt x="7144" y="13811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38576" y="7144"/>
                  </a:lnTo>
                  <a:cubicBezTo>
                    <a:pt x="42386" y="8096"/>
                    <a:pt x="45244" y="10954"/>
                    <a:pt x="45244" y="13811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52"/>
            <p:cNvSpPr/>
            <p:nvPr/>
          </p:nvSpPr>
          <p:spPr>
            <a:xfrm>
              <a:off x="7829233" y="3977052"/>
              <a:ext cx="62939" cy="157347"/>
            </a:xfrm>
            <a:custGeom>
              <a:avLst/>
              <a:gdLst/>
              <a:ahLst/>
              <a:cxnLst/>
              <a:rect l="l" t="t" r="r" b="b"/>
              <a:pathLst>
                <a:path w="19050" h="47625" extrusionOk="0">
                  <a:moveTo>
                    <a:pt x="13811" y="45244"/>
                  </a:moveTo>
                  <a:lnTo>
                    <a:pt x="13811" y="45244"/>
                  </a:lnTo>
                  <a:cubicBezTo>
                    <a:pt x="10001" y="45244"/>
                    <a:pt x="7144" y="42386"/>
                    <a:pt x="7144" y="38576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13811" y="7144"/>
                  </a:lnTo>
                  <a:cubicBezTo>
                    <a:pt x="17621" y="7144"/>
                    <a:pt x="20479" y="10001"/>
                    <a:pt x="20479" y="13811"/>
                  </a:cubicBezTo>
                  <a:lnTo>
                    <a:pt x="20479" y="38576"/>
                  </a:lnTo>
                  <a:cubicBezTo>
                    <a:pt x="20479" y="42386"/>
                    <a:pt x="17621" y="45244"/>
                    <a:pt x="13811" y="4524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52"/>
            <p:cNvSpPr/>
            <p:nvPr/>
          </p:nvSpPr>
          <p:spPr>
            <a:xfrm>
              <a:off x="7829233" y="3838586"/>
              <a:ext cx="62939" cy="157347"/>
            </a:xfrm>
            <a:custGeom>
              <a:avLst/>
              <a:gdLst/>
              <a:ahLst/>
              <a:cxnLst/>
              <a:rect l="l" t="t" r="r" b="b"/>
              <a:pathLst>
                <a:path w="19050" h="47625" extrusionOk="0">
                  <a:moveTo>
                    <a:pt x="13811" y="45244"/>
                  </a:moveTo>
                  <a:lnTo>
                    <a:pt x="13811" y="45244"/>
                  </a:lnTo>
                  <a:cubicBezTo>
                    <a:pt x="10001" y="45244"/>
                    <a:pt x="7144" y="42386"/>
                    <a:pt x="7144" y="38576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13811" y="7144"/>
                  </a:lnTo>
                  <a:cubicBezTo>
                    <a:pt x="17621" y="7144"/>
                    <a:pt x="20479" y="10001"/>
                    <a:pt x="20479" y="13811"/>
                  </a:cubicBezTo>
                  <a:lnTo>
                    <a:pt x="20479" y="38576"/>
                  </a:lnTo>
                  <a:cubicBezTo>
                    <a:pt x="20479" y="42386"/>
                    <a:pt x="17621" y="45244"/>
                    <a:pt x="13811" y="4524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52"/>
            <p:cNvSpPr/>
            <p:nvPr/>
          </p:nvSpPr>
          <p:spPr>
            <a:xfrm>
              <a:off x="5745956" y="3523892"/>
              <a:ext cx="2139922" cy="2863720"/>
            </a:xfrm>
            <a:custGeom>
              <a:avLst/>
              <a:gdLst/>
              <a:ahLst/>
              <a:cxnLst/>
              <a:rect l="l" t="t" r="r" b="b"/>
              <a:pathLst>
                <a:path w="647700" h="866775" extrusionOk="0">
                  <a:moveTo>
                    <a:pt x="611029" y="7144"/>
                  </a:moveTo>
                  <a:lnTo>
                    <a:pt x="40481" y="7144"/>
                  </a:lnTo>
                  <a:cubicBezTo>
                    <a:pt x="22384" y="7144"/>
                    <a:pt x="7144" y="22384"/>
                    <a:pt x="7144" y="41434"/>
                  </a:cubicBezTo>
                  <a:lnTo>
                    <a:pt x="7144" y="831056"/>
                  </a:lnTo>
                  <a:cubicBezTo>
                    <a:pt x="7144" y="850106"/>
                    <a:pt x="22384" y="865346"/>
                    <a:pt x="40481" y="865346"/>
                  </a:cubicBezTo>
                  <a:lnTo>
                    <a:pt x="611029" y="865346"/>
                  </a:lnTo>
                  <a:cubicBezTo>
                    <a:pt x="629126" y="865346"/>
                    <a:pt x="644366" y="850106"/>
                    <a:pt x="644366" y="831056"/>
                  </a:cubicBezTo>
                  <a:lnTo>
                    <a:pt x="644366" y="41434"/>
                  </a:lnTo>
                  <a:cubicBezTo>
                    <a:pt x="644366" y="23336"/>
                    <a:pt x="629126" y="7144"/>
                    <a:pt x="611029" y="714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52"/>
            <p:cNvSpPr/>
            <p:nvPr/>
          </p:nvSpPr>
          <p:spPr>
            <a:xfrm>
              <a:off x="5755398" y="3533334"/>
              <a:ext cx="2108453" cy="2863720"/>
            </a:xfrm>
            <a:custGeom>
              <a:avLst/>
              <a:gdLst/>
              <a:ahLst/>
              <a:cxnLst/>
              <a:rect l="l" t="t" r="r" b="b"/>
              <a:pathLst>
                <a:path w="638175" h="866775" extrusionOk="0">
                  <a:moveTo>
                    <a:pt x="605314" y="7144"/>
                  </a:moveTo>
                  <a:lnTo>
                    <a:pt x="40481" y="7144"/>
                  </a:lnTo>
                  <a:cubicBezTo>
                    <a:pt x="22384" y="7144"/>
                    <a:pt x="7144" y="22384"/>
                    <a:pt x="7144" y="41434"/>
                  </a:cubicBezTo>
                  <a:lnTo>
                    <a:pt x="7144" y="826294"/>
                  </a:lnTo>
                  <a:cubicBezTo>
                    <a:pt x="7144" y="845344"/>
                    <a:pt x="22384" y="860584"/>
                    <a:pt x="40481" y="860584"/>
                  </a:cubicBezTo>
                  <a:lnTo>
                    <a:pt x="604361" y="860584"/>
                  </a:lnTo>
                  <a:cubicBezTo>
                    <a:pt x="622459" y="860584"/>
                    <a:pt x="637699" y="845344"/>
                    <a:pt x="637699" y="826294"/>
                  </a:cubicBezTo>
                  <a:lnTo>
                    <a:pt x="637699" y="41434"/>
                  </a:lnTo>
                  <a:cubicBezTo>
                    <a:pt x="637699" y="22384"/>
                    <a:pt x="623411" y="7144"/>
                    <a:pt x="605314" y="7144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52"/>
            <p:cNvSpPr/>
            <p:nvPr/>
          </p:nvSpPr>
          <p:spPr>
            <a:xfrm>
              <a:off x="5972536" y="3781941"/>
              <a:ext cx="1699350" cy="2360208"/>
            </a:xfrm>
            <a:custGeom>
              <a:avLst/>
              <a:gdLst/>
              <a:ahLst/>
              <a:cxnLst/>
              <a:rect l="l" t="t" r="r" b="b"/>
              <a:pathLst>
                <a:path w="514350" h="714375" extrusionOk="0">
                  <a:moveTo>
                    <a:pt x="7144" y="7144"/>
                  </a:moveTo>
                  <a:lnTo>
                    <a:pt x="508159" y="7144"/>
                  </a:lnTo>
                  <a:lnTo>
                    <a:pt x="508159" y="711041"/>
                  </a:lnTo>
                  <a:lnTo>
                    <a:pt x="7144" y="71104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52"/>
            <p:cNvSpPr/>
            <p:nvPr/>
          </p:nvSpPr>
          <p:spPr>
            <a:xfrm>
              <a:off x="6537278" y="3804313"/>
              <a:ext cx="1119116" cy="2330356"/>
            </a:xfrm>
            <a:custGeom>
              <a:avLst/>
              <a:gdLst/>
              <a:ahLst/>
              <a:cxnLst/>
              <a:rect l="l" t="t" r="r" b="b"/>
              <a:pathLst>
                <a:path w="1119116" h="2330356" extrusionOk="0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57" name="Google Shape;1757;p52"/>
            <p:cNvGrpSpPr/>
            <p:nvPr/>
          </p:nvGrpSpPr>
          <p:grpSpPr>
            <a:xfrm>
              <a:off x="6752948" y="6198983"/>
              <a:ext cx="113352" cy="113352"/>
              <a:chOff x="6768693" y="6038239"/>
              <a:chExt cx="147969" cy="147969"/>
            </a:xfrm>
          </p:grpSpPr>
          <p:sp>
            <p:nvSpPr>
              <p:cNvPr id="1758" name="Google Shape;1758;p52"/>
              <p:cNvSpPr/>
              <p:nvPr/>
            </p:nvSpPr>
            <p:spPr>
              <a:xfrm>
                <a:off x="6768693" y="6038239"/>
                <a:ext cx="147969" cy="147969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9" name="Google Shape;1759;p52"/>
              <p:cNvSpPr/>
              <p:nvPr/>
            </p:nvSpPr>
            <p:spPr>
              <a:xfrm>
                <a:off x="6802088" y="6071634"/>
                <a:ext cx="81180" cy="8118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760" name="Google Shape;1760;p52"/>
          <p:cNvGrpSpPr/>
          <p:nvPr/>
        </p:nvGrpSpPr>
        <p:grpSpPr>
          <a:xfrm>
            <a:off x="4391122" y="4502161"/>
            <a:ext cx="1029928" cy="1922281"/>
            <a:chOff x="3501573" y="3178068"/>
            <a:chExt cx="1340594" cy="2737840"/>
          </a:xfrm>
        </p:grpSpPr>
        <p:sp>
          <p:nvSpPr>
            <p:cNvPr id="1761" name="Google Shape;1761;p52"/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/>
              <a:ahLst/>
              <a:cxnLst/>
              <a:rect l="l" t="t" r="r" b="b"/>
              <a:pathLst>
                <a:path w="19050" h="66675" extrusionOk="0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52"/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/>
              <a:ahLst/>
              <a:cxnLst/>
              <a:rect l="l" t="t" r="r" b="b"/>
              <a:pathLst>
                <a:path w="19050" h="66675" extrusionOk="0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52"/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/>
              <a:ahLst/>
              <a:cxnLst/>
              <a:rect l="l" t="t" r="r" b="b"/>
              <a:pathLst>
                <a:path w="19050" h="66675" extrusionOk="0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52"/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/>
              <a:ahLst/>
              <a:cxnLst/>
              <a:rect l="l" t="t" r="r" b="b"/>
              <a:pathLst>
                <a:path w="400050" h="828675" extrusionOk="0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52"/>
            <p:cNvSpPr/>
            <p:nvPr/>
          </p:nvSpPr>
          <p:spPr>
            <a:xfrm>
              <a:off x="3529897" y="3190651"/>
              <a:ext cx="1290246" cy="2706371"/>
            </a:xfrm>
            <a:custGeom>
              <a:avLst/>
              <a:gdLst/>
              <a:ahLst/>
              <a:cxnLst/>
              <a:rect l="l" t="t" r="r" b="b"/>
              <a:pathLst>
                <a:path w="390525" h="819150" extrusionOk="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52"/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/>
              <a:ahLst/>
              <a:cxnLst/>
              <a:rect l="l" t="t" r="r" b="b"/>
              <a:pathLst>
                <a:path w="333375" h="590550" extrusionOk="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67" name="Google Shape;1767;p52"/>
            <p:cNvGrpSpPr/>
            <p:nvPr/>
          </p:nvGrpSpPr>
          <p:grpSpPr>
            <a:xfrm>
              <a:off x="4092761" y="5635852"/>
              <a:ext cx="164520" cy="173080"/>
              <a:chOff x="6772303" y="6038214"/>
              <a:chExt cx="140650" cy="147968"/>
            </a:xfrm>
          </p:grpSpPr>
          <p:sp>
            <p:nvSpPr>
              <p:cNvPr id="1768" name="Google Shape;1768;p52"/>
              <p:cNvSpPr/>
              <p:nvPr/>
            </p:nvSpPr>
            <p:spPr>
              <a:xfrm>
                <a:off x="6772303" y="6038214"/>
                <a:ext cx="140650" cy="147968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9" name="Google Shape;1769;p52"/>
              <p:cNvSpPr/>
              <p:nvPr/>
            </p:nvSpPr>
            <p:spPr>
              <a:xfrm>
                <a:off x="6807465" y="6071635"/>
                <a:ext cx="70326" cy="8118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70" name="Google Shape;1770;p52"/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/>
              <a:ahLst/>
              <a:cxnLst/>
              <a:rect l="l" t="t" r="r" b="b"/>
              <a:pathLst>
                <a:path w="1119116" h="2330356" extrusionOk="0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52"/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52"/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73" name="Google Shape;1773;p52"/>
          <p:cNvSpPr/>
          <p:nvPr/>
        </p:nvSpPr>
        <p:spPr>
          <a:xfrm rot="10800000">
            <a:off x="5718976" y="5216119"/>
            <a:ext cx="2073624" cy="1147405"/>
          </a:xfrm>
          <a:custGeom>
            <a:avLst/>
            <a:gdLst/>
            <a:ahLst/>
            <a:cxnLst/>
            <a:rect l="l" t="t" r="r" b="b"/>
            <a:pathLst>
              <a:path w="2513902" h="1391026" extrusionOk="0">
                <a:moveTo>
                  <a:pt x="1390337" y="97116"/>
                </a:moveTo>
                <a:lnTo>
                  <a:pt x="1390337" y="72919"/>
                </a:lnTo>
                <a:lnTo>
                  <a:pt x="1123565" y="72919"/>
                </a:lnTo>
                <a:lnTo>
                  <a:pt x="1123565" y="97116"/>
                </a:lnTo>
                <a:close/>
                <a:moveTo>
                  <a:pt x="2178715" y="1323989"/>
                </a:moveTo>
                <a:lnTo>
                  <a:pt x="2178715" y="217871"/>
                </a:lnTo>
                <a:lnTo>
                  <a:pt x="335187" y="217871"/>
                </a:lnTo>
                <a:lnTo>
                  <a:pt x="335187" y="1323989"/>
                </a:lnTo>
                <a:close/>
                <a:moveTo>
                  <a:pt x="2190205" y="1391026"/>
                </a:moveTo>
                <a:lnTo>
                  <a:pt x="323696" y="1391026"/>
                </a:lnTo>
                <a:cubicBezTo>
                  <a:pt x="293019" y="1391026"/>
                  <a:pt x="268149" y="1366157"/>
                  <a:pt x="268149" y="1335479"/>
                </a:cubicBezTo>
                <a:lnTo>
                  <a:pt x="268149" y="117315"/>
                </a:lnTo>
                <a:lnTo>
                  <a:pt x="0" y="117315"/>
                </a:lnTo>
                <a:lnTo>
                  <a:pt x="0" y="50278"/>
                </a:lnTo>
                <a:lnTo>
                  <a:pt x="65286" y="0"/>
                </a:lnTo>
                <a:lnTo>
                  <a:pt x="2448616" y="0"/>
                </a:lnTo>
                <a:lnTo>
                  <a:pt x="2513902" y="50278"/>
                </a:lnTo>
                <a:lnTo>
                  <a:pt x="2513902" y="117315"/>
                </a:lnTo>
                <a:lnTo>
                  <a:pt x="2245752" y="117315"/>
                </a:lnTo>
                <a:lnTo>
                  <a:pt x="2245752" y="1335479"/>
                </a:lnTo>
                <a:cubicBezTo>
                  <a:pt x="2245752" y="1366157"/>
                  <a:pt x="2220883" y="1391026"/>
                  <a:pt x="2190205" y="139102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74" name="Google Shape;1774;p52"/>
          <p:cNvGrpSpPr/>
          <p:nvPr/>
        </p:nvGrpSpPr>
        <p:grpSpPr>
          <a:xfrm>
            <a:off x="7846240" y="1225792"/>
            <a:ext cx="4170149" cy="5224948"/>
            <a:chOff x="8606304" y="2313703"/>
            <a:chExt cx="3463288" cy="4339293"/>
          </a:xfrm>
        </p:grpSpPr>
        <p:grpSp>
          <p:nvGrpSpPr>
            <p:cNvPr id="1775" name="Google Shape;1775;p52"/>
            <p:cNvGrpSpPr/>
            <p:nvPr/>
          </p:nvGrpSpPr>
          <p:grpSpPr>
            <a:xfrm>
              <a:off x="8606304" y="4750154"/>
              <a:ext cx="3463288" cy="1902842"/>
              <a:chOff x="-548507" y="477868"/>
              <a:chExt cx="11570450" cy="6357177"/>
            </a:xfrm>
          </p:grpSpPr>
          <p:sp>
            <p:nvSpPr>
              <p:cNvPr id="1776" name="Google Shape;1776;p52"/>
              <p:cNvSpPr/>
              <p:nvPr/>
            </p:nvSpPr>
            <p:spPr>
              <a:xfrm>
                <a:off x="-482765" y="6440599"/>
                <a:ext cx="11438966" cy="394446"/>
              </a:xfrm>
              <a:custGeom>
                <a:avLst/>
                <a:gdLst/>
                <a:ahLst/>
                <a:cxnLst/>
                <a:rect l="l" t="t" r="r" b="b"/>
                <a:pathLst>
                  <a:path w="1657350" h="57150" extrusionOk="0">
                    <a:moveTo>
                      <a:pt x="1605439" y="54769"/>
                    </a:moveTo>
                    <a:cubicBezTo>
                      <a:pt x="1605439" y="54769"/>
                      <a:pt x="1638776" y="50959"/>
                      <a:pt x="1652111" y="22384"/>
                    </a:cubicBezTo>
                    <a:lnTo>
                      <a:pt x="1652111" y="22384"/>
                    </a:lnTo>
                    <a:cubicBezTo>
                      <a:pt x="1652111" y="13811"/>
                      <a:pt x="1645444" y="7144"/>
                      <a:pt x="1636871" y="7144"/>
                    </a:cubicBezTo>
                    <a:lnTo>
                      <a:pt x="44291" y="12859"/>
                    </a:lnTo>
                    <a:lnTo>
                      <a:pt x="23336" y="12859"/>
                    </a:lnTo>
                    <a:cubicBezTo>
                      <a:pt x="14764" y="12859"/>
                      <a:pt x="7144" y="18574"/>
                      <a:pt x="7144" y="26194"/>
                    </a:cubicBezTo>
                    <a:lnTo>
                      <a:pt x="7144" y="26194"/>
                    </a:lnTo>
                    <a:cubicBezTo>
                      <a:pt x="17621" y="45244"/>
                      <a:pt x="40481" y="51911"/>
                      <a:pt x="50959" y="53816"/>
                    </a:cubicBezTo>
                    <a:lnTo>
                      <a:pt x="51911" y="54769"/>
                    </a:lnTo>
                    <a:cubicBezTo>
                      <a:pt x="51911" y="54769"/>
                      <a:pt x="51911" y="54769"/>
                      <a:pt x="51911" y="54769"/>
                    </a:cubicBezTo>
                    <a:lnTo>
                      <a:pt x="56674" y="54769"/>
                    </a:lnTo>
                  </a:path>
                </a:pathLst>
              </a:custGeom>
              <a:solidFill>
                <a:srgbClr val="5F676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7" name="Google Shape;1777;p52"/>
              <p:cNvSpPr/>
              <p:nvPr/>
            </p:nvSpPr>
            <p:spPr>
              <a:xfrm>
                <a:off x="700575" y="477868"/>
                <a:ext cx="9072285" cy="5916709"/>
              </a:xfrm>
              <a:custGeom>
                <a:avLst/>
                <a:gdLst/>
                <a:ahLst/>
                <a:cxnLst/>
                <a:rect l="l" t="t" r="r" b="b"/>
                <a:pathLst>
                  <a:path w="1314450" h="857250" extrusionOk="0">
                    <a:moveTo>
                      <a:pt x="1311116" y="813911"/>
                    </a:moveTo>
                    <a:cubicBezTo>
                      <a:pt x="1311116" y="834866"/>
                      <a:pt x="1297781" y="852964"/>
                      <a:pt x="1281589" y="852964"/>
                    </a:cubicBezTo>
                    <a:lnTo>
                      <a:pt x="36671" y="852964"/>
                    </a:lnTo>
                    <a:cubicBezTo>
                      <a:pt x="20479" y="852964"/>
                      <a:pt x="7144" y="835819"/>
                      <a:pt x="7144" y="813911"/>
                    </a:cubicBezTo>
                    <a:lnTo>
                      <a:pt x="7144" y="46196"/>
                    </a:lnTo>
                    <a:cubicBezTo>
                      <a:pt x="7144" y="25241"/>
                      <a:pt x="20479" y="7144"/>
                      <a:pt x="36671" y="7144"/>
                    </a:cubicBezTo>
                    <a:lnTo>
                      <a:pt x="1281589" y="7144"/>
                    </a:lnTo>
                    <a:cubicBezTo>
                      <a:pt x="1297781" y="7144"/>
                      <a:pt x="1311116" y="24289"/>
                      <a:pt x="1311116" y="46196"/>
                    </a:cubicBezTo>
                    <a:lnTo>
                      <a:pt x="1311116" y="8139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8" name="Google Shape;1778;p52"/>
              <p:cNvSpPr/>
              <p:nvPr/>
            </p:nvSpPr>
            <p:spPr>
              <a:xfrm>
                <a:off x="1088451" y="839448"/>
                <a:ext cx="8283390" cy="5062073"/>
              </a:xfrm>
              <a:custGeom>
                <a:avLst/>
                <a:gdLst/>
                <a:ahLst/>
                <a:cxnLst/>
                <a:rect l="l" t="t" r="r" b="b"/>
                <a:pathLst>
                  <a:path w="1200150" h="733425" extrusionOk="0">
                    <a:moveTo>
                      <a:pt x="7144" y="7144"/>
                    </a:moveTo>
                    <a:lnTo>
                      <a:pt x="1196816" y="7144"/>
                    </a:lnTo>
                    <a:lnTo>
                      <a:pt x="1196816" y="730091"/>
                    </a:lnTo>
                    <a:lnTo>
                      <a:pt x="7144" y="730091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9" name="Google Shape;1779;p52"/>
              <p:cNvSpPr/>
              <p:nvPr/>
            </p:nvSpPr>
            <p:spPr>
              <a:xfrm>
                <a:off x="-548507" y="6164484"/>
                <a:ext cx="11570450" cy="460187"/>
              </a:xfrm>
              <a:custGeom>
                <a:avLst/>
                <a:gdLst/>
                <a:ahLst/>
                <a:cxnLst/>
                <a:rect l="l" t="t" r="r" b="b"/>
                <a:pathLst>
                  <a:path w="1676400" h="66675" extrusionOk="0">
                    <a:moveTo>
                      <a:pt x="50006" y="7144"/>
                    </a:moveTo>
                    <a:lnTo>
                      <a:pt x="1630204" y="7144"/>
                    </a:lnTo>
                    <a:cubicBezTo>
                      <a:pt x="1653064" y="7144"/>
                      <a:pt x="1672114" y="26194"/>
                      <a:pt x="1672114" y="49054"/>
                    </a:cubicBezTo>
                    <a:lnTo>
                      <a:pt x="1672114" y="57626"/>
                    </a:lnTo>
                    <a:cubicBezTo>
                      <a:pt x="1672114" y="57626"/>
                      <a:pt x="1674019" y="64294"/>
                      <a:pt x="1656874" y="62389"/>
                    </a:cubicBezTo>
                    <a:cubicBezTo>
                      <a:pt x="1655921" y="62389"/>
                      <a:pt x="1654969" y="62389"/>
                      <a:pt x="1654016" y="62389"/>
                    </a:cubicBezTo>
                    <a:lnTo>
                      <a:pt x="29051" y="62389"/>
                    </a:lnTo>
                    <a:cubicBezTo>
                      <a:pt x="26194" y="62389"/>
                      <a:pt x="24289" y="62389"/>
                      <a:pt x="21431" y="63341"/>
                    </a:cubicBezTo>
                    <a:cubicBezTo>
                      <a:pt x="16669" y="64294"/>
                      <a:pt x="8096" y="64294"/>
                      <a:pt x="7144" y="55721"/>
                    </a:cubicBezTo>
                    <a:lnTo>
                      <a:pt x="7144" y="48101"/>
                    </a:lnTo>
                    <a:cubicBezTo>
                      <a:pt x="8096" y="25241"/>
                      <a:pt x="26194" y="7144"/>
                      <a:pt x="50006" y="714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0" name="Google Shape;1780;p52"/>
              <p:cNvSpPr/>
              <p:nvPr/>
            </p:nvSpPr>
            <p:spPr>
              <a:xfrm>
                <a:off x="4438629" y="6215033"/>
                <a:ext cx="1618413" cy="184076"/>
              </a:xfrm>
              <a:custGeom>
                <a:avLst/>
                <a:gdLst/>
                <a:ahLst/>
                <a:cxnLst/>
                <a:rect l="l" t="t" r="r" b="b"/>
                <a:pathLst>
                  <a:path w="1618413" h="184076" extrusionOk="0">
                    <a:moveTo>
                      <a:pt x="1478513" y="177499"/>
                    </a:moveTo>
                    <a:lnTo>
                      <a:pt x="1485084" y="177499"/>
                    </a:lnTo>
                    <a:lnTo>
                      <a:pt x="1502686" y="178122"/>
                    </a:lnTo>
                    <a:lnTo>
                      <a:pt x="1499879" y="178526"/>
                    </a:lnTo>
                    <a:cubicBezTo>
                      <a:pt x="1487142" y="179142"/>
                      <a:pt x="1478513" y="177499"/>
                      <a:pt x="1478513" y="177499"/>
                    </a:cubicBezTo>
                    <a:close/>
                    <a:moveTo>
                      <a:pt x="84799" y="170928"/>
                    </a:moveTo>
                    <a:cubicBezTo>
                      <a:pt x="97947" y="177499"/>
                      <a:pt x="104518" y="177499"/>
                      <a:pt x="117666" y="177499"/>
                    </a:cubicBezTo>
                    <a:lnTo>
                      <a:pt x="104518" y="177499"/>
                    </a:lnTo>
                    <a:cubicBezTo>
                      <a:pt x="97947" y="177499"/>
                      <a:pt x="91370" y="177499"/>
                      <a:pt x="84799" y="170928"/>
                    </a:cubicBezTo>
                    <a:close/>
                    <a:moveTo>
                      <a:pt x="1603418" y="0"/>
                    </a:moveTo>
                    <a:lnTo>
                      <a:pt x="1616567" y="0"/>
                    </a:lnTo>
                    <a:cubicBezTo>
                      <a:pt x="1631361" y="152847"/>
                      <a:pt x="1553705" y="176266"/>
                      <a:pt x="1511177" y="178423"/>
                    </a:cubicBezTo>
                    <a:lnTo>
                      <a:pt x="1502686" y="178122"/>
                    </a:lnTo>
                    <a:lnTo>
                      <a:pt x="1521501" y="175419"/>
                    </a:lnTo>
                    <a:cubicBezTo>
                      <a:pt x="1560791" y="165788"/>
                      <a:pt x="1611636" y="129836"/>
                      <a:pt x="1603418" y="6571"/>
                    </a:cubicBezTo>
                    <a:close/>
                    <a:moveTo>
                      <a:pt x="5911" y="0"/>
                    </a:moveTo>
                    <a:lnTo>
                      <a:pt x="19060" y="6571"/>
                    </a:lnTo>
                    <a:cubicBezTo>
                      <a:pt x="19060" y="6571"/>
                      <a:pt x="-20385" y="144631"/>
                      <a:pt x="91379" y="184076"/>
                    </a:cubicBezTo>
                    <a:cubicBezTo>
                      <a:pt x="-33534" y="151202"/>
                      <a:pt x="5911" y="0"/>
                      <a:pt x="5911" y="0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781" name="Google Shape;1781;p52"/>
              <p:cNvGrpSpPr/>
              <p:nvPr/>
            </p:nvGrpSpPr>
            <p:grpSpPr>
              <a:xfrm>
                <a:off x="1606" y="6382978"/>
                <a:ext cx="413937" cy="115242"/>
                <a:chOff x="5955" y="6353672"/>
                <a:chExt cx="413937" cy="115242"/>
              </a:xfrm>
            </p:grpSpPr>
            <p:sp>
              <p:nvSpPr>
                <p:cNvPr id="1782" name="Google Shape;1782;p52"/>
                <p:cNvSpPr/>
                <p:nvPr/>
              </p:nvSpPr>
              <p:spPr>
                <a:xfrm>
                  <a:off x="5955" y="6353672"/>
                  <a:ext cx="413937" cy="115242"/>
                </a:xfrm>
                <a:prstGeom prst="roundRect">
                  <a:avLst>
                    <a:gd name="adj" fmla="val 28154"/>
                  </a:avLst>
                </a:prstGeom>
                <a:solidFill>
                  <a:srgbClr val="BFBFB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3" name="Google Shape;1783;p52"/>
                <p:cNvSpPr/>
                <p:nvPr/>
              </p:nvSpPr>
              <p:spPr>
                <a:xfrm>
                  <a:off x="99417" y="6382279"/>
                  <a:ext cx="227012" cy="55272"/>
                </a:xfrm>
                <a:prstGeom prst="roundRect">
                  <a:avLst>
                    <a:gd name="adj" fmla="val 28154"/>
                  </a:avLst>
                </a:prstGeom>
                <a:solidFill>
                  <a:srgbClr val="59595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784" name="Google Shape;1784;p52"/>
              <p:cNvGrpSpPr/>
              <p:nvPr/>
            </p:nvGrpSpPr>
            <p:grpSpPr>
              <a:xfrm>
                <a:off x="9855291" y="6381600"/>
                <a:ext cx="885989" cy="115242"/>
                <a:chOff x="5955" y="6353672"/>
                <a:chExt cx="413937" cy="115242"/>
              </a:xfrm>
            </p:grpSpPr>
            <p:sp>
              <p:nvSpPr>
                <p:cNvPr id="1785" name="Google Shape;1785;p52"/>
                <p:cNvSpPr/>
                <p:nvPr/>
              </p:nvSpPr>
              <p:spPr>
                <a:xfrm>
                  <a:off x="5955" y="6353672"/>
                  <a:ext cx="413937" cy="115242"/>
                </a:xfrm>
                <a:prstGeom prst="roundRect">
                  <a:avLst>
                    <a:gd name="adj" fmla="val 28154"/>
                  </a:avLst>
                </a:prstGeom>
                <a:solidFill>
                  <a:srgbClr val="BFBFB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6" name="Google Shape;1786;p52"/>
                <p:cNvSpPr/>
                <p:nvPr/>
              </p:nvSpPr>
              <p:spPr>
                <a:xfrm>
                  <a:off x="84761" y="6382279"/>
                  <a:ext cx="256326" cy="55272"/>
                </a:xfrm>
                <a:prstGeom prst="roundRect">
                  <a:avLst>
                    <a:gd name="adj" fmla="val 28154"/>
                  </a:avLst>
                </a:prstGeom>
                <a:solidFill>
                  <a:srgbClr val="59595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787" name="Google Shape;1787;p52"/>
              <p:cNvSpPr/>
              <p:nvPr/>
            </p:nvSpPr>
            <p:spPr>
              <a:xfrm>
                <a:off x="3892805" y="496953"/>
                <a:ext cx="5479036" cy="5431217"/>
              </a:xfrm>
              <a:custGeom>
                <a:avLst/>
                <a:gdLst/>
                <a:ahLst/>
                <a:cxnLst/>
                <a:rect l="l" t="t" r="r" b="b"/>
                <a:pathLst>
                  <a:path w="3976489" h="4035268" extrusionOk="0">
                    <a:moveTo>
                      <a:pt x="2473335" y="0"/>
                    </a:moveTo>
                    <a:lnTo>
                      <a:pt x="3976489" y="10635"/>
                    </a:lnTo>
                    <a:cubicBezTo>
                      <a:pt x="3973762" y="1342950"/>
                      <a:pt x="3971034" y="2702953"/>
                      <a:pt x="3968307" y="4035268"/>
                    </a:cubicBezTo>
                    <a:lnTo>
                      <a:pt x="0" y="4035268"/>
                    </a:lnTo>
                  </a:path>
                </a:pathLst>
              </a:custGeom>
              <a:solidFill>
                <a:srgbClr val="999999">
                  <a:alpha val="9803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88" name="Google Shape;1788;p52"/>
            <p:cNvSpPr/>
            <p:nvPr/>
          </p:nvSpPr>
          <p:spPr>
            <a:xfrm>
              <a:off x="9103848" y="3842800"/>
              <a:ext cx="2489220" cy="2531903"/>
            </a:xfrm>
            <a:custGeom>
              <a:avLst/>
              <a:gdLst/>
              <a:ahLst/>
              <a:cxnLst/>
              <a:rect l="l" t="t" r="r" b="b"/>
              <a:pathLst>
                <a:path w="2315872" h="2531903" extrusionOk="0">
                  <a:moveTo>
                    <a:pt x="1105472" y="0"/>
                  </a:moveTo>
                  <a:lnTo>
                    <a:pt x="1303018" y="0"/>
                  </a:lnTo>
                  <a:lnTo>
                    <a:pt x="1461252" y="853676"/>
                  </a:lnTo>
                  <a:lnTo>
                    <a:pt x="1468099" y="875733"/>
                  </a:lnTo>
                  <a:lnTo>
                    <a:pt x="1481512" y="874451"/>
                  </a:lnTo>
                  <a:cubicBezTo>
                    <a:pt x="1562957" y="874451"/>
                    <a:pt x="1637299" y="903278"/>
                    <a:pt x="1693009" y="951693"/>
                  </a:cubicBezTo>
                  <a:cubicBezTo>
                    <a:pt x="1720087" y="943127"/>
                    <a:pt x="1748998" y="939250"/>
                    <a:pt x="1778864" y="939250"/>
                  </a:cubicBezTo>
                  <a:cubicBezTo>
                    <a:pt x="1837001" y="939250"/>
                    <a:pt x="1891518" y="953939"/>
                    <a:pt x="1937868" y="980789"/>
                  </a:cubicBezTo>
                  <a:cubicBezTo>
                    <a:pt x="1978812" y="961490"/>
                    <a:pt x="2024976" y="951181"/>
                    <a:pt x="2073680" y="951181"/>
                  </a:cubicBezTo>
                  <a:cubicBezTo>
                    <a:pt x="2166341" y="951181"/>
                    <a:pt x="2249809" y="988495"/>
                    <a:pt x="2306734" y="1049617"/>
                  </a:cubicBezTo>
                  <a:lnTo>
                    <a:pt x="2315872" y="2531903"/>
                  </a:lnTo>
                  <a:lnTo>
                    <a:pt x="0" y="2527276"/>
                  </a:lnTo>
                  <a:lnTo>
                    <a:pt x="0" y="1366197"/>
                  </a:lnTo>
                  <a:lnTo>
                    <a:pt x="9341" y="1367196"/>
                  </a:lnTo>
                  <a:cubicBezTo>
                    <a:pt x="43658" y="1235892"/>
                    <a:pt x="169064" y="1139063"/>
                    <a:pt x="318333" y="1139063"/>
                  </a:cubicBezTo>
                  <a:cubicBezTo>
                    <a:pt x="326787" y="1139063"/>
                    <a:pt x="335166" y="1139373"/>
                    <a:pt x="343347" y="1141452"/>
                  </a:cubicBezTo>
                  <a:cubicBezTo>
                    <a:pt x="337896" y="1120918"/>
                    <a:pt x="335416" y="1099426"/>
                    <a:pt x="335416" y="1077386"/>
                  </a:cubicBezTo>
                  <a:cubicBezTo>
                    <a:pt x="335416" y="909819"/>
                    <a:pt x="478741" y="773978"/>
                    <a:pt x="655539" y="773978"/>
                  </a:cubicBezTo>
                  <a:cubicBezTo>
                    <a:pt x="688541" y="773978"/>
                    <a:pt x="720376" y="778711"/>
                    <a:pt x="750325" y="787508"/>
                  </a:cubicBezTo>
                  <a:lnTo>
                    <a:pt x="829107" y="760300"/>
                  </a:lnTo>
                  <a:cubicBezTo>
                    <a:pt x="861027" y="713053"/>
                    <a:pt x="904014" y="673898"/>
                    <a:pt x="954349" y="646554"/>
                  </a:cubicBezTo>
                  <a:lnTo>
                    <a:pt x="988090" y="633279"/>
                  </a:lnTo>
                  <a:close/>
                </a:path>
              </a:pathLst>
            </a:custGeom>
            <a:solidFill>
              <a:srgbClr val="7FC9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52"/>
            <p:cNvSpPr/>
            <p:nvPr/>
          </p:nvSpPr>
          <p:spPr>
            <a:xfrm>
              <a:off x="9108759" y="3824942"/>
              <a:ext cx="2479398" cy="2545135"/>
            </a:xfrm>
            <a:custGeom>
              <a:avLst/>
              <a:gdLst/>
              <a:ahLst/>
              <a:cxnLst/>
              <a:rect l="l" t="t" r="r" b="b"/>
              <a:pathLst>
                <a:path w="2306734" h="2545135" extrusionOk="0">
                  <a:moveTo>
                    <a:pt x="1150510" y="0"/>
                  </a:moveTo>
                  <a:lnTo>
                    <a:pt x="1257994" y="0"/>
                  </a:lnTo>
                  <a:lnTo>
                    <a:pt x="1369590" y="1306465"/>
                  </a:lnTo>
                  <a:lnTo>
                    <a:pt x="1407581" y="1350335"/>
                  </a:lnTo>
                  <a:cubicBezTo>
                    <a:pt x="1543841" y="1383039"/>
                    <a:pt x="1561230" y="1415744"/>
                    <a:pt x="1624338" y="1503312"/>
                  </a:cubicBezTo>
                  <a:cubicBezTo>
                    <a:pt x="1657942" y="1489486"/>
                    <a:pt x="1694771" y="1482313"/>
                    <a:pt x="1733275" y="1482313"/>
                  </a:cubicBezTo>
                  <a:cubicBezTo>
                    <a:pt x="1763818" y="1482313"/>
                    <a:pt x="1793307" y="1486827"/>
                    <a:pt x="1820687" y="1496631"/>
                  </a:cubicBezTo>
                  <a:cubicBezTo>
                    <a:pt x="1857174" y="1371843"/>
                    <a:pt x="1972797" y="1281367"/>
                    <a:pt x="2109550" y="1281367"/>
                  </a:cubicBezTo>
                  <a:cubicBezTo>
                    <a:pt x="2185561" y="1281367"/>
                    <a:pt x="2255041" y="1309319"/>
                    <a:pt x="2306734" y="1357093"/>
                  </a:cubicBezTo>
                  <a:lnTo>
                    <a:pt x="2306734" y="2545135"/>
                  </a:lnTo>
                  <a:lnTo>
                    <a:pt x="0" y="2545135"/>
                  </a:lnTo>
                  <a:lnTo>
                    <a:pt x="0" y="1864764"/>
                  </a:lnTo>
                  <a:cubicBezTo>
                    <a:pt x="54196" y="1811523"/>
                    <a:pt x="128658" y="1778935"/>
                    <a:pt x="210730" y="1778935"/>
                  </a:cubicBezTo>
                  <a:cubicBezTo>
                    <a:pt x="259882" y="1778935"/>
                    <a:pt x="306307" y="1790624"/>
                    <a:pt x="346789" y="1812526"/>
                  </a:cubicBezTo>
                  <a:cubicBezTo>
                    <a:pt x="369874" y="1713549"/>
                    <a:pt x="443556" y="1634731"/>
                    <a:pt x="539025" y="1602716"/>
                  </a:cubicBezTo>
                  <a:cubicBezTo>
                    <a:pt x="564520" y="1461492"/>
                    <a:pt x="688206" y="1354583"/>
                    <a:pt x="836862" y="1354583"/>
                  </a:cubicBezTo>
                  <a:lnTo>
                    <a:pt x="861940" y="1358186"/>
                  </a:lnTo>
                  <a:lnTo>
                    <a:pt x="866201" y="1350335"/>
                  </a:lnTo>
                  <a:cubicBezTo>
                    <a:pt x="895533" y="1306918"/>
                    <a:pt x="935036" y="1270937"/>
                    <a:pt x="981290" y="1245810"/>
                  </a:cubicBezTo>
                  <a:lnTo>
                    <a:pt x="1046280" y="1220240"/>
                  </a:lnTo>
                  <a:close/>
                </a:path>
              </a:pathLst>
            </a:custGeom>
            <a:solidFill>
              <a:srgbClr val="BFE4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0" name="Google Shape;1790;p52"/>
            <p:cNvSpPr/>
            <p:nvPr/>
          </p:nvSpPr>
          <p:spPr>
            <a:xfrm>
              <a:off x="9854521" y="2313703"/>
              <a:ext cx="1080103" cy="1777970"/>
            </a:xfrm>
            <a:custGeom>
              <a:avLst/>
              <a:gdLst/>
              <a:ahLst/>
              <a:cxnLst/>
              <a:rect l="l" t="t" r="r" b="b"/>
              <a:pathLst>
                <a:path w="2487611" h="4094887" extrusionOk="0">
                  <a:moveTo>
                    <a:pt x="1355591" y="3168890"/>
                  </a:moveTo>
                  <a:cubicBezTo>
                    <a:pt x="1473595" y="3210993"/>
                    <a:pt x="1581876" y="3305191"/>
                    <a:pt x="1668701" y="3469474"/>
                  </a:cubicBezTo>
                  <a:cubicBezTo>
                    <a:pt x="1695925" y="3526851"/>
                    <a:pt x="1780322" y="3714906"/>
                    <a:pt x="1698103" y="3813117"/>
                  </a:cubicBezTo>
                  <a:cubicBezTo>
                    <a:pt x="1602299" y="3649464"/>
                    <a:pt x="1614173" y="3625906"/>
                    <a:pt x="1503571" y="3595625"/>
                  </a:cubicBezTo>
                  <a:cubicBezTo>
                    <a:pt x="1496942" y="3685463"/>
                    <a:pt x="1467966" y="3774165"/>
                    <a:pt x="1461585" y="3809366"/>
                  </a:cubicBezTo>
                  <a:cubicBezTo>
                    <a:pt x="1385470" y="3978592"/>
                    <a:pt x="1404096" y="3968132"/>
                    <a:pt x="1244671" y="4094887"/>
                  </a:cubicBezTo>
                  <a:cubicBezTo>
                    <a:pt x="1246206" y="3880802"/>
                    <a:pt x="1159532" y="3834965"/>
                    <a:pt x="1079392" y="3789128"/>
                  </a:cubicBezTo>
                  <a:cubicBezTo>
                    <a:pt x="1026853" y="3769315"/>
                    <a:pt x="996695" y="3717697"/>
                    <a:pt x="987763" y="3656930"/>
                  </a:cubicBezTo>
                  <a:cubicBezTo>
                    <a:pt x="943900" y="3685346"/>
                    <a:pt x="898437" y="3695225"/>
                    <a:pt x="854400" y="3723652"/>
                  </a:cubicBezTo>
                  <a:cubicBezTo>
                    <a:pt x="854400" y="3658863"/>
                    <a:pt x="789060" y="3535267"/>
                    <a:pt x="869102" y="3400237"/>
                  </a:cubicBezTo>
                  <a:cubicBezTo>
                    <a:pt x="905823" y="3342803"/>
                    <a:pt x="973047" y="3258718"/>
                    <a:pt x="1052587" y="3202692"/>
                  </a:cubicBezTo>
                  <a:lnTo>
                    <a:pt x="1019981" y="3246715"/>
                  </a:lnTo>
                  <a:cubicBezTo>
                    <a:pt x="977187" y="3318910"/>
                    <a:pt x="1012121" y="3384991"/>
                    <a:pt x="1012121" y="3419632"/>
                  </a:cubicBezTo>
                  <a:cubicBezTo>
                    <a:pt x="1035665" y="3404433"/>
                    <a:pt x="1059972" y="3399151"/>
                    <a:pt x="1083424" y="3383959"/>
                  </a:cubicBezTo>
                  <a:cubicBezTo>
                    <a:pt x="1088200" y="3416448"/>
                    <a:pt x="1104325" y="3444046"/>
                    <a:pt x="1132416" y="3454639"/>
                  </a:cubicBezTo>
                  <a:cubicBezTo>
                    <a:pt x="1175263" y="3479146"/>
                    <a:pt x="1221604" y="3503653"/>
                    <a:pt x="1220783" y="3618116"/>
                  </a:cubicBezTo>
                  <a:cubicBezTo>
                    <a:pt x="1306022" y="3550346"/>
                    <a:pt x="1296063" y="3555938"/>
                    <a:pt x="1336759" y="3465459"/>
                  </a:cubicBezTo>
                  <a:cubicBezTo>
                    <a:pt x="1340170" y="3446638"/>
                    <a:pt x="1355662" y="3399214"/>
                    <a:pt x="1359207" y="3351180"/>
                  </a:cubicBezTo>
                  <a:cubicBezTo>
                    <a:pt x="1418341" y="3367371"/>
                    <a:pt x="1411993" y="3379966"/>
                    <a:pt x="1463216" y="3467464"/>
                  </a:cubicBezTo>
                  <a:cubicBezTo>
                    <a:pt x="1507175" y="3414955"/>
                    <a:pt x="1462051" y="3314410"/>
                    <a:pt x="1447496" y="3283732"/>
                  </a:cubicBezTo>
                  <a:cubicBezTo>
                    <a:pt x="1420721" y="3233074"/>
                    <a:pt x="1390133" y="3194880"/>
                    <a:pt x="1355591" y="3168890"/>
                  </a:cubicBezTo>
                  <a:close/>
                  <a:moveTo>
                    <a:pt x="803026" y="2861325"/>
                  </a:moveTo>
                  <a:lnTo>
                    <a:pt x="1689473" y="2861325"/>
                  </a:lnTo>
                  <a:lnTo>
                    <a:pt x="1482985" y="3141373"/>
                  </a:lnTo>
                  <a:lnTo>
                    <a:pt x="1009514" y="3141373"/>
                  </a:lnTo>
                  <a:lnTo>
                    <a:pt x="803026" y="2861325"/>
                  </a:lnTo>
                  <a:close/>
                  <a:moveTo>
                    <a:pt x="1246249" y="1561260"/>
                  </a:moveTo>
                  <a:cubicBezTo>
                    <a:pt x="1301626" y="1561260"/>
                    <a:pt x="1346518" y="1606152"/>
                    <a:pt x="1346518" y="1661529"/>
                  </a:cubicBezTo>
                  <a:cubicBezTo>
                    <a:pt x="1346518" y="1716906"/>
                    <a:pt x="1301626" y="1761798"/>
                    <a:pt x="1246249" y="1761798"/>
                  </a:cubicBezTo>
                  <a:cubicBezTo>
                    <a:pt x="1190872" y="1761798"/>
                    <a:pt x="1145980" y="1716906"/>
                    <a:pt x="1145980" y="1661529"/>
                  </a:cubicBezTo>
                  <a:cubicBezTo>
                    <a:pt x="1145980" y="1606152"/>
                    <a:pt x="1190872" y="1561260"/>
                    <a:pt x="1246249" y="1561260"/>
                  </a:cubicBezTo>
                  <a:close/>
                  <a:moveTo>
                    <a:pt x="1246249" y="1491754"/>
                  </a:moveTo>
                  <a:cubicBezTo>
                    <a:pt x="1152485" y="1491754"/>
                    <a:pt x="1076474" y="1567765"/>
                    <a:pt x="1076474" y="1661529"/>
                  </a:cubicBezTo>
                  <a:cubicBezTo>
                    <a:pt x="1076474" y="1755293"/>
                    <a:pt x="1152485" y="1831304"/>
                    <a:pt x="1246249" y="1831304"/>
                  </a:cubicBezTo>
                  <a:cubicBezTo>
                    <a:pt x="1340013" y="1831304"/>
                    <a:pt x="1416024" y="1755293"/>
                    <a:pt x="1416024" y="1661529"/>
                  </a:cubicBezTo>
                  <a:cubicBezTo>
                    <a:pt x="1416024" y="1567765"/>
                    <a:pt x="1340013" y="1491754"/>
                    <a:pt x="1246249" y="1491754"/>
                  </a:cubicBezTo>
                  <a:close/>
                  <a:moveTo>
                    <a:pt x="1246249" y="738384"/>
                  </a:moveTo>
                  <a:cubicBezTo>
                    <a:pt x="1357003" y="738384"/>
                    <a:pt x="1446787" y="828168"/>
                    <a:pt x="1446787" y="938922"/>
                  </a:cubicBezTo>
                  <a:cubicBezTo>
                    <a:pt x="1446787" y="1049676"/>
                    <a:pt x="1357003" y="1139460"/>
                    <a:pt x="1246249" y="1139460"/>
                  </a:cubicBezTo>
                  <a:cubicBezTo>
                    <a:pt x="1135495" y="1139460"/>
                    <a:pt x="1045711" y="1049676"/>
                    <a:pt x="1045711" y="938922"/>
                  </a:cubicBezTo>
                  <a:cubicBezTo>
                    <a:pt x="1045711" y="828168"/>
                    <a:pt x="1135495" y="738384"/>
                    <a:pt x="1246249" y="738384"/>
                  </a:cubicBezTo>
                  <a:close/>
                  <a:moveTo>
                    <a:pt x="1246249" y="599372"/>
                  </a:moveTo>
                  <a:cubicBezTo>
                    <a:pt x="1058721" y="599372"/>
                    <a:pt x="906699" y="751394"/>
                    <a:pt x="906699" y="938922"/>
                  </a:cubicBezTo>
                  <a:cubicBezTo>
                    <a:pt x="906699" y="1126450"/>
                    <a:pt x="1058721" y="1278472"/>
                    <a:pt x="1246249" y="1278472"/>
                  </a:cubicBezTo>
                  <a:cubicBezTo>
                    <a:pt x="1433777" y="1278472"/>
                    <a:pt x="1585799" y="1126450"/>
                    <a:pt x="1585799" y="938922"/>
                  </a:cubicBezTo>
                  <a:cubicBezTo>
                    <a:pt x="1585799" y="751394"/>
                    <a:pt x="1433777" y="599372"/>
                    <a:pt x="1246249" y="599372"/>
                  </a:cubicBezTo>
                  <a:close/>
                  <a:moveTo>
                    <a:pt x="1235050" y="0"/>
                  </a:moveTo>
                  <a:lnTo>
                    <a:pt x="1229544" y="1036"/>
                  </a:lnTo>
                  <a:cubicBezTo>
                    <a:pt x="1489347" y="133873"/>
                    <a:pt x="1749649" y="461397"/>
                    <a:pt x="1891856" y="690361"/>
                  </a:cubicBezTo>
                  <a:cubicBezTo>
                    <a:pt x="2013592" y="919326"/>
                    <a:pt x="2102003" y="1246061"/>
                    <a:pt x="2096831" y="1529628"/>
                  </a:cubicBezTo>
                  <a:cubicBezTo>
                    <a:pt x="2096831" y="1659128"/>
                    <a:pt x="2058845" y="1842372"/>
                    <a:pt x="2003408" y="2031213"/>
                  </a:cubicBezTo>
                  <a:lnTo>
                    <a:pt x="2224895" y="2166573"/>
                  </a:lnTo>
                  <a:lnTo>
                    <a:pt x="2487611" y="2896728"/>
                  </a:lnTo>
                  <a:lnTo>
                    <a:pt x="1777602" y="2632742"/>
                  </a:lnTo>
                  <a:cubicBezTo>
                    <a:pt x="1749049" y="2692676"/>
                    <a:pt x="1721557" y="2743254"/>
                    <a:pt x="1697050" y="2780722"/>
                  </a:cubicBezTo>
                  <a:lnTo>
                    <a:pt x="789847" y="2780722"/>
                  </a:lnTo>
                  <a:cubicBezTo>
                    <a:pt x="765372" y="2743301"/>
                    <a:pt x="737918" y="2692803"/>
                    <a:pt x="709405" y="2632967"/>
                  </a:cubicBezTo>
                  <a:lnTo>
                    <a:pt x="0" y="2896728"/>
                  </a:lnTo>
                  <a:lnTo>
                    <a:pt x="262716" y="2166573"/>
                  </a:lnTo>
                  <a:lnTo>
                    <a:pt x="483603" y="2031579"/>
                  </a:lnTo>
                  <a:cubicBezTo>
                    <a:pt x="428102" y="1842611"/>
                    <a:pt x="390066" y="1659212"/>
                    <a:pt x="390066" y="1529628"/>
                  </a:cubicBezTo>
                  <a:cubicBezTo>
                    <a:pt x="384894" y="1246061"/>
                    <a:pt x="473305" y="919326"/>
                    <a:pt x="595041" y="690361"/>
                  </a:cubicBezTo>
                  <a:cubicBezTo>
                    <a:pt x="737248" y="461397"/>
                    <a:pt x="957359" y="97388"/>
                    <a:pt x="12350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1" name="Google Shape;1791;p52"/>
            <p:cNvSpPr txBox="1"/>
            <p:nvPr/>
          </p:nvSpPr>
          <p:spPr>
            <a:xfrm>
              <a:off x="9642497" y="5807354"/>
              <a:ext cx="1411922" cy="42175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START</a:t>
              </a:r>
              <a:endParaRPr sz="27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92" name="Google Shape;1792;p52"/>
          <p:cNvGrpSpPr/>
          <p:nvPr/>
        </p:nvGrpSpPr>
        <p:grpSpPr>
          <a:xfrm>
            <a:off x="4876908" y="1292643"/>
            <a:ext cx="3514321" cy="2483305"/>
            <a:chOff x="834476" y="1568606"/>
            <a:chExt cx="5669428" cy="4006156"/>
          </a:xfrm>
        </p:grpSpPr>
        <p:sp>
          <p:nvSpPr>
            <p:cNvPr id="1793" name="Google Shape;1793;p52"/>
            <p:cNvSpPr/>
            <p:nvPr/>
          </p:nvSpPr>
          <p:spPr>
            <a:xfrm>
              <a:off x="834476" y="2121438"/>
              <a:ext cx="4395438" cy="3453324"/>
            </a:xfrm>
            <a:custGeom>
              <a:avLst/>
              <a:gdLst/>
              <a:ahLst/>
              <a:cxnLst/>
              <a:rect l="l" t="t" r="r" b="b"/>
              <a:pathLst>
                <a:path w="4395438" h="3453324" extrusionOk="0">
                  <a:moveTo>
                    <a:pt x="3437669" y="3099455"/>
                  </a:moveTo>
                  <a:cubicBezTo>
                    <a:pt x="3408503" y="3098032"/>
                    <a:pt x="3402812" y="3111549"/>
                    <a:pt x="3410637" y="3138581"/>
                  </a:cubicBezTo>
                  <a:cubicBezTo>
                    <a:pt x="3461145" y="3138581"/>
                    <a:pt x="3510229" y="3138581"/>
                    <a:pt x="3558603" y="3138581"/>
                  </a:cubicBezTo>
                  <a:cubicBezTo>
                    <a:pt x="3563583" y="3111549"/>
                    <a:pt x="3554334" y="3100167"/>
                    <a:pt x="3529437" y="3100878"/>
                  </a:cubicBezTo>
                  <a:cubicBezTo>
                    <a:pt x="3498847" y="3101589"/>
                    <a:pt x="3468258" y="3101589"/>
                    <a:pt x="3437669" y="3099455"/>
                  </a:cubicBezTo>
                  <a:close/>
                  <a:moveTo>
                    <a:pt x="878146" y="3097321"/>
                  </a:moveTo>
                  <a:cubicBezTo>
                    <a:pt x="853959" y="3096609"/>
                    <a:pt x="846134" y="3110126"/>
                    <a:pt x="841866" y="3133601"/>
                  </a:cubicBezTo>
                  <a:cubicBezTo>
                    <a:pt x="897353" y="3133601"/>
                    <a:pt x="949995" y="3133601"/>
                    <a:pt x="1002637" y="3133601"/>
                  </a:cubicBezTo>
                  <a:cubicBezTo>
                    <a:pt x="1006193" y="3100878"/>
                    <a:pt x="1006193" y="3100167"/>
                    <a:pt x="981295" y="3099455"/>
                  </a:cubicBezTo>
                  <a:cubicBezTo>
                    <a:pt x="947149" y="3098032"/>
                    <a:pt x="913003" y="3098744"/>
                    <a:pt x="878146" y="3097321"/>
                  </a:cubicBezTo>
                  <a:close/>
                  <a:moveTo>
                    <a:pt x="2575340" y="2971397"/>
                  </a:moveTo>
                  <a:cubicBezTo>
                    <a:pt x="2567926" y="2971097"/>
                    <a:pt x="2558411" y="2972475"/>
                    <a:pt x="2546318" y="2974965"/>
                  </a:cubicBezTo>
                  <a:cubicBezTo>
                    <a:pt x="2547029" y="2990615"/>
                    <a:pt x="2548452" y="3006976"/>
                    <a:pt x="2549163" y="3022627"/>
                  </a:cubicBezTo>
                  <a:cubicBezTo>
                    <a:pt x="2442457" y="3022627"/>
                    <a:pt x="2337885" y="3022627"/>
                    <a:pt x="2233313" y="3022627"/>
                  </a:cubicBezTo>
                  <a:cubicBezTo>
                    <a:pt x="2232602" y="3003420"/>
                    <a:pt x="2231891" y="2988481"/>
                    <a:pt x="2230468" y="2972831"/>
                  </a:cubicBezTo>
                  <a:cubicBezTo>
                    <a:pt x="2214818" y="2972831"/>
                    <a:pt x="2201301" y="2972831"/>
                    <a:pt x="2187074" y="2972831"/>
                  </a:cubicBezTo>
                  <a:cubicBezTo>
                    <a:pt x="2184940" y="2989192"/>
                    <a:pt x="2183517" y="3003420"/>
                    <a:pt x="2182805" y="3020493"/>
                  </a:cubicBezTo>
                  <a:cubicBezTo>
                    <a:pt x="2073254" y="3020493"/>
                    <a:pt x="1967260" y="3020493"/>
                    <a:pt x="1860554" y="3020493"/>
                  </a:cubicBezTo>
                  <a:cubicBezTo>
                    <a:pt x="1861265" y="3010533"/>
                    <a:pt x="1861976" y="3003420"/>
                    <a:pt x="1862687" y="2996306"/>
                  </a:cubicBezTo>
                  <a:cubicBezTo>
                    <a:pt x="1863399" y="2988481"/>
                    <a:pt x="1864110" y="2980656"/>
                    <a:pt x="1864822" y="2973542"/>
                  </a:cubicBezTo>
                  <a:cubicBezTo>
                    <a:pt x="1821428" y="2967851"/>
                    <a:pt x="1816448" y="2974253"/>
                    <a:pt x="1818582" y="3034720"/>
                  </a:cubicBezTo>
                  <a:cubicBezTo>
                    <a:pt x="2078234" y="3034720"/>
                    <a:pt x="2337885" y="3034720"/>
                    <a:pt x="2598248" y="3034720"/>
                  </a:cubicBezTo>
                  <a:cubicBezTo>
                    <a:pt x="2600916" y="2988304"/>
                    <a:pt x="2597581" y="2972297"/>
                    <a:pt x="2575340" y="2971397"/>
                  </a:cubicBezTo>
                  <a:close/>
                  <a:moveTo>
                    <a:pt x="2524266" y="2757996"/>
                  </a:moveTo>
                  <a:cubicBezTo>
                    <a:pt x="2537070" y="2813483"/>
                    <a:pt x="2549875" y="2869682"/>
                    <a:pt x="2563391" y="2928726"/>
                  </a:cubicBezTo>
                  <a:cubicBezTo>
                    <a:pt x="2332906" y="2928726"/>
                    <a:pt x="2105266" y="2928726"/>
                    <a:pt x="1871224" y="2928726"/>
                  </a:cubicBezTo>
                  <a:cubicBezTo>
                    <a:pt x="1883317" y="2873950"/>
                    <a:pt x="1893277" y="2822020"/>
                    <a:pt x="1906081" y="2771512"/>
                  </a:cubicBezTo>
                  <a:cubicBezTo>
                    <a:pt x="1907505" y="2765822"/>
                    <a:pt x="1919598" y="2758708"/>
                    <a:pt x="1927422" y="2758708"/>
                  </a:cubicBezTo>
                  <a:cubicBezTo>
                    <a:pt x="2124473" y="2757996"/>
                    <a:pt x="2322235" y="2757996"/>
                    <a:pt x="2524266" y="2757996"/>
                  </a:cubicBezTo>
                  <a:close/>
                  <a:moveTo>
                    <a:pt x="2431075" y="2735943"/>
                  </a:moveTo>
                  <a:cubicBezTo>
                    <a:pt x="2254655" y="2736654"/>
                    <a:pt x="2078234" y="2737366"/>
                    <a:pt x="1901813" y="2738789"/>
                  </a:cubicBezTo>
                  <a:cubicBezTo>
                    <a:pt x="1888297" y="2738789"/>
                    <a:pt x="1865533" y="2744480"/>
                    <a:pt x="1863399" y="2752304"/>
                  </a:cubicBezTo>
                  <a:cubicBezTo>
                    <a:pt x="1846326" y="2814905"/>
                    <a:pt x="1833521" y="2878218"/>
                    <a:pt x="1818582" y="2945798"/>
                  </a:cubicBezTo>
                  <a:cubicBezTo>
                    <a:pt x="2086770" y="2946510"/>
                    <a:pt x="2349267" y="2946510"/>
                    <a:pt x="2618166" y="2946510"/>
                  </a:cubicBezTo>
                  <a:cubicBezTo>
                    <a:pt x="2602516" y="2878929"/>
                    <a:pt x="2588289" y="2814194"/>
                    <a:pt x="2571927" y="2750882"/>
                  </a:cubicBezTo>
                  <a:cubicBezTo>
                    <a:pt x="2570505" y="2744480"/>
                    <a:pt x="2554143" y="2737366"/>
                    <a:pt x="2544895" y="2736654"/>
                  </a:cubicBezTo>
                  <a:cubicBezTo>
                    <a:pt x="2507192" y="2735231"/>
                    <a:pt x="2469490" y="2735943"/>
                    <a:pt x="2431075" y="2735943"/>
                  </a:cubicBezTo>
                  <a:close/>
                  <a:moveTo>
                    <a:pt x="3009422" y="2574372"/>
                  </a:moveTo>
                  <a:cubicBezTo>
                    <a:pt x="3038588" y="2574283"/>
                    <a:pt x="3067755" y="2574817"/>
                    <a:pt x="3096921" y="2577307"/>
                  </a:cubicBezTo>
                  <a:cubicBezTo>
                    <a:pt x="3111149" y="2578729"/>
                    <a:pt x="3122531" y="2606473"/>
                    <a:pt x="3136047" y="2622124"/>
                  </a:cubicBezTo>
                  <a:cubicBezTo>
                    <a:pt x="3133201" y="2624969"/>
                    <a:pt x="3131067" y="2628526"/>
                    <a:pt x="3128933" y="2632794"/>
                  </a:cubicBezTo>
                  <a:cubicBezTo>
                    <a:pt x="3069178" y="2632794"/>
                    <a:pt x="3010133" y="2635639"/>
                    <a:pt x="2951090" y="2630660"/>
                  </a:cubicBezTo>
                  <a:cubicBezTo>
                    <a:pt x="2937573" y="2629237"/>
                    <a:pt x="2926903" y="2600071"/>
                    <a:pt x="2914809" y="2583709"/>
                  </a:cubicBezTo>
                  <a:cubicBezTo>
                    <a:pt x="2916944" y="2580864"/>
                    <a:pt x="2919789" y="2578018"/>
                    <a:pt x="2921923" y="2575173"/>
                  </a:cubicBezTo>
                  <a:cubicBezTo>
                    <a:pt x="2951089" y="2575173"/>
                    <a:pt x="2980256" y="2574461"/>
                    <a:pt x="3009422" y="2574372"/>
                  </a:cubicBezTo>
                  <a:close/>
                  <a:moveTo>
                    <a:pt x="1309949" y="2573750"/>
                  </a:moveTo>
                  <a:cubicBezTo>
                    <a:pt x="1349075" y="2573750"/>
                    <a:pt x="1387489" y="2573750"/>
                    <a:pt x="1426615" y="2573750"/>
                  </a:cubicBezTo>
                  <a:cubicBezTo>
                    <a:pt x="1419501" y="2632794"/>
                    <a:pt x="1417367" y="2634928"/>
                    <a:pt x="1364014" y="2634928"/>
                  </a:cubicBezTo>
                  <a:cubicBezTo>
                    <a:pt x="1326311" y="2634928"/>
                    <a:pt x="1288608" y="2634928"/>
                    <a:pt x="1248060" y="2634928"/>
                  </a:cubicBezTo>
                  <a:cubicBezTo>
                    <a:pt x="1257308" y="2575884"/>
                    <a:pt x="1260153" y="2573750"/>
                    <a:pt x="1309949" y="2573750"/>
                  </a:cubicBezTo>
                  <a:close/>
                  <a:moveTo>
                    <a:pt x="1128549" y="2573750"/>
                  </a:moveTo>
                  <a:cubicBezTo>
                    <a:pt x="1166964" y="2573039"/>
                    <a:pt x="1203955" y="2573750"/>
                    <a:pt x="1244503" y="2573750"/>
                  </a:cubicBezTo>
                  <a:cubicBezTo>
                    <a:pt x="1228141" y="2635640"/>
                    <a:pt x="1228141" y="2635640"/>
                    <a:pt x="1172654" y="2635640"/>
                  </a:cubicBezTo>
                  <a:cubicBezTo>
                    <a:pt x="1135663" y="2635640"/>
                    <a:pt x="1097960" y="2635640"/>
                    <a:pt x="1059546" y="2635640"/>
                  </a:cubicBezTo>
                  <a:cubicBezTo>
                    <a:pt x="1072351" y="2577307"/>
                    <a:pt x="1075908" y="2574462"/>
                    <a:pt x="1128549" y="2573750"/>
                  </a:cubicBezTo>
                  <a:close/>
                  <a:moveTo>
                    <a:pt x="2633017" y="2573661"/>
                  </a:moveTo>
                  <a:cubicBezTo>
                    <a:pt x="2659071" y="2573572"/>
                    <a:pt x="2683613" y="2574106"/>
                    <a:pt x="2707800" y="2576596"/>
                  </a:cubicBezTo>
                  <a:cubicBezTo>
                    <a:pt x="2719181" y="2578018"/>
                    <a:pt x="2727718" y="2605762"/>
                    <a:pt x="2737677" y="2620701"/>
                  </a:cubicBezTo>
                  <a:cubicBezTo>
                    <a:pt x="2734832" y="2624969"/>
                    <a:pt x="2731986" y="2629237"/>
                    <a:pt x="2729852" y="2633506"/>
                  </a:cubicBezTo>
                  <a:cubicBezTo>
                    <a:pt x="2680768" y="2633506"/>
                    <a:pt x="2631682" y="2636351"/>
                    <a:pt x="2582598" y="2631372"/>
                  </a:cubicBezTo>
                  <a:cubicBezTo>
                    <a:pt x="2571216" y="2629949"/>
                    <a:pt x="2563391" y="2600782"/>
                    <a:pt x="2549163" y="2574462"/>
                  </a:cubicBezTo>
                  <a:cubicBezTo>
                    <a:pt x="2579397" y="2574462"/>
                    <a:pt x="2606962" y="2573750"/>
                    <a:pt x="2633017" y="2573661"/>
                  </a:cubicBezTo>
                  <a:close/>
                  <a:moveTo>
                    <a:pt x="3206117" y="2573394"/>
                  </a:moveTo>
                  <a:cubicBezTo>
                    <a:pt x="3230481" y="2573216"/>
                    <a:pt x="3254846" y="2573749"/>
                    <a:pt x="3279033" y="2576595"/>
                  </a:cubicBezTo>
                  <a:cubicBezTo>
                    <a:pt x="3293260" y="2578018"/>
                    <a:pt x="3304642" y="2605762"/>
                    <a:pt x="3316735" y="2621412"/>
                  </a:cubicBezTo>
                  <a:cubicBezTo>
                    <a:pt x="3314601" y="2624968"/>
                    <a:pt x="3312467" y="2628526"/>
                    <a:pt x="3310332" y="2632082"/>
                  </a:cubicBezTo>
                  <a:cubicBezTo>
                    <a:pt x="3263382" y="2632082"/>
                    <a:pt x="3215720" y="2636350"/>
                    <a:pt x="3170192" y="2629948"/>
                  </a:cubicBezTo>
                  <a:cubicBezTo>
                    <a:pt x="3153830" y="2627814"/>
                    <a:pt x="3141026" y="2600782"/>
                    <a:pt x="3126087" y="2585843"/>
                  </a:cubicBezTo>
                  <a:cubicBezTo>
                    <a:pt x="3128221" y="2582286"/>
                    <a:pt x="3131067" y="2578729"/>
                    <a:pt x="3133201" y="2574461"/>
                  </a:cubicBezTo>
                  <a:cubicBezTo>
                    <a:pt x="3157387" y="2574461"/>
                    <a:pt x="3181752" y="2573572"/>
                    <a:pt x="3206117" y="2573394"/>
                  </a:cubicBezTo>
                  <a:close/>
                  <a:moveTo>
                    <a:pt x="3560737" y="2573128"/>
                  </a:moveTo>
                  <a:cubicBezTo>
                    <a:pt x="3585279" y="2572861"/>
                    <a:pt x="3608399" y="2573395"/>
                    <a:pt x="3631163" y="2576596"/>
                  </a:cubicBezTo>
                  <a:cubicBezTo>
                    <a:pt x="3648948" y="2578730"/>
                    <a:pt x="3663175" y="2605051"/>
                    <a:pt x="3679536" y="2620702"/>
                  </a:cubicBezTo>
                  <a:cubicBezTo>
                    <a:pt x="3678113" y="2623547"/>
                    <a:pt x="3676691" y="2627104"/>
                    <a:pt x="3674556" y="2629949"/>
                  </a:cubicBezTo>
                  <a:cubicBezTo>
                    <a:pt x="3624049" y="2629949"/>
                    <a:pt x="3572830" y="2633506"/>
                    <a:pt x="3523034" y="2627815"/>
                  </a:cubicBezTo>
                  <a:cubicBezTo>
                    <a:pt x="3510229" y="2625681"/>
                    <a:pt x="3499559" y="2597226"/>
                    <a:pt x="3481774" y="2574462"/>
                  </a:cubicBezTo>
                  <a:cubicBezTo>
                    <a:pt x="3510229" y="2574462"/>
                    <a:pt x="3536194" y="2573395"/>
                    <a:pt x="3560737" y="2573128"/>
                  </a:cubicBezTo>
                  <a:close/>
                  <a:moveTo>
                    <a:pt x="1497752" y="2573039"/>
                  </a:moveTo>
                  <a:cubicBezTo>
                    <a:pt x="1535455" y="2573039"/>
                    <a:pt x="1572447" y="2573039"/>
                    <a:pt x="1610149" y="2573039"/>
                  </a:cubicBezTo>
                  <a:cubicBezTo>
                    <a:pt x="1608015" y="2632795"/>
                    <a:pt x="1605170" y="2634929"/>
                    <a:pt x="1551817" y="2634929"/>
                  </a:cubicBezTo>
                  <a:cubicBezTo>
                    <a:pt x="1512692" y="2634929"/>
                    <a:pt x="1474277" y="2634929"/>
                    <a:pt x="1432306" y="2634929"/>
                  </a:cubicBezTo>
                  <a:cubicBezTo>
                    <a:pt x="1447245" y="2573751"/>
                    <a:pt x="1447245" y="2573751"/>
                    <a:pt x="1497752" y="2573039"/>
                  </a:cubicBezTo>
                  <a:close/>
                  <a:moveTo>
                    <a:pt x="812699" y="2573039"/>
                  </a:moveTo>
                  <a:cubicBezTo>
                    <a:pt x="894508" y="2573039"/>
                    <a:pt x="975604" y="2573039"/>
                    <a:pt x="1058124" y="2573039"/>
                  </a:cubicBezTo>
                  <a:cubicBezTo>
                    <a:pt x="1046030" y="2629949"/>
                    <a:pt x="1041050" y="2634929"/>
                    <a:pt x="991254" y="2634929"/>
                  </a:cubicBezTo>
                  <a:cubicBezTo>
                    <a:pt x="917983" y="2634929"/>
                    <a:pt x="844000" y="2634929"/>
                    <a:pt x="770731" y="2634929"/>
                  </a:cubicBezTo>
                  <a:cubicBezTo>
                    <a:pt x="759348" y="2634929"/>
                    <a:pt x="747965" y="2634217"/>
                    <a:pt x="735872" y="2633506"/>
                  </a:cubicBezTo>
                  <a:cubicBezTo>
                    <a:pt x="754368" y="2577307"/>
                    <a:pt x="759348" y="2573039"/>
                    <a:pt x="812699" y="2573039"/>
                  </a:cubicBezTo>
                  <a:close/>
                  <a:moveTo>
                    <a:pt x="2811838" y="2572683"/>
                  </a:moveTo>
                  <a:cubicBezTo>
                    <a:pt x="2836914" y="2572505"/>
                    <a:pt x="2860389" y="2573038"/>
                    <a:pt x="2883509" y="2575884"/>
                  </a:cubicBezTo>
                  <a:cubicBezTo>
                    <a:pt x="2897736" y="2578018"/>
                    <a:pt x="2908407" y="2605762"/>
                    <a:pt x="2921211" y="2621412"/>
                  </a:cubicBezTo>
                  <a:cubicBezTo>
                    <a:pt x="2919077" y="2624969"/>
                    <a:pt x="2916943" y="2628526"/>
                    <a:pt x="2914808" y="2631371"/>
                  </a:cubicBezTo>
                  <a:cubicBezTo>
                    <a:pt x="2864301" y="2631371"/>
                    <a:pt x="2813794" y="2634217"/>
                    <a:pt x="2763998" y="2629237"/>
                  </a:cubicBezTo>
                  <a:cubicBezTo>
                    <a:pt x="2752616" y="2627815"/>
                    <a:pt x="2744791" y="2597937"/>
                    <a:pt x="2730563" y="2573750"/>
                  </a:cubicBezTo>
                  <a:cubicBezTo>
                    <a:pt x="2760085" y="2573750"/>
                    <a:pt x="2786762" y="2572861"/>
                    <a:pt x="2811838" y="2572683"/>
                  </a:cubicBezTo>
                  <a:close/>
                  <a:moveTo>
                    <a:pt x="3382004" y="2572416"/>
                  </a:moveTo>
                  <a:cubicBezTo>
                    <a:pt x="3404412" y="2572149"/>
                    <a:pt x="3426643" y="2572683"/>
                    <a:pt x="3448339" y="2575884"/>
                  </a:cubicBezTo>
                  <a:cubicBezTo>
                    <a:pt x="3466836" y="2578729"/>
                    <a:pt x="3482486" y="2604339"/>
                    <a:pt x="3499559" y="2619278"/>
                  </a:cubicBezTo>
                  <a:cubicBezTo>
                    <a:pt x="3497424" y="2622835"/>
                    <a:pt x="3495291" y="2626392"/>
                    <a:pt x="3493156" y="2630660"/>
                  </a:cubicBezTo>
                  <a:cubicBezTo>
                    <a:pt x="3443360" y="2630660"/>
                    <a:pt x="3393564" y="2634217"/>
                    <a:pt x="3343768" y="2628525"/>
                  </a:cubicBezTo>
                  <a:cubicBezTo>
                    <a:pt x="3330252" y="2627103"/>
                    <a:pt x="3318870" y="2599359"/>
                    <a:pt x="3306776" y="2582998"/>
                  </a:cubicBezTo>
                  <a:cubicBezTo>
                    <a:pt x="3310333" y="2579441"/>
                    <a:pt x="3312467" y="2576595"/>
                    <a:pt x="3314602" y="2573750"/>
                  </a:cubicBezTo>
                  <a:cubicBezTo>
                    <a:pt x="3337010" y="2573750"/>
                    <a:pt x="3359596" y="2572683"/>
                    <a:pt x="3382004" y="2572416"/>
                  </a:cubicBezTo>
                  <a:close/>
                  <a:moveTo>
                    <a:pt x="1677731" y="2572327"/>
                  </a:moveTo>
                  <a:cubicBezTo>
                    <a:pt x="1951609" y="2572327"/>
                    <a:pt x="2225488" y="2572327"/>
                    <a:pt x="2499367" y="2573039"/>
                  </a:cubicBezTo>
                  <a:cubicBezTo>
                    <a:pt x="2545606" y="2573039"/>
                    <a:pt x="2548452" y="2576595"/>
                    <a:pt x="2544895" y="2631372"/>
                  </a:cubicBezTo>
                  <a:cubicBezTo>
                    <a:pt x="2237582" y="2631372"/>
                    <a:pt x="1930980" y="2631372"/>
                    <a:pt x="1623666" y="2631372"/>
                  </a:cubicBezTo>
                  <a:cubicBezTo>
                    <a:pt x="1625089" y="2575884"/>
                    <a:pt x="1627223" y="2572327"/>
                    <a:pt x="1677731" y="2572327"/>
                  </a:cubicBezTo>
                  <a:close/>
                  <a:moveTo>
                    <a:pt x="2263902" y="2505458"/>
                  </a:moveTo>
                  <a:cubicBezTo>
                    <a:pt x="2323658" y="2505458"/>
                    <a:pt x="2374166" y="2505458"/>
                    <a:pt x="2426096" y="2505458"/>
                  </a:cubicBezTo>
                  <a:cubicBezTo>
                    <a:pt x="2428941" y="2521108"/>
                    <a:pt x="2431076" y="2536047"/>
                    <a:pt x="2434632" y="2557388"/>
                  </a:cubicBezTo>
                  <a:cubicBezTo>
                    <a:pt x="2382702" y="2557388"/>
                    <a:pt x="2333617" y="2559522"/>
                    <a:pt x="2285243" y="2555254"/>
                  </a:cubicBezTo>
                  <a:cubicBezTo>
                    <a:pt x="2278130" y="2554543"/>
                    <a:pt x="2272439" y="2526799"/>
                    <a:pt x="2263902" y="2505458"/>
                  </a:cubicBezTo>
                  <a:close/>
                  <a:moveTo>
                    <a:pt x="2698462" y="2504213"/>
                  </a:moveTo>
                  <a:cubicBezTo>
                    <a:pt x="2723271" y="2504213"/>
                    <a:pt x="2747991" y="2504747"/>
                    <a:pt x="2772533" y="2506881"/>
                  </a:cubicBezTo>
                  <a:cubicBezTo>
                    <a:pt x="2780359" y="2507592"/>
                    <a:pt x="2786050" y="2535336"/>
                    <a:pt x="2796721" y="2558100"/>
                  </a:cubicBezTo>
                  <a:cubicBezTo>
                    <a:pt x="2741945" y="2558100"/>
                    <a:pt x="2697840" y="2560945"/>
                    <a:pt x="2654446" y="2555965"/>
                  </a:cubicBezTo>
                  <a:cubicBezTo>
                    <a:pt x="2640930" y="2554542"/>
                    <a:pt x="2629548" y="2531068"/>
                    <a:pt x="2616743" y="2518263"/>
                  </a:cubicBezTo>
                  <a:cubicBezTo>
                    <a:pt x="2618878" y="2513995"/>
                    <a:pt x="2621723" y="2509015"/>
                    <a:pt x="2623857" y="2504746"/>
                  </a:cubicBezTo>
                  <a:cubicBezTo>
                    <a:pt x="2648755" y="2504746"/>
                    <a:pt x="2673653" y="2504213"/>
                    <a:pt x="2698462" y="2504213"/>
                  </a:cubicBezTo>
                  <a:close/>
                  <a:moveTo>
                    <a:pt x="3520100" y="2503680"/>
                  </a:moveTo>
                  <a:cubicBezTo>
                    <a:pt x="3543308" y="2503502"/>
                    <a:pt x="3566428" y="2504036"/>
                    <a:pt x="3589192" y="2506882"/>
                  </a:cubicBezTo>
                  <a:cubicBezTo>
                    <a:pt x="3604842" y="2509015"/>
                    <a:pt x="3617647" y="2533202"/>
                    <a:pt x="3632586" y="2547429"/>
                  </a:cubicBezTo>
                  <a:cubicBezTo>
                    <a:pt x="3629739" y="2550275"/>
                    <a:pt x="3627606" y="2554543"/>
                    <a:pt x="3626183" y="2558100"/>
                  </a:cubicBezTo>
                  <a:cubicBezTo>
                    <a:pt x="3580655" y="2558100"/>
                    <a:pt x="3534416" y="2561657"/>
                    <a:pt x="3490311" y="2555966"/>
                  </a:cubicBezTo>
                  <a:cubicBezTo>
                    <a:pt x="3473949" y="2553831"/>
                    <a:pt x="3460433" y="2528934"/>
                    <a:pt x="3445494" y="2514706"/>
                  </a:cubicBezTo>
                  <a:cubicBezTo>
                    <a:pt x="3446917" y="2511149"/>
                    <a:pt x="3449051" y="2507593"/>
                    <a:pt x="3450474" y="2504747"/>
                  </a:cubicBezTo>
                  <a:cubicBezTo>
                    <a:pt x="3473594" y="2504747"/>
                    <a:pt x="3496891" y="2503858"/>
                    <a:pt x="3520100" y="2503680"/>
                  </a:cubicBezTo>
                  <a:close/>
                  <a:moveTo>
                    <a:pt x="2450993" y="2503324"/>
                  </a:moveTo>
                  <a:cubicBezTo>
                    <a:pt x="2495810" y="2503324"/>
                    <a:pt x="2540627" y="2501901"/>
                    <a:pt x="2585443" y="2504035"/>
                  </a:cubicBezTo>
                  <a:cubicBezTo>
                    <a:pt x="2618166" y="2505458"/>
                    <a:pt x="2606784" y="2533913"/>
                    <a:pt x="2612475" y="2558099"/>
                  </a:cubicBezTo>
                  <a:cubicBezTo>
                    <a:pt x="2562679" y="2558099"/>
                    <a:pt x="2515729" y="2560944"/>
                    <a:pt x="2469489" y="2555965"/>
                  </a:cubicBezTo>
                  <a:cubicBezTo>
                    <a:pt x="2458819" y="2554543"/>
                    <a:pt x="2450282" y="2528222"/>
                    <a:pt x="2441034" y="2513283"/>
                  </a:cubicBezTo>
                  <a:cubicBezTo>
                    <a:pt x="2444591" y="2509727"/>
                    <a:pt x="2448148" y="2506881"/>
                    <a:pt x="2450993" y="2503324"/>
                  </a:cubicBezTo>
                  <a:close/>
                  <a:moveTo>
                    <a:pt x="3345102" y="2502969"/>
                  </a:moveTo>
                  <a:cubicBezTo>
                    <a:pt x="3367777" y="2502791"/>
                    <a:pt x="3390363" y="2503325"/>
                    <a:pt x="3412771" y="2506171"/>
                  </a:cubicBezTo>
                  <a:cubicBezTo>
                    <a:pt x="3428421" y="2508304"/>
                    <a:pt x="3440515" y="2533202"/>
                    <a:pt x="3454030" y="2547429"/>
                  </a:cubicBezTo>
                  <a:cubicBezTo>
                    <a:pt x="3451896" y="2550275"/>
                    <a:pt x="3449762" y="2553832"/>
                    <a:pt x="3447628" y="2558100"/>
                  </a:cubicBezTo>
                  <a:cubicBezTo>
                    <a:pt x="3402811" y="2558100"/>
                    <a:pt x="3357995" y="2561657"/>
                    <a:pt x="3313890" y="2555967"/>
                  </a:cubicBezTo>
                  <a:cubicBezTo>
                    <a:pt x="3298240" y="2553832"/>
                    <a:pt x="3284724" y="2529645"/>
                    <a:pt x="3270496" y="2516129"/>
                  </a:cubicBezTo>
                  <a:cubicBezTo>
                    <a:pt x="3272631" y="2511861"/>
                    <a:pt x="3274764" y="2508304"/>
                    <a:pt x="3276899" y="2504036"/>
                  </a:cubicBezTo>
                  <a:cubicBezTo>
                    <a:pt x="3299663" y="2504036"/>
                    <a:pt x="3322427" y="2503147"/>
                    <a:pt x="3345102" y="2502969"/>
                  </a:cubicBezTo>
                  <a:close/>
                  <a:moveTo>
                    <a:pt x="3106969" y="2502791"/>
                  </a:moveTo>
                  <a:cubicBezTo>
                    <a:pt x="3149741" y="2502791"/>
                    <a:pt x="3192245" y="2503325"/>
                    <a:pt x="3234928" y="2505459"/>
                  </a:cubicBezTo>
                  <a:cubicBezTo>
                    <a:pt x="3249866" y="2506170"/>
                    <a:pt x="3264094" y="2531779"/>
                    <a:pt x="3278321" y="2546007"/>
                  </a:cubicBezTo>
                  <a:cubicBezTo>
                    <a:pt x="3276187" y="2550275"/>
                    <a:pt x="3274053" y="2554543"/>
                    <a:pt x="3271919" y="2558100"/>
                  </a:cubicBezTo>
                  <a:cubicBezTo>
                    <a:pt x="3242041" y="2558100"/>
                    <a:pt x="3212164" y="2558100"/>
                    <a:pt x="3181574" y="2558100"/>
                  </a:cubicBezTo>
                  <a:cubicBezTo>
                    <a:pt x="3131778" y="2558100"/>
                    <a:pt x="3081982" y="2558100"/>
                    <a:pt x="3032897" y="2558100"/>
                  </a:cubicBezTo>
                  <a:cubicBezTo>
                    <a:pt x="2987369" y="2558100"/>
                    <a:pt x="2985947" y="2557389"/>
                    <a:pt x="2977410" y="2503324"/>
                  </a:cubicBezTo>
                  <a:cubicBezTo>
                    <a:pt x="3021160" y="2503324"/>
                    <a:pt x="3064198" y="2502791"/>
                    <a:pt x="3106969" y="2502791"/>
                  </a:cubicBezTo>
                  <a:close/>
                  <a:moveTo>
                    <a:pt x="2165555" y="2502791"/>
                  </a:moveTo>
                  <a:cubicBezTo>
                    <a:pt x="2189920" y="2502791"/>
                    <a:pt x="2213751" y="2503325"/>
                    <a:pt x="2237582" y="2505459"/>
                  </a:cubicBezTo>
                  <a:cubicBezTo>
                    <a:pt x="2246118" y="2506882"/>
                    <a:pt x="2251098" y="2534625"/>
                    <a:pt x="2261769" y="2558100"/>
                  </a:cubicBezTo>
                  <a:cubicBezTo>
                    <a:pt x="2202013" y="2558100"/>
                    <a:pt x="2156485" y="2560234"/>
                    <a:pt x="2110246" y="2557389"/>
                  </a:cubicBezTo>
                  <a:cubicBezTo>
                    <a:pt x="2071120" y="2555255"/>
                    <a:pt x="2097441" y="2526088"/>
                    <a:pt x="2090327" y="2503324"/>
                  </a:cubicBezTo>
                  <a:cubicBezTo>
                    <a:pt x="2116292" y="2503324"/>
                    <a:pt x="2141190" y="2502791"/>
                    <a:pt x="2165555" y="2502791"/>
                  </a:cubicBezTo>
                  <a:close/>
                  <a:moveTo>
                    <a:pt x="1957301" y="2502613"/>
                  </a:moveTo>
                  <a:cubicBezTo>
                    <a:pt x="1994291" y="2502613"/>
                    <a:pt x="2031994" y="2502613"/>
                    <a:pt x="2068274" y="2502613"/>
                  </a:cubicBezTo>
                  <a:cubicBezTo>
                    <a:pt x="2077522" y="2556677"/>
                    <a:pt x="2076810" y="2558811"/>
                    <a:pt x="2028438" y="2558811"/>
                  </a:cubicBezTo>
                  <a:cubicBezTo>
                    <a:pt x="1990023" y="2558811"/>
                    <a:pt x="1951609" y="2558811"/>
                    <a:pt x="1913195" y="2558811"/>
                  </a:cubicBezTo>
                  <a:cubicBezTo>
                    <a:pt x="1908927" y="2504747"/>
                    <a:pt x="1910349" y="2503325"/>
                    <a:pt x="1957301" y="2502613"/>
                  </a:cubicBezTo>
                  <a:close/>
                  <a:moveTo>
                    <a:pt x="1775900" y="2502613"/>
                  </a:moveTo>
                  <a:cubicBezTo>
                    <a:pt x="1813602" y="2502613"/>
                    <a:pt x="1851305" y="2502613"/>
                    <a:pt x="1891142" y="2502613"/>
                  </a:cubicBezTo>
                  <a:cubicBezTo>
                    <a:pt x="1895410" y="2557388"/>
                    <a:pt x="1894698" y="2558100"/>
                    <a:pt x="1846326" y="2558100"/>
                  </a:cubicBezTo>
                  <a:cubicBezTo>
                    <a:pt x="1808623" y="2558100"/>
                    <a:pt x="1770920" y="2558100"/>
                    <a:pt x="1733928" y="2558100"/>
                  </a:cubicBezTo>
                  <a:cubicBezTo>
                    <a:pt x="1727526" y="2507592"/>
                    <a:pt x="1731083" y="2502613"/>
                    <a:pt x="1775900" y="2502613"/>
                  </a:cubicBezTo>
                  <a:close/>
                  <a:moveTo>
                    <a:pt x="1599478" y="2502613"/>
                  </a:moveTo>
                  <a:cubicBezTo>
                    <a:pt x="1637181" y="2502613"/>
                    <a:pt x="1674173" y="2502613"/>
                    <a:pt x="1711164" y="2502613"/>
                  </a:cubicBezTo>
                  <a:cubicBezTo>
                    <a:pt x="1717566" y="2552409"/>
                    <a:pt x="1713298" y="2558100"/>
                    <a:pt x="1668482" y="2558100"/>
                  </a:cubicBezTo>
                  <a:cubicBezTo>
                    <a:pt x="1628645" y="2558100"/>
                    <a:pt x="1589519" y="2558100"/>
                    <a:pt x="1549682" y="2558100"/>
                  </a:cubicBezTo>
                  <a:cubicBezTo>
                    <a:pt x="1553239" y="2504747"/>
                    <a:pt x="1554662" y="2502613"/>
                    <a:pt x="1599478" y="2502613"/>
                  </a:cubicBezTo>
                  <a:close/>
                  <a:moveTo>
                    <a:pt x="1420213" y="2502613"/>
                  </a:moveTo>
                  <a:cubicBezTo>
                    <a:pt x="1457915" y="2502613"/>
                    <a:pt x="1495618" y="2502613"/>
                    <a:pt x="1536166" y="2502613"/>
                  </a:cubicBezTo>
                  <a:cubicBezTo>
                    <a:pt x="1531187" y="2557388"/>
                    <a:pt x="1530475" y="2558100"/>
                    <a:pt x="1484236" y="2558100"/>
                  </a:cubicBezTo>
                  <a:cubicBezTo>
                    <a:pt x="1445822" y="2558100"/>
                    <a:pt x="1406697" y="2558100"/>
                    <a:pt x="1367571" y="2558100"/>
                  </a:cubicBezTo>
                  <a:cubicBezTo>
                    <a:pt x="1371128" y="2506170"/>
                    <a:pt x="1374685" y="2502613"/>
                    <a:pt x="1420213" y="2502613"/>
                  </a:cubicBezTo>
                  <a:close/>
                  <a:moveTo>
                    <a:pt x="1240947" y="2502613"/>
                  </a:moveTo>
                  <a:cubicBezTo>
                    <a:pt x="1279361" y="2502613"/>
                    <a:pt x="1318487" y="2502613"/>
                    <a:pt x="1357613" y="2502613"/>
                  </a:cubicBezTo>
                  <a:cubicBezTo>
                    <a:pt x="1349076" y="2557388"/>
                    <a:pt x="1347653" y="2558100"/>
                    <a:pt x="1300703" y="2558100"/>
                  </a:cubicBezTo>
                  <a:cubicBezTo>
                    <a:pt x="1261577" y="2558100"/>
                    <a:pt x="1223163" y="2558100"/>
                    <a:pt x="1184037" y="2558100"/>
                  </a:cubicBezTo>
                  <a:cubicBezTo>
                    <a:pt x="1191863" y="2506881"/>
                    <a:pt x="1196130" y="2502613"/>
                    <a:pt x="1240947" y="2502613"/>
                  </a:cubicBezTo>
                  <a:close/>
                  <a:moveTo>
                    <a:pt x="2870348" y="2502257"/>
                  </a:moveTo>
                  <a:cubicBezTo>
                    <a:pt x="2893289" y="2502079"/>
                    <a:pt x="2916231" y="2502612"/>
                    <a:pt x="2938995" y="2505458"/>
                  </a:cubicBezTo>
                  <a:cubicBezTo>
                    <a:pt x="2952512" y="2506881"/>
                    <a:pt x="2963182" y="2533202"/>
                    <a:pt x="2975275" y="2547429"/>
                  </a:cubicBezTo>
                  <a:cubicBezTo>
                    <a:pt x="2972430" y="2550986"/>
                    <a:pt x="2968873" y="2554543"/>
                    <a:pt x="2966027" y="2558100"/>
                  </a:cubicBezTo>
                  <a:cubicBezTo>
                    <a:pt x="2921211" y="2558100"/>
                    <a:pt x="2875683" y="2561657"/>
                    <a:pt x="2831578" y="2555966"/>
                  </a:cubicBezTo>
                  <a:cubicBezTo>
                    <a:pt x="2817351" y="2553831"/>
                    <a:pt x="2805969" y="2528222"/>
                    <a:pt x="2793875" y="2513283"/>
                  </a:cubicBezTo>
                  <a:cubicBezTo>
                    <a:pt x="2796721" y="2509726"/>
                    <a:pt x="2799566" y="2506170"/>
                    <a:pt x="2801701" y="2503324"/>
                  </a:cubicBezTo>
                  <a:cubicBezTo>
                    <a:pt x="2824464" y="2503324"/>
                    <a:pt x="2847406" y="2502435"/>
                    <a:pt x="2870348" y="2502257"/>
                  </a:cubicBezTo>
                  <a:close/>
                  <a:moveTo>
                    <a:pt x="1060969" y="2501190"/>
                  </a:moveTo>
                  <a:cubicBezTo>
                    <a:pt x="1099383" y="2504747"/>
                    <a:pt x="1138509" y="2501901"/>
                    <a:pt x="1177634" y="2501901"/>
                  </a:cubicBezTo>
                  <a:cubicBezTo>
                    <a:pt x="1166252" y="2555966"/>
                    <a:pt x="1164118" y="2557389"/>
                    <a:pt x="1115745" y="2558100"/>
                  </a:cubicBezTo>
                  <a:cubicBezTo>
                    <a:pt x="1078754" y="2558100"/>
                    <a:pt x="1041050" y="2558100"/>
                    <a:pt x="998368" y="2558100"/>
                  </a:cubicBezTo>
                  <a:cubicBezTo>
                    <a:pt x="1006905" y="2519685"/>
                    <a:pt x="1021132" y="2498344"/>
                    <a:pt x="1060969" y="2501190"/>
                  </a:cubicBezTo>
                  <a:close/>
                  <a:moveTo>
                    <a:pt x="857515" y="2501190"/>
                  </a:moveTo>
                  <a:cubicBezTo>
                    <a:pt x="903043" y="2504747"/>
                    <a:pt x="949282" y="2501901"/>
                    <a:pt x="995522" y="2501901"/>
                  </a:cubicBezTo>
                  <a:cubicBezTo>
                    <a:pt x="986985" y="2550986"/>
                    <a:pt x="979872" y="2557389"/>
                    <a:pt x="935055" y="2557389"/>
                  </a:cubicBezTo>
                  <a:cubicBezTo>
                    <a:pt x="884548" y="2558100"/>
                    <a:pt x="834041" y="2558100"/>
                    <a:pt x="780688" y="2558100"/>
                  </a:cubicBezTo>
                  <a:cubicBezTo>
                    <a:pt x="792781" y="2513283"/>
                    <a:pt x="816967" y="2498344"/>
                    <a:pt x="857515" y="2501190"/>
                  </a:cubicBezTo>
                  <a:close/>
                  <a:moveTo>
                    <a:pt x="2189208" y="2440011"/>
                  </a:moveTo>
                  <a:cubicBezTo>
                    <a:pt x="2239004" y="2440011"/>
                    <a:pt x="2287378" y="2440011"/>
                    <a:pt x="2338596" y="2440011"/>
                  </a:cubicBezTo>
                  <a:cubicBezTo>
                    <a:pt x="2340731" y="2453528"/>
                    <a:pt x="2342865" y="2465620"/>
                    <a:pt x="2345710" y="2483405"/>
                  </a:cubicBezTo>
                  <a:cubicBezTo>
                    <a:pt x="2293780" y="2483405"/>
                    <a:pt x="2243272" y="2483405"/>
                    <a:pt x="2189208" y="2483405"/>
                  </a:cubicBezTo>
                  <a:cubicBezTo>
                    <a:pt x="2189208" y="2469178"/>
                    <a:pt x="2189208" y="2457084"/>
                    <a:pt x="2189208" y="2440011"/>
                  </a:cubicBezTo>
                  <a:close/>
                  <a:moveTo>
                    <a:pt x="3481329" y="2439211"/>
                  </a:moveTo>
                  <a:cubicBezTo>
                    <a:pt x="3504360" y="2439122"/>
                    <a:pt x="3527301" y="2439656"/>
                    <a:pt x="3550065" y="2442146"/>
                  </a:cubicBezTo>
                  <a:cubicBezTo>
                    <a:pt x="3563581" y="2443568"/>
                    <a:pt x="3574252" y="2467044"/>
                    <a:pt x="3592036" y="2486962"/>
                  </a:cubicBezTo>
                  <a:cubicBezTo>
                    <a:pt x="3535837" y="2486962"/>
                    <a:pt x="3490310" y="2489807"/>
                    <a:pt x="3445494" y="2485539"/>
                  </a:cubicBezTo>
                  <a:cubicBezTo>
                    <a:pt x="3431977" y="2484117"/>
                    <a:pt x="3420595" y="2462064"/>
                    <a:pt x="3408502" y="2449259"/>
                  </a:cubicBezTo>
                  <a:cubicBezTo>
                    <a:pt x="3409925" y="2446414"/>
                    <a:pt x="3411348" y="2442857"/>
                    <a:pt x="3412059" y="2440012"/>
                  </a:cubicBezTo>
                  <a:cubicBezTo>
                    <a:pt x="3435179" y="2440012"/>
                    <a:pt x="3458298" y="2439300"/>
                    <a:pt x="3481329" y="2439211"/>
                  </a:cubicBezTo>
                  <a:close/>
                  <a:moveTo>
                    <a:pt x="2599582" y="2438767"/>
                  </a:moveTo>
                  <a:cubicBezTo>
                    <a:pt x="2622790" y="2438767"/>
                    <a:pt x="2645910" y="2439301"/>
                    <a:pt x="2668674" y="2441435"/>
                  </a:cubicBezTo>
                  <a:cubicBezTo>
                    <a:pt x="2678633" y="2441435"/>
                    <a:pt x="2685747" y="2466332"/>
                    <a:pt x="2697840" y="2487673"/>
                  </a:cubicBezTo>
                  <a:cubicBezTo>
                    <a:pt x="2643064" y="2487673"/>
                    <a:pt x="2598248" y="2489808"/>
                    <a:pt x="2553431" y="2486251"/>
                  </a:cubicBezTo>
                  <a:cubicBezTo>
                    <a:pt x="2542049" y="2485540"/>
                    <a:pt x="2532801" y="2462776"/>
                    <a:pt x="2522842" y="2450682"/>
                  </a:cubicBezTo>
                  <a:cubicBezTo>
                    <a:pt x="2524976" y="2447126"/>
                    <a:pt x="2527821" y="2443569"/>
                    <a:pt x="2529956" y="2439300"/>
                  </a:cubicBezTo>
                  <a:cubicBezTo>
                    <a:pt x="2553076" y="2439300"/>
                    <a:pt x="2576373" y="2438767"/>
                    <a:pt x="2599582" y="2438767"/>
                  </a:cubicBezTo>
                  <a:close/>
                  <a:moveTo>
                    <a:pt x="2768889" y="2438500"/>
                  </a:moveTo>
                  <a:cubicBezTo>
                    <a:pt x="2791564" y="2438412"/>
                    <a:pt x="2814150" y="2438945"/>
                    <a:pt x="2836558" y="2441435"/>
                  </a:cubicBezTo>
                  <a:cubicBezTo>
                    <a:pt x="2847229" y="2442857"/>
                    <a:pt x="2855766" y="2467044"/>
                    <a:pt x="2865725" y="2480560"/>
                  </a:cubicBezTo>
                  <a:cubicBezTo>
                    <a:pt x="2861457" y="2482694"/>
                    <a:pt x="2858611" y="2485540"/>
                    <a:pt x="2855054" y="2488385"/>
                  </a:cubicBezTo>
                  <a:cubicBezTo>
                    <a:pt x="2818774" y="2488385"/>
                    <a:pt x="2782495" y="2488385"/>
                    <a:pt x="2746214" y="2488385"/>
                  </a:cubicBezTo>
                  <a:cubicBezTo>
                    <a:pt x="2705665" y="2488385"/>
                    <a:pt x="2705665" y="2487674"/>
                    <a:pt x="2700686" y="2439301"/>
                  </a:cubicBezTo>
                  <a:cubicBezTo>
                    <a:pt x="2723450" y="2439301"/>
                    <a:pt x="2746214" y="2438589"/>
                    <a:pt x="2768889" y="2438500"/>
                  </a:cubicBezTo>
                  <a:close/>
                  <a:moveTo>
                    <a:pt x="2428497" y="2437077"/>
                  </a:moveTo>
                  <a:cubicBezTo>
                    <a:pt x="2450816" y="2436988"/>
                    <a:pt x="2473046" y="2437522"/>
                    <a:pt x="2495099" y="2440012"/>
                  </a:cubicBezTo>
                  <a:cubicBezTo>
                    <a:pt x="2505770" y="2440723"/>
                    <a:pt x="2513595" y="2464910"/>
                    <a:pt x="2522843" y="2478426"/>
                  </a:cubicBezTo>
                  <a:cubicBezTo>
                    <a:pt x="2520708" y="2481271"/>
                    <a:pt x="2517863" y="2484828"/>
                    <a:pt x="2515729" y="2487674"/>
                  </a:cubicBezTo>
                  <a:cubicBezTo>
                    <a:pt x="2470201" y="2487674"/>
                    <a:pt x="2423962" y="2489808"/>
                    <a:pt x="2378434" y="2485539"/>
                  </a:cubicBezTo>
                  <a:cubicBezTo>
                    <a:pt x="2369186" y="2484828"/>
                    <a:pt x="2361361" y="2460642"/>
                    <a:pt x="2352824" y="2447125"/>
                  </a:cubicBezTo>
                  <a:cubicBezTo>
                    <a:pt x="2355670" y="2444280"/>
                    <a:pt x="2358515" y="2441434"/>
                    <a:pt x="2361361" y="2437878"/>
                  </a:cubicBezTo>
                  <a:cubicBezTo>
                    <a:pt x="2383769" y="2437878"/>
                    <a:pt x="2406177" y="2437166"/>
                    <a:pt x="2428497" y="2437077"/>
                  </a:cubicBezTo>
                  <a:close/>
                  <a:moveTo>
                    <a:pt x="3101634" y="2436722"/>
                  </a:moveTo>
                  <a:cubicBezTo>
                    <a:pt x="3123597" y="2436455"/>
                    <a:pt x="3144227" y="2436811"/>
                    <a:pt x="3164501" y="2439301"/>
                  </a:cubicBezTo>
                  <a:cubicBezTo>
                    <a:pt x="3180863" y="2441435"/>
                    <a:pt x="3194379" y="2460642"/>
                    <a:pt x="3209318" y="2472735"/>
                  </a:cubicBezTo>
                  <a:cubicBezTo>
                    <a:pt x="3207183" y="2477003"/>
                    <a:pt x="3205761" y="2481271"/>
                    <a:pt x="3203626" y="2485540"/>
                  </a:cubicBezTo>
                  <a:cubicBezTo>
                    <a:pt x="3155254" y="2485540"/>
                    <a:pt x="3106880" y="2487674"/>
                    <a:pt x="3059218" y="2483406"/>
                  </a:cubicBezTo>
                  <a:cubicBezTo>
                    <a:pt x="3049970" y="2483406"/>
                    <a:pt x="3042856" y="2459219"/>
                    <a:pt x="3030763" y="2437878"/>
                  </a:cubicBezTo>
                  <a:cubicBezTo>
                    <a:pt x="3056373" y="2437878"/>
                    <a:pt x="3079670" y="2436989"/>
                    <a:pt x="3101634" y="2436722"/>
                  </a:cubicBezTo>
                  <a:close/>
                  <a:moveTo>
                    <a:pt x="2934639" y="2436722"/>
                  </a:moveTo>
                  <a:cubicBezTo>
                    <a:pt x="2955714" y="2436455"/>
                    <a:pt x="2976699" y="2436811"/>
                    <a:pt x="2997329" y="2439301"/>
                  </a:cubicBezTo>
                  <a:cubicBezTo>
                    <a:pt x="3012268" y="2441435"/>
                    <a:pt x="3024362" y="2462776"/>
                    <a:pt x="3037877" y="2475580"/>
                  </a:cubicBezTo>
                  <a:cubicBezTo>
                    <a:pt x="3035743" y="2479138"/>
                    <a:pt x="3032897" y="2483406"/>
                    <a:pt x="3030764" y="2486962"/>
                  </a:cubicBezTo>
                  <a:cubicBezTo>
                    <a:pt x="2985236" y="2486962"/>
                    <a:pt x="2939708" y="2489808"/>
                    <a:pt x="2894891" y="2484829"/>
                  </a:cubicBezTo>
                  <a:cubicBezTo>
                    <a:pt x="2882798" y="2483406"/>
                    <a:pt x="2873550" y="2460642"/>
                    <a:pt x="2862879" y="2447126"/>
                  </a:cubicBezTo>
                  <a:cubicBezTo>
                    <a:pt x="2866436" y="2444992"/>
                    <a:pt x="2869281" y="2441435"/>
                    <a:pt x="2871416" y="2437878"/>
                  </a:cubicBezTo>
                  <a:cubicBezTo>
                    <a:pt x="2892401" y="2437878"/>
                    <a:pt x="2913565" y="2436989"/>
                    <a:pt x="2934639" y="2436722"/>
                  </a:cubicBezTo>
                  <a:close/>
                  <a:moveTo>
                    <a:pt x="2056892" y="2436455"/>
                  </a:moveTo>
                  <a:cubicBezTo>
                    <a:pt x="2081791" y="2436455"/>
                    <a:pt x="2106688" y="2436455"/>
                    <a:pt x="2131587" y="2437167"/>
                  </a:cubicBezTo>
                  <a:cubicBezTo>
                    <a:pt x="2174270" y="2437878"/>
                    <a:pt x="2174981" y="2438590"/>
                    <a:pt x="2166444" y="2485540"/>
                  </a:cubicBezTo>
                  <a:cubicBezTo>
                    <a:pt x="2118070" y="2485540"/>
                    <a:pt x="2068986" y="2485540"/>
                    <a:pt x="2019901" y="2485540"/>
                  </a:cubicBezTo>
                  <a:cubicBezTo>
                    <a:pt x="2011364" y="2439301"/>
                    <a:pt x="2013499" y="2437167"/>
                    <a:pt x="2056892" y="2436455"/>
                  </a:cubicBezTo>
                  <a:close/>
                  <a:moveTo>
                    <a:pt x="1889720" y="2435032"/>
                  </a:moveTo>
                  <a:cubicBezTo>
                    <a:pt x="1920309" y="2435032"/>
                    <a:pt x="1950898" y="2434321"/>
                    <a:pt x="1981487" y="2437166"/>
                  </a:cubicBezTo>
                  <a:cubicBezTo>
                    <a:pt x="1987889" y="2437878"/>
                    <a:pt x="1999271" y="2452816"/>
                    <a:pt x="1998560" y="2459930"/>
                  </a:cubicBezTo>
                  <a:cubicBezTo>
                    <a:pt x="1997848" y="2469889"/>
                    <a:pt x="1987889" y="2486251"/>
                    <a:pt x="1980775" y="2486251"/>
                  </a:cubicBezTo>
                  <a:cubicBezTo>
                    <a:pt x="1934536" y="2488385"/>
                    <a:pt x="1889008" y="2487674"/>
                    <a:pt x="1843480" y="2487674"/>
                  </a:cubicBezTo>
                  <a:cubicBezTo>
                    <a:pt x="1844191" y="2436455"/>
                    <a:pt x="1844903" y="2435032"/>
                    <a:pt x="1889720" y="2435032"/>
                  </a:cubicBezTo>
                  <a:close/>
                  <a:moveTo>
                    <a:pt x="1711877" y="2435032"/>
                  </a:moveTo>
                  <a:cubicBezTo>
                    <a:pt x="1748868" y="2434321"/>
                    <a:pt x="1786571" y="2435032"/>
                    <a:pt x="1825697" y="2435032"/>
                  </a:cubicBezTo>
                  <a:cubicBezTo>
                    <a:pt x="1830676" y="2474158"/>
                    <a:pt x="1821428" y="2491231"/>
                    <a:pt x="1785148" y="2489096"/>
                  </a:cubicBezTo>
                  <a:cubicBezTo>
                    <a:pt x="1747445" y="2486251"/>
                    <a:pt x="1709742" y="2488385"/>
                    <a:pt x="1672750" y="2488385"/>
                  </a:cubicBezTo>
                  <a:cubicBezTo>
                    <a:pt x="1667059" y="2443569"/>
                    <a:pt x="1672750" y="2435744"/>
                    <a:pt x="1711877" y="2435032"/>
                  </a:cubicBezTo>
                  <a:close/>
                  <a:moveTo>
                    <a:pt x="1543281" y="2434321"/>
                  </a:moveTo>
                  <a:cubicBezTo>
                    <a:pt x="1580272" y="2434321"/>
                    <a:pt x="1617263" y="2435033"/>
                    <a:pt x="1654967" y="2435033"/>
                  </a:cubicBezTo>
                  <a:cubicBezTo>
                    <a:pt x="1657100" y="2475581"/>
                    <a:pt x="1645007" y="2491231"/>
                    <a:pt x="1608727" y="2488385"/>
                  </a:cubicBezTo>
                  <a:cubicBezTo>
                    <a:pt x="1571025" y="2485540"/>
                    <a:pt x="1533322" y="2487674"/>
                    <a:pt x="1495619" y="2487674"/>
                  </a:cubicBezTo>
                  <a:cubicBezTo>
                    <a:pt x="1497754" y="2439301"/>
                    <a:pt x="1501310" y="2435033"/>
                    <a:pt x="1543281" y="2434321"/>
                  </a:cubicBezTo>
                  <a:close/>
                  <a:moveTo>
                    <a:pt x="887395" y="2434321"/>
                  </a:moveTo>
                  <a:cubicBezTo>
                    <a:pt x="966357" y="2435744"/>
                    <a:pt x="1045320" y="2434321"/>
                    <a:pt x="1126416" y="2434321"/>
                  </a:cubicBezTo>
                  <a:cubicBezTo>
                    <a:pt x="1120014" y="2477003"/>
                    <a:pt x="1100095" y="2489096"/>
                    <a:pt x="1063815" y="2488385"/>
                  </a:cubicBezTo>
                  <a:cubicBezTo>
                    <a:pt x="984853" y="2485540"/>
                    <a:pt x="905890" y="2487673"/>
                    <a:pt x="824082" y="2487673"/>
                  </a:cubicBezTo>
                  <a:cubicBezTo>
                    <a:pt x="834041" y="2452817"/>
                    <a:pt x="848981" y="2432897"/>
                    <a:pt x="887395" y="2434321"/>
                  </a:cubicBezTo>
                  <a:close/>
                  <a:moveTo>
                    <a:pt x="1368994" y="2433610"/>
                  </a:moveTo>
                  <a:cubicBezTo>
                    <a:pt x="1407407" y="2436455"/>
                    <a:pt x="1445110" y="2434322"/>
                    <a:pt x="1482814" y="2434322"/>
                  </a:cubicBezTo>
                  <a:cubicBezTo>
                    <a:pt x="1483525" y="2480560"/>
                    <a:pt x="1462895" y="2490520"/>
                    <a:pt x="1428037" y="2487674"/>
                  </a:cubicBezTo>
                  <a:cubicBezTo>
                    <a:pt x="1391758" y="2484829"/>
                    <a:pt x="1355477" y="2486963"/>
                    <a:pt x="1317063" y="2486963"/>
                  </a:cubicBezTo>
                  <a:cubicBezTo>
                    <a:pt x="1319198" y="2450683"/>
                    <a:pt x="1332002" y="2431476"/>
                    <a:pt x="1368994" y="2433610"/>
                  </a:cubicBezTo>
                  <a:close/>
                  <a:moveTo>
                    <a:pt x="1196841" y="2433609"/>
                  </a:moveTo>
                  <a:cubicBezTo>
                    <a:pt x="1233833" y="2435743"/>
                    <a:pt x="1271536" y="2434320"/>
                    <a:pt x="1310661" y="2434320"/>
                  </a:cubicBezTo>
                  <a:cubicBezTo>
                    <a:pt x="1308527" y="2474869"/>
                    <a:pt x="1292877" y="2491230"/>
                    <a:pt x="1255174" y="2488385"/>
                  </a:cubicBezTo>
                  <a:cubicBezTo>
                    <a:pt x="1218183" y="2484828"/>
                    <a:pt x="1180480" y="2487674"/>
                    <a:pt x="1141354" y="2487674"/>
                  </a:cubicBezTo>
                  <a:cubicBezTo>
                    <a:pt x="1146333" y="2449260"/>
                    <a:pt x="1160561" y="2432187"/>
                    <a:pt x="1196841" y="2433609"/>
                  </a:cubicBezTo>
                  <a:close/>
                  <a:moveTo>
                    <a:pt x="2110957" y="2377411"/>
                  </a:moveTo>
                  <a:cubicBezTo>
                    <a:pt x="2157908" y="2377411"/>
                    <a:pt x="2205570" y="2377411"/>
                    <a:pt x="2256789" y="2377411"/>
                  </a:cubicBezTo>
                  <a:cubicBezTo>
                    <a:pt x="2257500" y="2393061"/>
                    <a:pt x="2258212" y="2405154"/>
                    <a:pt x="2258923" y="2420093"/>
                  </a:cubicBezTo>
                  <a:cubicBezTo>
                    <a:pt x="2207704" y="2420093"/>
                    <a:pt x="2160753" y="2420093"/>
                    <a:pt x="2110957" y="2420093"/>
                  </a:cubicBezTo>
                  <a:cubicBezTo>
                    <a:pt x="2110957" y="2405866"/>
                    <a:pt x="2110957" y="2393061"/>
                    <a:pt x="2110957" y="2377411"/>
                  </a:cubicBezTo>
                  <a:close/>
                  <a:moveTo>
                    <a:pt x="1943783" y="2376699"/>
                  </a:moveTo>
                  <a:cubicBezTo>
                    <a:pt x="1993580" y="2376699"/>
                    <a:pt x="2040531" y="2376699"/>
                    <a:pt x="2090327" y="2376699"/>
                  </a:cubicBezTo>
                  <a:cubicBezTo>
                    <a:pt x="2090327" y="2391638"/>
                    <a:pt x="2090327" y="2403731"/>
                    <a:pt x="2090327" y="2419381"/>
                  </a:cubicBezTo>
                  <a:cubicBezTo>
                    <a:pt x="2040531" y="2419381"/>
                    <a:pt x="1992158" y="2419381"/>
                    <a:pt x="1938804" y="2419381"/>
                  </a:cubicBezTo>
                  <a:cubicBezTo>
                    <a:pt x="1940938" y="2404442"/>
                    <a:pt x="1942361" y="2391638"/>
                    <a:pt x="1943783" y="2376699"/>
                  </a:cubicBezTo>
                  <a:close/>
                  <a:moveTo>
                    <a:pt x="3440782" y="2375544"/>
                  </a:moveTo>
                  <a:cubicBezTo>
                    <a:pt x="3461678" y="2375277"/>
                    <a:pt x="3482486" y="2375633"/>
                    <a:pt x="3503115" y="2378123"/>
                  </a:cubicBezTo>
                  <a:cubicBezTo>
                    <a:pt x="3518055" y="2380257"/>
                    <a:pt x="3530859" y="2401598"/>
                    <a:pt x="3544375" y="2413691"/>
                  </a:cubicBezTo>
                  <a:cubicBezTo>
                    <a:pt x="3542952" y="2417248"/>
                    <a:pt x="3541530" y="2420093"/>
                    <a:pt x="3539396" y="2422939"/>
                  </a:cubicBezTo>
                  <a:cubicBezTo>
                    <a:pt x="3496002" y="2422939"/>
                    <a:pt x="3452608" y="2425784"/>
                    <a:pt x="3409926" y="2421517"/>
                  </a:cubicBezTo>
                  <a:cubicBezTo>
                    <a:pt x="3396409" y="2420093"/>
                    <a:pt x="3385027" y="2398752"/>
                    <a:pt x="3372934" y="2386659"/>
                  </a:cubicBezTo>
                  <a:cubicBezTo>
                    <a:pt x="3374357" y="2383102"/>
                    <a:pt x="3376491" y="2380257"/>
                    <a:pt x="3377914" y="2376700"/>
                  </a:cubicBezTo>
                  <a:cubicBezTo>
                    <a:pt x="3398900" y="2376700"/>
                    <a:pt x="3419885" y="2375811"/>
                    <a:pt x="3440782" y="2375544"/>
                  </a:cubicBezTo>
                  <a:close/>
                  <a:moveTo>
                    <a:pt x="2506392" y="2375366"/>
                  </a:moveTo>
                  <a:cubicBezTo>
                    <a:pt x="2529601" y="2375277"/>
                    <a:pt x="2551298" y="2375633"/>
                    <a:pt x="2572639" y="2377411"/>
                  </a:cubicBezTo>
                  <a:cubicBezTo>
                    <a:pt x="2582598" y="2378123"/>
                    <a:pt x="2590423" y="2400886"/>
                    <a:pt x="2598959" y="2412979"/>
                  </a:cubicBezTo>
                  <a:cubicBezTo>
                    <a:pt x="2596826" y="2416536"/>
                    <a:pt x="2594691" y="2419382"/>
                    <a:pt x="2592557" y="2422227"/>
                  </a:cubicBezTo>
                  <a:cubicBezTo>
                    <a:pt x="2548452" y="2422227"/>
                    <a:pt x="2503635" y="2424361"/>
                    <a:pt x="2459530" y="2420805"/>
                  </a:cubicBezTo>
                  <a:cubicBezTo>
                    <a:pt x="2450283" y="2420093"/>
                    <a:pt x="2443880" y="2396618"/>
                    <a:pt x="2431075" y="2375988"/>
                  </a:cubicBezTo>
                  <a:cubicBezTo>
                    <a:pt x="2458463" y="2375988"/>
                    <a:pt x="2483184" y="2375455"/>
                    <a:pt x="2506392" y="2375366"/>
                  </a:cubicBezTo>
                  <a:close/>
                  <a:moveTo>
                    <a:pt x="2342865" y="2375366"/>
                  </a:moveTo>
                  <a:cubicBezTo>
                    <a:pt x="2364918" y="2375277"/>
                    <a:pt x="2386971" y="2375633"/>
                    <a:pt x="2409023" y="2377411"/>
                  </a:cubicBezTo>
                  <a:cubicBezTo>
                    <a:pt x="2417559" y="2378123"/>
                    <a:pt x="2423962" y="2401597"/>
                    <a:pt x="2436766" y="2422938"/>
                  </a:cubicBezTo>
                  <a:cubicBezTo>
                    <a:pt x="2380568" y="2422938"/>
                    <a:pt x="2337174" y="2425073"/>
                    <a:pt x="2294492" y="2421516"/>
                  </a:cubicBezTo>
                  <a:cubicBezTo>
                    <a:pt x="2285243" y="2420805"/>
                    <a:pt x="2277419" y="2398752"/>
                    <a:pt x="2268882" y="2386659"/>
                  </a:cubicBezTo>
                  <a:cubicBezTo>
                    <a:pt x="2271728" y="2383102"/>
                    <a:pt x="2273862" y="2379545"/>
                    <a:pt x="2276708" y="2375988"/>
                  </a:cubicBezTo>
                  <a:cubicBezTo>
                    <a:pt x="2298760" y="2375988"/>
                    <a:pt x="2320812" y="2375455"/>
                    <a:pt x="2342865" y="2375366"/>
                  </a:cubicBezTo>
                  <a:close/>
                  <a:moveTo>
                    <a:pt x="3109014" y="2375277"/>
                  </a:moveTo>
                  <a:cubicBezTo>
                    <a:pt x="3155965" y="2375277"/>
                    <a:pt x="3202916" y="2375277"/>
                    <a:pt x="3249155" y="2375277"/>
                  </a:cubicBezTo>
                  <a:cubicBezTo>
                    <a:pt x="3357995" y="2375277"/>
                    <a:pt x="3357995" y="2375277"/>
                    <a:pt x="3408503" y="2472024"/>
                  </a:cubicBezTo>
                  <a:cubicBezTo>
                    <a:pt x="3410637" y="2476292"/>
                    <a:pt x="3412771" y="2480561"/>
                    <a:pt x="3416328" y="2489808"/>
                  </a:cubicBezTo>
                  <a:cubicBezTo>
                    <a:pt x="3356573" y="2489808"/>
                    <a:pt x="3301085" y="2491231"/>
                    <a:pt x="3246309" y="2488385"/>
                  </a:cubicBezTo>
                  <a:cubicBezTo>
                    <a:pt x="3237062" y="2487674"/>
                    <a:pt x="3224257" y="2471313"/>
                    <a:pt x="3219989" y="2459219"/>
                  </a:cubicBezTo>
                  <a:cubicBezTo>
                    <a:pt x="3209318" y="2430053"/>
                    <a:pt x="3192245" y="2417960"/>
                    <a:pt x="3161656" y="2422228"/>
                  </a:cubicBezTo>
                  <a:cubicBezTo>
                    <a:pt x="3130355" y="2427207"/>
                    <a:pt x="3112571" y="2412980"/>
                    <a:pt x="3109014" y="2375277"/>
                  </a:cubicBezTo>
                  <a:close/>
                  <a:moveTo>
                    <a:pt x="3001508" y="2375099"/>
                  </a:moveTo>
                  <a:cubicBezTo>
                    <a:pt x="3022938" y="2374921"/>
                    <a:pt x="3044279" y="2375277"/>
                    <a:pt x="3065620" y="2377411"/>
                  </a:cubicBezTo>
                  <a:cubicBezTo>
                    <a:pt x="3077714" y="2378834"/>
                    <a:pt x="3087673" y="2399464"/>
                    <a:pt x="3098343" y="2411557"/>
                  </a:cubicBezTo>
                  <a:cubicBezTo>
                    <a:pt x="3096209" y="2415825"/>
                    <a:pt x="3094075" y="2419382"/>
                    <a:pt x="3091941" y="2422939"/>
                  </a:cubicBezTo>
                  <a:cubicBezTo>
                    <a:pt x="3049259" y="2422939"/>
                    <a:pt x="3006577" y="2425784"/>
                    <a:pt x="2965316" y="2421516"/>
                  </a:cubicBezTo>
                  <a:cubicBezTo>
                    <a:pt x="2952512" y="2420093"/>
                    <a:pt x="2941841" y="2398752"/>
                    <a:pt x="2930459" y="2386659"/>
                  </a:cubicBezTo>
                  <a:cubicBezTo>
                    <a:pt x="2932593" y="2383102"/>
                    <a:pt x="2934727" y="2379546"/>
                    <a:pt x="2936861" y="2375988"/>
                  </a:cubicBezTo>
                  <a:cubicBezTo>
                    <a:pt x="2958558" y="2375988"/>
                    <a:pt x="2980077" y="2375277"/>
                    <a:pt x="3001508" y="2375099"/>
                  </a:cubicBezTo>
                  <a:close/>
                  <a:moveTo>
                    <a:pt x="2836202" y="2375099"/>
                  </a:moveTo>
                  <a:cubicBezTo>
                    <a:pt x="2857188" y="2374921"/>
                    <a:pt x="2878173" y="2375277"/>
                    <a:pt x="2899158" y="2377411"/>
                  </a:cubicBezTo>
                  <a:cubicBezTo>
                    <a:pt x="2911252" y="2378834"/>
                    <a:pt x="2921923" y="2400175"/>
                    <a:pt x="2933304" y="2412268"/>
                  </a:cubicBezTo>
                  <a:cubicBezTo>
                    <a:pt x="2929748" y="2415825"/>
                    <a:pt x="2926902" y="2419382"/>
                    <a:pt x="2924057" y="2422939"/>
                  </a:cubicBezTo>
                  <a:cubicBezTo>
                    <a:pt x="2882797" y="2422939"/>
                    <a:pt x="2841538" y="2425784"/>
                    <a:pt x="2800989" y="2421516"/>
                  </a:cubicBezTo>
                  <a:cubicBezTo>
                    <a:pt x="2788184" y="2420093"/>
                    <a:pt x="2776802" y="2399464"/>
                    <a:pt x="2765420" y="2387370"/>
                  </a:cubicBezTo>
                  <a:cubicBezTo>
                    <a:pt x="2768266" y="2383814"/>
                    <a:pt x="2770400" y="2379546"/>
                    <a:pt x="2773246" y="2375988"/>
                  </a:cubicBezTo>
                  <a:cubicBezTo>
                    <a:pt x="2794231" y="2375988"/>
                    <a:pt x="2815217" y="2375277"/>
                    <a:pt x="2836202" y="2375099"/>
                  </a:cubicBezTo>
                  <a:close/>
                  <a:moveTo>
                    <a:pt x="2671431" y="2374388"/>
                  </a:moveTo>
                  <a:cubicBezTo>
                    <a:pt x="2691972" y="2374210"/>
                    <a:pt x="2712424" y="2374566"/>
                    <a:pt x="2732698" y="2376700"/>
                  </a:cubicBezTo>
                  <a:cubicBezTo>
                    <a:pt x="2744792" y="2378123"/>
                    <a:pt x="2754751" y="2398753"/>
                    <a:pt x="2765421" y="2410135"/>
                  </a:cubicBezTo>
                  <a:cubicBezTo>
                    <a:pt x="2763287" y="2413691"/>
                    <a:pt x="2760442" y="2417959"/>
                    <a:pt x="2758307" y="2421517"/>
                  </a:cubicBezTo>
                  <a:cubicBezTo>
                    <a:pt x="2714202" y="2421517"/>
                    <a:pt x="2669386" y="2423650"/>
                    <a:pt x="2625992" y="2420094"/>
                  </a:cubicBezTo>
                  <a:cubicBezTo>
                    <a:pt x="2616744" y="2419382"/>
                    <a:pt x="2609631" y="2397329"/>
                    <a:pt x="2601805" y="2385236"/>
                  </a:cubicBezTo>
                  <a:cubicBezTo>
                    <a:pt x="2604651" y="2382391"/>
                    <a:pt x="2607496" y="2378835"/>
                    <a:pt x="2609631" y="2375277"/>
                  </a:cubicBezTo>
                  <a:cubicBezTo>
                    <a:pt x="2630261" y="2375277"/>
                    <a:pt x="2650890" y="2374566"/>
                    <a:pt x="2671431" y="2374388"/>
                  </a:cubicBezTo>
                  <a:close/>
                  <a:moveTo>
                    <a:pt x="1814315" y="2373144"/>
                  </a:moveTo>
                  <a:cubicBezTo>
                    <a:pt x="1850594" y="2375277"/>
                    <a:pt x="1886874" y="2373855"/>
                    <a:pt x="1923866" y="2373855"/>
                  </a:cubicBezTo>
                  <a:cubicBezTo>
                    <a:pt x="1929557" y="2410135"/>
                    <a:pt x="1918887" y="2425073"/>
                    <a:pt x="1883318" y="2422940"/>
                  </a:cubicBezTo>
                  <a:cubicBezTo>
                    <a:pt x="1847749" y="2420805"/>
                    <a:pt x="1811468" y="2422228"/>
                    <a:pt x="1774477" y="2422228"/>
                  </a:cubicBezTo>
                  <a:cubicBezTo>
                    <a:pt x="1768786" y="2383103"/>
                    <a:pt x="1782302" y="2371009"/>
                    <a:pt x="1814315" y="2373144"/>
                  </a:cubicBezTo>
                  <a:close/>
                  <a:moveTo>
                    <a:pt x="1645719" y="2373143"/>
                  </a:moveTo>
                  <a:cubicBezTo>
                    <a:pt x="1681999" y="2375278"/>
                    <a:pt x="1718279" y="2373854"/>
                    <a:pt x="1754560" y="2373854"/>
                  </a:cubicBezTo>
                  <a:cubicBezTo>
                    <a:pt x="1762384" y="2410134"/>
                    <a:pt x="1751714" y="2424362"/>
                    <a:pt x="1717568" y="2422939"/>
                  </a:cubicBezTo>
                  <a:cubicBezTo>
                    <a:pt x="1680576" y="2420805"/>
                    <a:pt x="1642873" y="2422227"/>
                    <a:pt x="1605882" y="2422227"/>
                  </a:cubicBezTo>
                  <a:cubicBezTo>
                    <a:pt x="1600902" y="2385236"/>
                    <a:pt x="1612995" y="2371720"/>
                    <a:pt x="1645719" y="2373143"/>
                  </a:cubicBezTo>
                  <a:close/>
                  <a:moveTo>
                    <a:pt x="1479968" y="2372432"/>
                  </a:moveTo>
                  <a:cubicBezTo>
                    <a:pt x="1516248" y="2374566"/>
                    <a:pt x="1553239" y="2373143"/>
                    <a:pt x="1590230" y="2373143"/>
                  </a:cubicBezTo>
                  <a:cubicBezTo>
                    <a:pt x="1591653" y="2412980"/>
                    <a:pt x="1575292" y="2425073"/>
                    <a:pt x="1542569" y="2422939"/>
                  </a:cubicBezTo>
                  <a:cubicBezTo>
                    <a:pt x="1507000" y="2420805"/>
                    <a:pt x="1470720" y="2422228"/>
                    <a:pt x="1433728" y="2422228"/>
                  </a:cubicBezTo>
                  <a:cubicBezTo>
                    <a:pt x="1432306" y="2383813"/>
                    <a:pt x="1446533" y="2371009"/>
                    <a:pt x="1479968" y="2372432"/>
                  </a:cubicBezTo>
                  <a:close/>
                  <a:moveTo>
                    <a:pt x="1312083" y="2372431"/>
                  </a:moveTo>
                  <a:cubicBezTo>
                    <a:pt x="1348364" y="2374565"/>
                    <a:pt x="1384643" y="2373142"/>
                    <a:pt x="1423058" y="2373142"/>
                  </a:cubicBezTo>
                  <a:cubicBezTo>
                    <a:pt x="1422347" y="2411556"/>
                    <a:pt x="1406696" y="2425072"/>
                    <a:pt x="1373973" y="2422938"/>
                  </a:cubicBezTo>
                  <a:cubicBezTo>
                    <a:pt x="1337694" y="2420804"/>
                    <a:pt x="1301413" y="2422227"/>
                    <a:pt x="1262999" y="2422227"/>
                  </a:cubicBezTo>
                  <a:cubicBezTo>
                    <a:pt x="1265133" y="2385947"/>
                    <a:pt x="1278649" y="2371008"/>
                    <a:pt x="1312083" y="2372431"/>
                  </a:cubicBezTo>
                  <a:close/>
                  <a:moveTo>
                    <a:pt x="1159406" y="2371276"/>
                  </a:moveTo>
                  <a:cubicBezTo>
                    <a:pt x="1187238" y="2369586"/>
                    <a:pt x="1221384" y="2371009"/>
                    <a:pt x="1254462" y="2376700"/>
                  </a:cubicBezTo>
                  <a:cubicBezTo>
                    <a:pt x="1247349" y="2418670"/>
                    <a:pt x="1244504" y="2422228"/>
                    <a:pt x="1205378" y="2422228"/>
                  </a:cubicBezTo>
                  <a:cubicBezTo>
                    <a:pt x="1102940" y="2422228"/>
                    <a:pt x="1000502" y="2422228"/>
                    <a:pt x="898064" y="2422228"/>
                  </a:cubicBezTo>
                  <a:cubicBezTo>
                    <a:pt x="887394" y="2422228"/>
                    <a:pt x="877435" y="2420094"/>
                    <a:pt x="865341" y="2419382"/>
                  </a:cubicBezTo>
                  <a:cubicBezTo>
                    <a:pt x="873878" y="2386659"/>
                    <a:pt x="889528" y="2371009"/>
                    <a:pt x="922963" y="2372432"/>
                  </a:cubicBezTo>
                  <a:cubicBezTo>
                    <a:pt x="971336" y="2374566"/>
                    <a:pt x="1019709" y="2372432"/>
                    <a:pt x="1068083" y="2373854"/>
                  </a:cubicBezTo>
                  <a:cubicBezTo>
                    <a:pt x="1078042" y="2373854"/>
                    <a:pt x="1087290" y="2380257"/>
                    <a:pt x="1102229" y="2384525"/>
                  </a:cubicBezTo>
                  <a:cubicBezTo>
                    <a:pt x="1110054" y="2377767"/>
                    <a:pt x="1131573" y="2372965"/>
                    <a:pt x="1159406" y="2371276"/>
                  </a:cubicBezTo>
                  <a:close/>
                  <a:moveTo>
                    <a:pt x="2381279" y="2319078"/>
                  </a:moveTo>
                  <a:cubicBezTo>
                    <a:pt x="2430364" y="2319078"/>
                    <a:pt x="2477315" y="2319078"/>
                    <a:pt x="2524266" y="2319078"/>
                  </a:cubicBezTo>
                  <a:cubicBezTo>
                    <a:pt x="2526400" y="2333306"/>
                    <a:pt x="2528534" y="2344688"/>
                    <a:pt x="2530668" y="2358205"/>
                  </a:cubicBezTo>
                  <a:cubicBezTo>
                    <a:pt x="2482295" y="2358205"/>
                    <a:pt x="2436766" y="2358205"/>
                    <a:pt x="2388393" y="2358205"/>
                  </a:cubicBezTo>
                  <a:cubicBezTo>
                    <a:pt x="2386259" y="2346111"/>
                    <a:pt x="2384125" y="2334018"/>
                    <a:pt x="2381279" y="2319078"/>
                  </a:cubicBezTo>
                  <a:close/>
                  <a:moveTo>
                    <a:pt x="3407348" y="2318189"/>
                  </a:moveTo>
                  <a:cubicBezTo>
                    <a:pt x="3428244" y="2318011"/>
                    <a:pt x="3449052" y="2318367"/>
                    <a:pt x="3469681" y="2320501"/>
                  </a:cubicBezTo>
                  <a:cubicBezTo>
                    <a:pt x="3481775" y="2321924"/>
                    <a:pt x="3492446" y="2341842"/>
                    <a:pt x="3511653" y="2361049"/>
                  </a:cubicBezTo>
                  <a:cubicBezTo>
                    <a:pt x="3458300" y="2361049"/>
                    <a:pt x="3417040" y="2363895"/>
                    <a:pt x="3376492" y="2359627"/>
                  </a:cubicBezTo>
                  <a:cubicBezTo>
                    <a:pt x="3363687" y="2358204"/>
                    <a:pt x="3351594" y="2339708"/>
                    <a:pt x="3339500" y="2329749"/>
                  </a:cubicBezTo>
                  <a:cubicBezTo>
                    <a:pt x="3340923" y="2326192"/>
                    <a:pt x="3342346" y="2322636"/>
                    <a:pt x="3344480" y="2319078"/>
                  </a:cubicBezTo>
                  <a:cubicBezTo>
                    <a:pt x="3365466" y="2319078"/>
                    <a:pt x="3386451" y="2318367"/>
                    <a:pt x="3407348" y="2318189"/>
                  </a:cubicBezTo>
                  <a:close/>
                  <a:moveTo>
                    <a:pt x="2767821" y="2317745"/>
                  </a:moveTo>
                  <a:cubicBezTo>
                    <a:pt x="2788718" y="2317656"/>
                    <a:pt x="2809526" y="2318011"/>
                    <a:pt x="2830155" y="2319790"/>
                  </a:cubicBezTo>
                  <a:cubicBezTo>
                    <a:pt x="2840114" y="2320502"/>
                    <a:pt x="2848651" y="2340420"/>
                    <a:pt x="2857899" y="2351802"/>
                  </a:cubicBezTo>
                  <a:cubicBezTo>
                    <a:pt x="2855053" y="2354647"/>
                    <a:pt x="2852919" y="2357493"/>
                    <a:pt x="2851497" y="2360338"/>
                  </a:cubicBezTo>
                  <a:cubicBezTo>
                    <a:pt x="2810237" y="2360338"/>
                    <a:pt x="2768977" y="2362472"/>
                    <a:pt x="2727718" y="2358915"/>
                  </a:cubicBezTo>
                  <a:cubicBezTo>
                    <a:pt x="2717047" y="2358204"/>
                    <a:pt x="2707799" y="2339708"/>
                    <a:pt x="2698551" y="2329038"/>
                  </a:cubicBezTo>
                  <a:cubicBezTo>
                    <a:pt x="2700686" y="2325481"/>
                    <a:pt x="2702819" y="2321924"/>
                    <a:pt x="2704953" y="2318367"/>
                  </a:cubicBezTo>
                  <a:cubicBezTo>
                    <a:pt x="2725939" y="2318367"/>
                    <a:pt x="2746924" y="2317834"/>
                    <a:pt x="2767821" y="2317745"/>
                  </a:cubicBezTo>
                  <a:close/>
                  <a:moveTo>
                    <a:pt x="2925391" y="2317033"/>
                  </a:moveTo>
                  <a:cubicBezTo>
                    <a:pt x="2947355" y="2316944"/>
                    <a:pt x="2967807" y="2317299"/>
                    <a:pt x="2988081" y="2319078"/>
                  </a:cubicBezTo>
                  <a:cubicBezTo>
                    <a:pt x="2999463" y="2319790"/>
                    <a:pt x="3008711" y="2338285"/>
                    <a:pt x="3019381" y="2348955"/>
                  </a:cubicBezTo>
                  <a:cubicBezTo>
                    <a:pt x="3017958" y="2352512"/>
                    <a:pt x="3015824" y="2356069"/>
                    <a:pt x="3014402" y="2359626"/>
                  </a:cubicBezTo>
                  <a:cubicBezTo>
                    <a:pt x="2971719" y="2359626"/>
                    <a:pt x="2929037" y="2361760"/>
                    <a:pt x="2887065" y="2358203"/>
                  </a:cubicBezTo>
                  <a:cubicBezTo>
                    <a:pt x="2877106" y="2357492"/>
                    <a:pt x="2868570" y="2336862"/>
                    <a:pt x="2853631" y="2317655"/>
                  </a:cubicBezTo>
                  <a:cubicBezTo>
                    <a:pt x="2879952" y="2317655"/>
                    <a:pt x="2903427" y="2317122"/>
                    <a:pt x="2925391" y="2317033"/>
                  </a:cubicBezTo>
                  <a:close/>
                  <a:moveTo>
                    <a:pt x="2608918" y="2317033"/>
                  </a:moveTo>
                  <a:cubicBezTo>
                    <a:pt x="2630260" y="2316944"/>
                    <a:pt x="2651601" y="2317299"/>
                    <a:pt x="2672942" y="2319078"/>
                  </a:cubicBezTo>
                  <a:cubicBezTo>
                    <a:pt x="2681478" y="2319790"/>
                    <a:pt x="2688592" y="2339708"/>
                    <a:pt x="2696418" y="2351090"/>
                  </a:cubicBezTo>
                  <a:cubicBezTo>
                    <a:pt x="2692860" y="2353935"/>
                    <a:pt x="2690727" y="2357492"/>
                    <a:pt x="2688592" y="2360337"/>
                  </a:cubicBezTo>
                  <a:cubicBezTo>
                    <a:pt x="2648755" y="2360337"/>
                    <a:pt x="2608918" y="2362472"/>
                    <a:pt x="2569793" y="2358914"/>
                  </a:cubicBezTo>
                  <a:cubicBezTo>
                    <a:pt x="2558411" y="2358203"/>
                    <a:pt x="2548452" y="2341131"/>
                    <a:pt x="2537781" y="2331171"/>
                  </a:cubicBezTo>
                  <a:cubicBezTo>
                    <a:pt x="2539916" y="2326903"/>
                    <a:pt x="2542049" y="2321923"/>
                    <a:pt x="2544895" y="2317655"/>
                  </a:cubicBezTo>
                  <a:cubicBezTo>
                    <a:pt x="2566236" y="2317655"/>
                    <a:pt x="2587577" y="2317122"/>
                    <a:pt x="2608918" y="2317033"/>
                  </a:cubicBezTo>
                  <a:close/>
                  <a:moveTo>
                    <a:pt x="3025072" y="2316944"/>
                  </a:moveTo>
                  <a:cubicBezTo>
                    <a:pt x="3077715" y="2316944"/>
                    <a:pt x="3131067" y="2316944"/>
                    <a:pt x="3183709" y="2316944"/>
                  </a:cubicBezTo>
                  <a:cubicBezTo>
                    <a:pt x="3217855" y="2316944"/>
                    <a:pt x="3252712" y="2319078"/>
                    <a:pt x="3286858" y="2316944"/>
                  </a:cubicBezTo>
                  <a:cubicBezTo>
                    <a:pt x="3316735" y="2314810"/>
                    <a:pt x="3332386" y="2327614"/>
                    <a:pt x="3340211" y="2360337"/>
                  </a:cubicBezTo>
                  <a:cubicBezTo>
                    <a:pt x="3242753" y="2360337"/>
                    <a:pt x="3148852" y="2361760"/>
                    <a:pt x="3055662" y="2358915"/>
                  </a:cubicBezTo>
                  <a:cubicBezTo>
                    <a:pt x="3042857" y="2358915"/>
                    <a:pt x="3030764" y="2338996"/>
                    <a:pt x="3018670" y="2328326"/>
                  </a:cubicBezTo>
                  <a:cubicBezTo>
                    <a:pt x="3020805" y="2324769"/>
                    <a:pt x="3022938" y="2321212"/>
                    <a:pt x="3025072" y="2316944"/>
                  </a:cubicBezTo>
                  <a:close/>
                  <a:moveTo>
                    <a:pt x="2253230" y="2315521"/>
                  </a:moveTo>
                  <a:cubicBezTo>
                    <a:pt x="2280263" y="2316944"/>
                    <a:pt x="2307295" y="2316944"/>
                    <a:pt x="2334328" y="2315521"/>
                  </a:cubicBezTo>
                  <a:cubicBezTo>
                    <a:pt x="2364917" y="2314810"/>
                    <a:pt x="2371319" y="2329749"/>
                    <a:pt x="2364917" y="2357493"/>
                  </a:cubicBezTo>
                  <a:cubicBezTo>
                    <a:pt x="2318678" y="2357493"/>
                    <a:pt x="2273150" y="2357493"/>
                    <a:pt x="2226199" y="2357493"/>
                  </a:cubicBezTo>
                  <a:cubicBezTo>
                    <a:pt x="2216951" y="2330460"/>
                    <a:pt x="2219085" y="2314098"/>
                    <a:pt x="2253230" y="2315521"/>
                  </a:cubicBezTo>
                  <a:close/>
                  <a:moveTo>
                    <a:pt x="1755981" y="2314099"/>
                  </a:moveTo>
                  <a:cubicBezTo>
                    <a:pt x="1795818" y="2311964"/>
                    <a:pt x="1836367" y="2314099"/>
                    <a:pt x="1876915" y="2314099"/>
                  </a:cubicBezTo>
                  <a:cubicBezTo>
                    <a:pt x="1886163" y="2352513"/>
                    <a:pt x="1871224" y="2362472"/>
                    <a:pt x="1840635" y="2360338"/>
                  </a:cubicBezTo>
                  <a:cubicBezTo>
                    <a:pt x="1806489" y="2358203"/>
                    <a:pt x="1772343" y="2359626"/>
                    <a:pt x="1735351" y="2359626"/>
                  </a:cubicBezTo>
                  <a:cubicBezTo>
                    <a:pt x="1731083" y="2337573"/>
                    <a:pt x="1726815" y="2316232"/>
                    <a:pt x="1755981" y="2314099"/>
                  </a:cubicBezTo>
                  <a:close/>
                  <a:moveTo>
                    <a:pt x="2093884" y="2314098"/>
                  </a:moveTo>
                  <a:cubicBezTo>
                    <a:pt x="2119494" y="2315520"/>
                    <a:pt x="2145814" y="2316232"/>
                    <a:pt x="2171424" y="2315520"/>
                  </a:cubicBezTo>
                  <a:cubicBezTo>
                    <a:pt x="2199879" y="2314098"/>
                    <a:pt x="2211261" y="2324768"/>
                    <a:pt x="2201301" y="2358202"/>
                  </a:cubicBezTo>
                  <a:cubicBezTo>
                    <a:pt x="2155062" y="2358202"/>
                    <a:pt x="2109534" y="2358202"/>
                    <a:pt x="2062584" y="2358202"/>
                  </a:cubicBezTo>
                  <a:cubicBezTo>
                    <a:pt x="2053335" y="2328326"/>
                    <a:pt x="2059738" y="2311964"/>
                    <a:pt x="2093884" y="2314098"/>
                  </a:cubicBezTo>
                  <a:close/>
                  <a:moveTo>
                    <a:pt x="1930979" y="2313388"/>
                  </a:moveTo>
                  <a:cubicBezTo>
                    <a:pt x="1967260" y="2314099"/>
                    <a:pt x="2002828" y="2313388"/>
                    <a:pt x="2040531" y="2313388"/>
                  </a:cubicBezTo>
                  <a:cubicBezTo>
                    <a:pt x="2040531" y="2331172"/>
                    <a:pt x="2040531" y="2342554"/>
                    <a:pt x="2040531" y="2356781"/>
                  </a:cubicBezTo>
                  <a:cubicBezTo>
                    <a:pt x="1992869" y="2356781"/>
                    <a:pt x="1946629" y="2356781"/>
                    <a:pt x="1898968" y="2356781"/>
                  </a:cubicBezTo>
                  <a:cubicBezTo>
                    <a:pt x="1891142" y="2328326"/>
                    <a:pt x="1897545" y="2311965"/>
                    <a:pt x="1930979" y="2313388"/>
                  </a:cubicBezTo>
                  <a:close/>
                  <a:moveTo>
                    <a:pt x="1605882" y="2312676"/>
                  </a:moveTo>
                  <a:cubicBezTo>
                    <a:pt x="1642873" y="2314099"/>
                    <a:pt x="1679154" y="2313388"/>
                    <a:pt x="1716145" y="2313388"/>
                  </a:cubicBezTo>
                  <a:cubicBezTo>
                    <a:pt x="1720414" y="2351090"/>
                    <a:pt x="1706186" y="2362472"/>
                    <a:pt x="1676308" y="2360338"/>
                  </a:cubicBezTo>
                  <a:cubicBezTo>
                    <a:pt x="1641450" y="2358204"/>
                    <a:pt x="1605882" y="2359627"/>
                    <a:pt x="1569602" y="2359627"/>
                  </a:cubicBezTo>
                  <a:cubicBezTo>
                    <a:pt x="1565334" y="2327615"/>
                    <a:pt x="1574581" y="2311965"/>
                    <a:pt x="1605882" y="2312676"/>
                  </a:cubicBezTo>
                  <a:close/>
                  <a:moveTo>
                    <a:pt x="1450091" y="2312676"/>
                  </a:moveTo>
                  <a:cubicBezTo>
                    <a:pt x="1484949" y="2314099"/>
                    <a:pt x="1519806" y="2313388"/>
                    <a:pt x="1554664" y="2313388"/>
                  </a:cubicBezTo>
                  <a:cubicBezTo>
                    <a:pt x="1556797" y="2351090"/>
                    <a:pt x="1542570" y="2362471"/>
                    <a:pt x="1511269" y="2360338"/>
                  </a:cubicBezTo>
                  <a:cubicBezTo>
                    <a:pt x="1475701" y="2358203"/>
                    <a:pt x="1440843" y="2359626"/>
                    <a:pt x="1403140" y="2359626"/>
                  </a:cubicBezTo>
                  <a:cubicBezTo>
                    <a:pt x="1403140" y="2323347"/>
                    <a:pt x="1418790" y="2311254"/>
                    <a:pt x="1450091" y="2312676"/>
                  </a:cubicBezTo>
                  <a:close/>
                  <a:moveTo>
                    <a:pt x="1127126" y="2311964"/>
                  </a:moveTo>
                  <a:cubicBezTo>
                    <a:pt x="1160561" y="2314099"/>
                    <a:pt x="1194707" y="2312676"/>
                    <a:pt x="1229564" y="2312676"/>
                  </a:cubicBezTo>
                  <a:cubicBezTo>
                    <a:pt x="1225296" y="2346110"/>
                    <a:pt x="1213203" y="2361760"/>
                    <a:pt x="1181191" y="2360337"/>
                  </a:cubicBezTo>
                  <a:cubicBezTo>
                    <a:pt x="1145623" y="2357492"/>
                    <a:pt x="1109342" y="2359626"/>
                    <a:pt x="1070928" y="2359626"/>
                  </a:cubicBezTo>
                  <a:cubicBezTo>
                    <a:pt x="1077330" y="2320501"/>
                    <a:pt x="1096538" y="2310542"/>
                    <a:pt x="1127126" y="2311964"/>
                  </a:cubicBezTo>
                  <a:close/>
                  <a:moveTo>
                    <a:pt x="1287185" y="2311964"/>
                  </a:moveTo>
                  <a:cubicBezTo>
                    <a:pt x="1322043" y="2314098"/>
                    <a:pt x="1356900" y="2312676"/>
                    <a:pt x="1393180" y="2312676"/>
                  </a:cubicBezTo>
                  <a:cubicBezTo>
                    <a:pt x="1391046" y="2352512"/>
                    <a:pt x="1373262" y="2361760"/>
                    <a:pt x="1343384" y="2359626"/>
                  </a:cubicBezTo>
                  <a:cubicBezTo>
                    <a:pt x="1308527" y="2357491"/>
                    <a:pt x="1273670" y="2358914"/>
                    <a:pt x="1237389" y="2358914"/>
                  </a:cubicBezTo>
                  <a:cubicBezTo>
                    <a:pt x="1239524" y="2324057"/>
                    <a:pt x="1255174" y="2309830"/>
                    <a:pt x="1287185" y="2311964"/>
                  </a:cubicBezTo>
                  <a:close/>
                  <a:moveTo>
                    <a:pt x="990988" y="2308908"/>
                  </a:moveTo>
                  <a:cubicBezTo>
                    <a:pt x="1010417" y="2309608"/>
                    <a:pt x="1034648" y="2311965"/>
                    <a:pt x="1065237" y="2315522"/>
                  </a:cubicBezTo>
                  <a:cubicBezTo>
                    <a:pt x="1062391" y="2345399"/>
                    <a:pt x="1049587" y="2361761"/>
                    <a:pt x="1016864" y="2360338"/>
                  </a:cubicBezTo>
                  <a:cubicBezTo>
                    <a:pt x="979161" y="2358204"/>
                    <a:pt x="942169" y="2359627"/>
                    <a:pt x="903755" y="2359627"/>
                  </a:cubicBezTo>
                  <a:cubicBezTo>
                    <a:pt x="917627" y="2319612"/>
                    <a:pt x="932699" y="2306808"/>
                    <a:pt x="990988" y="2308908"/>
                  </a:cubicBezTo>
                  <a:close/>
                  <a:moveTo>
                    <a:pt x="2012076" y="2271416"/>
                  </a:moveTo>
                  <a:cubicBezTo>
                    <a:pt x="2046222" y="2269993"/>
                    <a:pt x="2081080" y="2270704"/>
                    <a:pt x="2115225" y="2271416"/>
                  </a:cubicBezTo>
                  <a:cubicBezTo>
                    <a:pt x="2119493" y="2271416"/>
                    <a:pt x="2128030" y="2280663"/>
                    <a:pt x="2127319" y="2284221"/>
                  </a:cubicBezTo>
                  <a:cubicBezTo>
                    <a:pt x="2125896" y="2290623"/>
                    <a:pt x="2120205" y="2300582"/>
                    <a:pt x="2115225" y="2300582"/>
                  </a:cubicBezTo>
                  <a:cubicBezTo>
                    <a:pt x="2097441" y="2302716"/>
                    <a:pt x="2079656" y="2301294"/>
                    <a:pt x="2061872" y="2301294"/>
                  </a:cubicBezTo>
                  <a:cubicBezTo>
                    <a:pt x="2045511" y="2301294"/>
                    <a:pt x="2028438" y="2302716"/>
                    <a:pt x="2012076" y="2300582"/>
                  </a:cubicBezTo>
                  <a:cubicBezTo>
                    <a:pt x="2006385" y="2299871"/>
                    <a:pt x="1997137" y="2290623"/>
                    <a:pt x="1997849" y="2286354"/>
                  </a:cubicBezTo>
                  <a:cubicBezTo>
                    <a:pt x="1998560" y="2280663"/>
                    <a:pt x="2007097" y="2271416"/>
                    <a:pt x="2012076" y="2271416"/>
                  </a:cubicBezTo>
                  <a:close/>
                  <a:moveTo>
                    <a:pt x="3397566" y="2271238"/>
                  </a:moveTo>
                  <a:cubicBezTo>
                    <a:pt x="3421664" y="2271060"/>
                    <a:pt x="3445139" y="2274972"/>
                    <a:pt x="3467547" y="2294891"/>
                  </a:cubicBezTo>
                  <a:cubicBezTo>
                    <a:pt x="3405658" y="2313387"/>
                    <a:pt x="3341634" y="2305562"/>
                    <a:pt x="3323849" y="2272127"/>
                  </a:cubicBezTo>
                  <a:cubicBezTo>
                    <a:pt x="3348747" y="2275684"/>
                    <a:pt x="3373468" y="2271416"/>
                    <a:pt x="3397566" y="2271238"/>
                  </a:cubicBezTo>
                  <a:close/>
                  <a:moveTo>
                    <a:pt x="3222891" y="2270738"/>
                  </a:moveTo>
                  <a:cubicBezTo>
                    <a:pt x="3271342" y="2267504"/>
                    <a:pt x="3305888" y="2279775"/>
                    <a:pt x="3316025" y="2304851"/>
                  </a:cubicBezTo>
                  <a:cubicBezTo>
                    <a:pt x="3269074" y="2294180"/>
                    <a:pt x="3219278" y="2321213"/>
                    <a:pt x="3170193" y="2279241"/>
                  </a:cubicBezTo>
                  <a:cubicBezTo>
                    <a:pt x="3189045" y="2274617"/>
                    <a:pt x="3206740" y="2271816"/>
                    <a:pt x="3222891" y="2270738"/>
                  </a:cubicBezTo>
                  <a:close/>
                  <a:moveTo>
                    <a:pt x="2464510" y="2270705"/>
                  </a:moveTo>
                  <a:cubicBezTo>
                    <a:pt x="2493676" y="2269282"/>
                    <a:pt x="2523554" y="2268571"/>
                    <a:pt x="2553432" y="2271416"/>
                  </a:cubicBezTo>
                  <a:cubicBezTo>
                    <a:pt x="2562679" y="2272128"/>
                    <a:pt x="2570505" y="2284221"/>
                    <a:pt x="2579753" y="2290624"/>
                  </a:cubicBezTo>
                  <a:cubicBezTo>
                    <a:pt x="2576907" y="2294892"/>
                    <a:pt x="2575485" y="2298449"/>
                    <a:pt x="2573350" y="2302006"/>
                  </a:cubicBezTo>
                  <a:cubicBezTo>
                    <a:pt x="2537070" y="2302006"/>
                    <a:pt x="2500790" y="2302717"/>
                    <a:pt x="2464510" y="2301294"/>
                  </a:cubicBezTo>
                  <a:cubicBezTo>
                    <a:pt x="2457396" y="2301294"/>
                    <a:pt x="2450994" y="2289912"/>
                    <a:pt x="2443880" y="2283510"/>
                  </a:cubicBezTo>
                  <a:cubicBezTo>
                    <a:pt x="2450994" y="2279242"/>
                    <a:pt x="2457396" y="2271416"/>
                    <a:pt x="2464510" y="2270705"/>
                  </a:cubicBezTo>
                  <a:close/>
                  <a:moveTo>
                    <a:pt x="2313699" y="2270705"/>
                  </a:moveTo>
                  <a:cubicBezTo>
                    <a:pt x="2344287" y="2269282"/>
                    <a:pt x="2375588" y="2268571"/>
                    <a:pt x="2406177" y="2271416"/>
                  </a:cubicBezTo>
                  <a:cubicBezTo>
                    <a:pt x="2414714" y="2272128"/>
                    <a:pt x="2421827" y="2284933"/>
                    <a:pt x="2429652" y="2292046"/>
                  </a:cubicBezTo>
                  <a:cubicBezTo>
                    <a:pt x="2427518" y="2294892"/>
                    <a:pt x="2425384" y="2298449"/>
                    <a:pt x="2423250" y="2302006"/>
                  </a:cubicBezTo>
                  <a:cubicBezTo>
                    <a:pt x="2386970" y="2302006"/>
                    <a:pt x="2349978" y="2302717"/>
                    <a:pt x="2313699" y="2301294"/>
                  </a:cubicBezTo>
                  <a:cubicBezTo>
                    <a:pt x="2307296" y="2301294"/>
                    <a:pt x="2300894" y="2291335"/>
                    <a:pt x="2295203" y="2285644"/>
                  </a:cubicBezTo>
                  <a:cubicBezTo>
                    <a:pt x="2301605" y="2280664"/>
                    <a:pt x="2307296" y="2271416"/>
                    <a:pt x="2313699" y="2270705"/>
                  </a:cubicBezTo>
                  <a:close/>
                  <a:moveTo>
                    <a:pt x="3074447" y="2270160"/>
                  </a:moveTo>
                  <a:cubicBezTo>
                    <a:pt x="3122131" y="2265992"/>
                    <a:pt x="3158812" y="2278530"/>
                    <a:pt x="3169482" y="2306274"/>
                  </a:cubicBezTo>
                  <a:cubicBezTo>
                    <a:pt x="3120397" y="2293469"/>
                    <a:pt x="3070601" y="2321213"/>
                    <a:pt x="3023650" y="2279953"/>
                  </a:cubicBezTo>
                  <a:cubicBezTo>
                    <a:pt x="3041435" y="2274795"/>
                    <a:pt x="3058552" y="2271550"/>
                    <a:pt x="3074447" y="2270160"/>
                  </a:cubicBezTo>
                  <a:close/>
                  <a:moveTo>
                    <a:pt x="2213395" y="2269994"/>
                  </a:moveTo>
                  <a:cubicBezTo>
                    <a:pt x="2228333" y="2269994"/>
                    <a:pt x="2243983" y="2268571"/>
                    <a:pt x="2258922" y="2270705"/>
                  </a:cubicBezTo>
                  <a:cubicBezTo>
                    <a:pt x="2266036" y="2271417"/>
                    <a:pt x="2271727" y="2280664"/>
                    <a:pt x="2278129" y="2285644"/>
                  </a:cubicBezTo>
                  <a:cubicBezTo>
                    <a:pt x="2272438" y="2291335"/>
                    <a:pt x="2266747" y="2301294"/>
                    <a:pt x="2260345" y="2301294"/>
                  </a:cubicBezTo>
                  <a:cubicBezTo>
                    <a:pt x="2229044" y="2302717"/>
                    <a:pt x="2197033" y="2302717"/>
                    <a:pt x="2165021" y="2301294"/>
                  </a:cubicBezTo>
                  <a:cubicBezTo>
                    <a:pt x="2158619" y="2301294"/>
                    <a:pt x="2152216" y="2291335"/>
                    <a:pt x="2145814" y="2286355"/>
                  </a:cubicBezTo>
                  <a:cubicBezTo>
                    <a:pt x="2152928" y="2280664"/>
                    <a:pt x="2159330" y="2272128"/>
                    <a:pt x="2167155" y="2270705"/>
                  </a:cubicBezTo>
                  <a:cubicBezTo>
                    <a:pt x="2182805" y="2267859"/>
                    <a:pt x="2197744" y="2269994"/>
                    <a:pt x="2213395" y="2269994"/>
                  </a:cubicBezTo>
                  <a:close/>
                  <a:moveTo>
                    <a:pt x="1975796" y="2269282"/>
                  </a:moveTo>
                  <a:cubicBezTo>
                    <a:pt x="1978641" y="2272838"/>
                    <a:pt x="1981487" y="2276396"/>
                    <a:pt x="1984332" y="2279952"/>
                  </a:cubicBezTo>
                  <a:cubicBezTo>
                    <a:pt x="1977218" y="2287066"/>
                    <a:pt x="1970105" y="2299160"/>
                    <a:pt x="1962279" y="2299871"/>
                  </a:cubicBezTo>
                  <a:cubicBezTo>
                    <a:pt x="1924577" y="2302005"/>
                    <a:pt x="1887585" y="2300582"/>
                    <a:pt x="1849882" y="2300582"/>
                  </a:cubicBezTo>
                  <a:cubicBezTo>
                    <a:pt x="1847748" y="2296314"/>
                    <a:pt x="1845614" y="2292758"/>
                    <a:pt x="1844191" y="2288489"/>
                  </a:cubicBezTo>
                  <a:cubicBezTo>
                    <a:pt x="1852728" y="2282087"/>
                    <a:pt x="1860553" y="2269994"/>
                    <a:pt x="1869801" y="2269994"/>
                  </a:cubicBezTo>
                  <a:cubicBezTo>
                    <a:pt x="1904658" y="2267859"/>
                    <a:pt x="1940227" y="2269282"/>
                    <a:pt x="1975796" y="2269282"/>
                  </a:cubicBezTo>
                  <a:close/>
                  <a:moveTo>
                    <a:pt x="2938662" y="2269126"/>
                  </a:moveTo>
                  <a:cubicBezTo>
                    <a:pt x="2984613" y="2266659"/>
                    <a:pt x="3011556" y="2276395"/>
                    <a:pt x="3020092" y="2297737"/>
                  </a:cubicBezTo>
                  <a:cubicBezTo>
                    <a:pt x="2955358" y="2314099"/>
                    <a:pt x="2897025" y="2304851"/>
                    <a:pt x="2886354" y="2275684"/>
                  </a:cubicBezTo>
                  <a:cubicBezTo>
                    <a:pt x="2905917" y="2272127"/>
                    <a:pt x="2923346" y="2269949"/>
                    <a:pt x="2938662" y="2269126"/>
                  </a:cubicBezTo>
                  <a:close/>
                  <a:moveTo>
                    <a:pt x="2787184" y="2268237"/>
                  </a:moveTo>
                  <a:cubicBezTo>
                    <a:pt x="2830867" y="2265103"/>
                    <a:pt x="2865547" y="2276574"/>
                    <a:pt x="2871416" y="2298448"/>
                  </a:cubicBezTo>
                  <a:cubicBezTo>
                    <a:pt x="2796721" y="2313388"/>
                    <a:pt x="2747636" y="2304851"/>
                    <a:pt x="2741234" y="2276396"/>
                  </a:cubicBezTo>
                  <a:cubicBezTo>
                    <a:pt x="2757062" y="2271950"/>
                    <a:pt x="2772623" y="2269282"/>
                    <a:pt x="2787184" y="2268237"/>
                  </a:cubicBezTo>
                  <a:close/>
                  <a:moveTo>
                    <a:pt x="1762672" y="2267982"/>
                  </a:moveTo>
                  <a:cubicBezTo>
                    <a:pt x="1781368" y="2268348"/>
                    <a:pt x="1805955" y="2269638"/>
                    <a:pt x="1838500" y="2271416"/>
                  </a:cubicBezTo>
                  <a:cubicBezTo>
                    <a:pt x="1825695" y="2284932"/>
                    <a:pt x="1818582" y="2299159"/>
                    <a:pt x="1810757" y="2299871"/>
                  </a:cubicBezTo>
                  <a:cubicBezTo>
                    <a:pt x="1774476" y="2302005"/>
                    <a:pt x="1737485" y="2301294"/>
                    <a:pt x="1697648" y="2301294"/>
                  </a:cubicBezTo>
                  <a:cubicBezTo>
                    <a:pt x="1703517" y="2274084"/>
                    <a:pt x="1706585" y="2266881"/>
                    <a:pt x="1762672" y="2267982"/>
                  </a:cubicBezTo>
                  <a:close/>
                  <a:moveTo>
                    <a:pt x="2650212" y="2267904"/>
                  </a:moveTo>
                  <a:cubicBezTo>
                    <a:pt x="2696996" y="2265770"/>
                    <a:pt x="2716870" y="2274440"/>
                    <a:pt x="2722738" y="2296315"/>
                  </a:cubicBezTo>
                  <a:cubicBezTo>
                    <a:pt x="2662272" y="2314811"/>
                    <a:pt x="2598248" y="2304852"/>
                    <a:pt x="2593980" y="2273551"/>
                  </a:cubicBezTo>
                  <a:cubicBezTo>
                    <a:pt x="2616033" y="2270527"/>
                    <a:pt x="2634617" y="2268616"/>
                    <a:pt x="2650212" y="2267904"/>
                  </a:cubicBezTo>
                  <a:close/>
                  <a:moveTo>
                    <a:pt x="1531187" y="2267148"/>
                  </a:moveTo>
                  <a:cubicBezTo>
                    <a:pt x="1526207" y="2304140"/>
                    <a:pt x="1485659" y="2311253"/>
                    <a:pt x="1396737" y="2291335"/>
                  </a:cubicBezTo>
                  <a:cubicBezTo>
                    <a:pt x="1435151" y="2250075"/>
                    <a:pt x="1485659" y="2279242"/>
                    <a:pt x="1531187" y="2267148"/>
                  </a:cubicBezTo>
                  <a:close/>
                  <a:moveTo>
                    <a:pt x="1624155" y="2267070"/>
                  </a:moveTo>
                  <a:cubicBezTo>
                    <a:pt x="1641762" y="2267814"/>
                    <a:pt x="1663325" y="2269815"/>
                    <a:pt x="1689824" y="2272839"/>
                  </a:cubicBezTo>
                  <a:cubicBezTo>
                    <a:pt x="1677019" y="2284932"/>
                    <a:pt x="1669905" y="2298448"/>
                    <a:pt x="1661369" y="2299159"/>
                  </a:cubicBezTo>
                  <a:cubicBezTo>
                    <a:pt x="1624377" y="2302005"/>
                    <a:pt x="1587386" y="2300582"/>
                    <a:pt x="1546126" y="2300582"/>
                  </a:cubicBezTo>
                  <a:cubicBezTo>
                    <a:pt x="1554129" y="2273905"/>
                    <a:pt x="1571336" y="2264835"/>
                    <a:pt x="1624155" y="2267070"/>
                  </a:cubicBezTo>
                  <a:close/>
                  <a:moveTo>
                    <a:pt x="1323955" y="2265914"/>
                  </a:moveTo>
                  <a:cubicBezTo>
                    <a:pt x="1340094" y="2266659"/>
                    <a:pt x="1359035" y="2268749"/>
                    <a:pt x="1381087" y="2272128"/>
                  </a:cubicBezTo>
                  <a:cubicBezTo>
                    <a:pt x="1373973" y="2303429"/>
                    <a:pt x="1327023" y="2311965"/>
                    <a:pt x="1245926" y="2297026"/>
                  </a:cubicBezTo>
                  <a:cubicBezTo>
                    <a:pt x="1252329" y="2273550"/>
                    <a:pt x="1275537" y="2263680"/>
                    <a:pt x="1323955" y="2265914"/>
                  </a:cubicBezTo>
                  <a:close/>
                  <a:moveTo>
                    <a:pt x="1080888" y="2265725"/>
                  </a:moveTo>
                  <a:cubicBezTo>
                    <a:pt x="1071640" y="2302717"/>
                    <a:pt x="1016865" y="2311965"/>
                    <a:pt x="935056" y="2292047"/>
                  </a:cubicBezTo>
                  <a:cubicBezTo>
                    <a:pt x="981296" y="2247229"/>
                    <a:pt x="1033937" y="2279953"/>
                    <a:pt x="1080888" y="2265725"/>
                  </a:cubicBezTo>
                  <a:close/>
                  <a:moveTo>
                    <a:pt x="1176634" y="2265592"/>
                  </a:moveTo>
                  <a:cubicBezTo>
                    <a:pt x="1192440" y="2266392"/>
                    <a:pt x="1210535" y="2268571"/>
                    <a:pt x="1230987" y="2272128"/>
                  </a:cubicBezTo>
                  <a:cubicBezTo>
                    <a:pt x="1221028" y="2302717"/>
                    <a:pt x="1164829" y="2311965"/>
                    <a:pt x="1094403" y="2295603"/>
                  </a:cubicBezTo>
                  <a:cubicBezTo>
                    <a:pt x="1102406" y="2273194"/>
                    <a:pt x="1129216" y="2263191"/>
                    <a:pt x="1176634" y="2265592"/>
                  </a:cubicBezTo>
                  <a:close/>
                  <a:moveTo>
                    <a:pt x="853248" y="2230156"/>
                  </a:moveTo>
                  <a:cubicBezTo>
                    <a:pt x="828350" y="2230156"/>
                    <a:pt x="812699" y="2236559"/>
                    <a:pt x="798474" y="2258611"/>
                  </a:cubicBezTo>
                  <a:cubicBezTo>
                    <a:pt x="717377" y="2385236"/>
                    <a:pt x="634147" y="2511149"/>
                    <a:pt x="552338" y="2637062"/>
                  </a:cubicBezTo>
                  <a:cubicBezTo>
                    <a:pt x="545936" y="2647021"/>
                    <a:pt x="540956" y="2656980"/>
                    <a:pt x="533843" y="2668362"/>
                  </a:cubicBezTo>
                  <a:cubicBezTo>
                    <a:pt x="1654255" y="2668362"/>
                    <a:pt x="2770400" y="2668362"/>
                    <a:pt x="3892237" y="2668362"/>
                  </a:cubicBezTo>
                  <a:cubicBezTo>
                    <a:pt x="3882990" y="2653424"/>
                    <a:pt x="3878721" y="2644887"/>
                    <a:pt x="3872319" y="2636351"/>
                  </a:cubicBezTo>
                  <a:cubicBezTo>
                    <a:pt x="3786242" y="2511860"/>
                    <a:pt x="3698744" y="2388081"/>
                    <a:pt x="3613379" y="2262879"/>
                  </a:cubicBezTo>
                  <a:cubicBezTo>
                    <a:pt x="3597729" y="2240115"/>
                    <a:pt x="3581367" y="2233002"/>
                    <a:pt x="3555046" y="2233002"/>
                  </a:cubicBezTo>
                  <a:cubicBezTo>
                    <a:pt x="2654447" y="2233002"/>
                    <a:pt x="1753847" y="2231579"/>
                    <a:pt x="853248" y="2230156"/>
                  </a:cubicBezTo>
                  <a:close/>
                  <a:moveTo>
                    <a:pt x="902332" y="2100686"/>
                  </a:moveTo>
                  <a:cubicBezTo>
                    <a:pt x="1571024" y="2106377"/>
                    <a:pt x="2239004" y="2109934"/>
                    <a:pt x="2907696" y="2114203"/>
                  </a:cubicBezTo>
                  <a:cubicBezTo>
                    <a:pt x="3136758" y="2115625"/>
                    <a:pt x="3365109" y="2117759"/>
                    <a:pt x="3594171" y="2119182"/>
                  </a:cubicBezTo>
                  <a:cubicBezTo>
                    <a:pt x="3616224" y="2119182"/>
                    <a:pt x="3629029" y="2124873"/>
                    <a:pt x="3636143" y="2146214"/>
                  </a:cubicBezTo>
                  <a:cubicBezTo>
                    <a:pt x="3640411" y="2158308"/>
                    <a:pt x="3648947" y="2168978"/>
                    <a:pt x="3656061" y="2179649"/>
                  </a:cubicBezTo>
                  <a:cubicBezTo>
                    <a:pt x="3893660" y="2522531"/>
                    <a:pt x="4129836" y="2866124"/>
                    <a:pt x="4368858" y="3207584"/>
                  </a:cubicBezTo>
                  <a:cubicBezTo>
                    <a:pt x="4403715" y="3257380"/>
                    <a:pt x="4401581" y="3301486"/>
                    <a:pt x="4378105" y="3349859"/>
                  </a:cubicBezTo>
                  <a:cubicBezTo>
                    <a:pt x="4344671" y="3419573"/>
                    <a:pt x="4284916" y="3451585"/>
                    <a:pt x="4208798" y="3453008"/>
                  </a:cubicBezTo>
                  <a:cubicBezTo>
                    <a:pt x="4122011" y="3453719"/>
                    <a:pt x="4035935" y="3453008"/>
                    <a:pt x="3949147" y="3453008"/>
                  </a:cubicBezTo>
                  <a:cubicBezTo>
                    <a:pt x="3365109" y="3453008"/>
                    <a:pt x="2780360" y="3453008"/>
                    <a:pt x="2196322" y="3453008"/>
                  </a:cubicBezTo>
                  <a:cubicBezTo>
                    <a:pt x="1530476" y="3453008"/>
                    <a:pt x="863918" y="3453008"/>
                    <a:pt x="198074" y="3453008"/>
                  </a:cubicBezTo>
                  <a:cubicBezTo>
                    <a:pt x="100616" y="3453008"/>
                    <a:pt x="26633" y="3403923"/>
                    <a:pt x="8137" y="3319270"/>
                  </a:cubicBezTo>
                  <a:cubicBezTo>
                    <a:pt x="-6091" y="3255957"/>
                    <a:pt x="-5379" y="3196202"/>
                    <a:pt x="40861" y="3136447"/>
                  </a:cubicBezTo>
                  <a:cubicBezTo>
                    <a:pt x="291975" y="2814905"/>
                    <a:pt x="538111" y="2490519"/>
                    <a:pt x="785669" y="2166844"/>
                  </a:cubicBezTo>
                  <a:cubicBezTo>
                    <a:pt x="789226" y="2161864"/>
                    <a:pt x="794917" y="2157596"/>
                    <a:pt x="796340" y="2152617"/>
                  </a:cubicBezTo>
                  <a:cubicBezTo>
                    <a:pt x="812699" y="2096418"/>
                    <a:pt x="855382" y="2100686"/>
                    <a:pt x="902332" y="2100686"/>
                  </a:cubicBezTo>
                  <a:close/>
                  <a:moveTo>
                    <a:pt x="945015" y="186380"/>
                  </a:moveTo>
                  <a:cubicBezTo>
                    <a:pt x="886682" y="186380"/>
                    <a:pt x="875300" y="198473"/>
                    <a:pt x="875300" y="258228"/>
                  </a:cubicBezTo>
                  <a:cubicBezTo>
                    <a:pt x="875300" y="759036"/>
                    <a:pt x="875300" y="1259132"/>
                    <a:pt x="875300" y="1759228"/>
                  </a:cubicBezTo>
                  <a:cubicBezTo>
                    <a:pt x="875300" y="1825385"/>
                    <a:pt x="885971" y="1836056"/>
                    <a:pt x="950706" y="1836056"/>
                  </a:cubicBezTo>
                  <a:cubicBezTo>
                    <a:pt x="1501310" y="1836056"/>
                    <a:pt x="2051202" y="1836056"/>
                    <a:pt x="2601805" y="1836056"/>
                  </a:cubicBezTo>
                  <a:cubicBezTo>
                    <a:pt x="2891334" y="1836056"/>
                    <a:pt x="3180863" y="1836056"/>
                    <a:pt x="3470393" y="1836056"/>
                  </a:cubicBezTo>
                  <a:cubicBezTo>
                    <a:pt x="3535127" y="1836056"/>
                    <a:pt x="3545798" y="1825385"/>
                    <a:pt x="3545798" y="1759228"/>
                  </a:cubicBezTo>
                  <a:cubicBezTo>
                    <a:pt x="3545798" y="1258421"/>
                    <a:pt x="3545798" y="758324"/>
                    <a:pt x="3545798" y="258228"/>
                  </a:cubicBezTo>
                  <a:cubicBezTo>
                    <a:pt x="3545798" y="198473"/>
                    <a:pt x="3534416" y="186380"/>
                    <a:pt x="3476084" y="186380"/>
                  </a:cubicBezTo>
                  <a:cubicBezTo>
                    <a:pt x="3043568" y="186380"/>
                    <a:pt x="2611764" y="186380"/>
                    <a:pt x="2179961" y="186380"/>
                  </a:cubicBezTo>
                  <a:cubicBezTo>
                    <a:pt x="1768075" y="186380"/>
                    <a:pt x="1356901" y="186380"/>
                    <a:pt x="945015" y="186380"/>
                  </a:cubicBezTo>
                  <a:close/>
                  <a:moveTo>
                    <a:pt x="884548" y="0"/>
                  </a:moveTo>
                  <a:cubicBezTo>
                    <a:pt x="1332003" y="0"/>
                    <a:pt x="1778746" y="0"/>
                    <a:pt x="2226200" y="711"/>
                  </a:cubicBezTo>
                  <a:cubicBezTo>
                    <a:pt x="2662983" y="0"/>
                    <a:pt x="3099767" y="0"/>
                    <a:pt x="3536550" y="0"/>
                  </a:cubicBezTo>
                  <a:cubicBezTo>
                    <a:pt x="3614801" y="0"/>
                    <a:pt x="3653215" y="36992"/>
                    <a:pt x="3653215" y="114531"/>
                  </a:cubicBezTo>
                  <a:cubicBezTo>
                    <a:pt x="3653927" y="704971"/>
                    <a:pt x="3653927" y="1294700"/>
                    <a:pt x="3653927" y="1885852"/>
                  </a:cubicBezTo>
                  <a:cubicBezTo>
                    <a:pt x="3653927" y="1962681"/>
                    <a:pt x="3614090" y="2001806"/>
                    <a:pt x="3537262" y="2001806"/>
                  </a:cubicBezTo>
                  <a:cubicBezTo>
                    <a:pt x="3119685" y="2001806"/>
                    <a:pt x="2701397" y="2001806"/>
                    <a:pt x="2283821" y="2001806"/>
                  </a:cubicBezTo>
                  <a:cubicBezTo>
                    <a:pt x="1817160" y="2001806"/>
                    <a:pt x="1351210" y="2001806"/>
                    <a:pt x="884548" y="2001806"/>
                  </a:cubicBezTo>
                  <a:cubicBezTo>
                    <a:pt x="807722" y="2001806"/>
                    <a:pt x="767885" y="1962681"/>
                    <a:pt x="767885" y="1885852"/>
                  </a:cubicBezTo>
                  <a:cubicBezTo>
                    <a:pt x="767885" y="1295411"/>
                    <a:pt x="767885" y="704971"/>
                    <a:pt x="767885" y="114531"/>
                  </a:cubicBezTo>
                  <a:cubicBezTo>
                    <a:pt x="767885" y="36992"/>
                    <a:pt x="806299" y="0"/>
                    <a:pt x="8845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94" name="Google Shape;1794;p52"/>
            <p:cNvGrpSpPr/>
            <p:nvPr/>
          </p:nvGrpSpPr>
          <p:grpSpPr>
            <a:xfrm>
              <a:off x="1985606" y="2767224"/>
              <a:ext cx="2101495" cy="855818"/>
              <a:chOff x="6484672" y="2318645"/>
              <a:chExt cx="2188230" cy="891140"/>
            </a:xfrm>
          </p:grpSpPr>
          <p:sp>
            <p:nvSpPr>
              <p:cNvPr id="1795" name="Google Shape;1795;p52"/>
              <p:cNvSpPr/>
              <p:nvPr/>
            </p:nvSpPr>
            <p:spPr>
              <a:xfrm>
                <a:off x="7789142" y="2318645"/>
                <a:ext cx="883760" cy="891140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 extrusionOk="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6" name="Google Shape;1796;p52"/>
              <p:cNvSpPr/>
              <p:nvPr/>
            </p:nvSpPr>
            <p:spPr>
              <a:xfrm>
                <a:off x="6484672" y="2318645"/>
                <a:ext cx="599480" cy="854274"/>
              </a:xfrm>
              <a:custGeom>
                <a:avLst/>
                <a:gdLst/>
                <a:ahLst/>
                <a:cxnLst/>
                <a:rect l="l" t="t" r="r" b="b"/>
                <a:pathLst>
                  <a:path w="599480" h="854274" extrusionOk="0">
                    <a:moveTo>
                      <a:pt x="308967" y="0"/>
                    </a:moveTo>
                    <a:cubicBezTo>
                      <a:pt x="396676" y="0"/>
                      <a:pt x="482600" y="22027"/>
                      <a:pt x="566737" y="66080"/>
                    </a:cubicBezTo>
                    <a:lnTo>
                      <a:pt x="482203" y="230386"/>
                    </a:lnTo>
                    <a:cubicBezTo>
                      <a:pt x="436048" y="194271"/>
                      <a:pt x="389492" y="176213"/>
                      <a:pt x="342537" y="176213"/>
                    </a:cubicBezTo>
                    <a:cubicBezTo>
                      <a:pt x="319859" y="176213"/>
                      <a:pt x="299566" y="181989"/>
                      <a:pt x="281657" y="193542"/>
                    </a:cubicBezTo>
                    <a:cubicBezTo>
                      <a:pt x="261367" y="206688"/>
                      <a:pt x="251222" y="224216"/>
                      <a:pt x="251222" y="246125"/>
                    </a:cubicBezTo>
                    <a:cubicBezTo>
                      <a:pt x="251222" y="267630"/>
                      <a:pt x="264539" y="286150"/>
                      <a:pt x="291173" y="301684"/>
                    </a:cubicBezTo>
                    <a:cubicBezTo>
                      <a:pt x="303104" y="308859"/>
                      <a:pt x="338885" y="321209"/>
                      <a:pt x="398515" y="338733"/>
                    </a:cubicBezTo>
                    <a:cubicBezTo>
                      <a:pt x="473258" y="360586"/>
                      <a:pt x="526529" y="391579"/>
                      <a:pt x="558329" y="431713"/>
                    </a:cubicBezTo>
                    <a:cubicBezTo>
                      <a:pt x="585763" y="465882"/>
                      <a:pt x="599480" y="509786"/>
                      <a:pt x="599480" y="563426"/>
                    </a:cubicBezTo>
                    <a:cubicBezTo>
                      <a:pt x="599480" y="700900"/>
                      <a:pt x="539155" y="790498"/>
                      <a:pt x="418504" y="832219"/>
                    </a:cubicBezTo>
                    <a:cubicBezTo>
                      <a:pt x="376436" y="846922"/>
                      <a:pt x="331192" y="854274"/>
                      <a:pt x="282773" y="854274"/>
                    </a:cubicBezTo>
                    <a:cubicBezTo>
                      <a:pt x="181173" y="854274"/>
                      <a:pt x="86915" y="823516"/>
                      <a:pt x="0" y="762000"/>
                    </a:cubicBezTo>
                    <a:lnTo>
                      <a:pt x="90487" y="591741"/>
                    </a:lnTo>
                    <a:cubicBezTo>
                      <a:pt x="154118" y="649288"/>
                      <a:pt x="216356" y="678061"/>
                      <a:pt x="277201" y="678061"/>
                    </a:cubicBezTo>
                    <a:cubicBezTo>
                      <a:pt x="304642" y="678061"/>
                      <a:pt x="327908" y="671646"/>
                      <a:pt x="347002" y="658816"/>
                    </a:cubicBezTo>
                    <a:cubicBezTo>
                      <a:pt x="369270" y="644386"/>
                      <a:pt x="380404" y="623941"/>
                      <a:pt x="380404" y="597480"/>
                    </a:cubicBezTo>
                    <a:cubicBezTo>
                      <a:pt x="380404" y="573426"/>
                      <a:pt x="368080" y="553380"/>
                      <a:pt x="343430" y="537344"/>
                    </a:cubicBezTo>
                    <a:cubicBezTo>
                      <a:pt x="325143" y="525314"/>
                      <a:pt x="294332" y="513085"/>
                      <a:pt x="250998" y="500658"/>
                    </a:cubicBezTo>
                    <a:cubicBezTo>
                      <a:pt x="198524" y="485199"/>
                      <a:pt x="165528" y="474495"/>
                      <a:pt x="152009" y="468548"/>
                    </a:cubicBezTo>
                    <a:cubicBezTo>
                      <a:pt x="130541" y="459433"/>
                      <a:pt x="112253" y="448729"/>
                      <a:pt x="97147" y="436439"/>
                    </a:cubicBezTo>
                    <a:cubicBezTo>
                      <a:pt x="53814" y="400763"/>
                      <a:pt x="32147" y="346854"/>
                      <a:pt x="32147" y="274709"/>
                    </a:cubicBezTo>
                    <a:cubicBezTo>
                      <a:pt x="32147" y="199390"/>
                      <a:pt x="54570" y="136956"/>
                      <a:pt x="99417" y="87409"/>
                    </a:cubicBezTo>
                    <a:cubicBezTo>
                      <a:pt x="151805" y="29136"/>
                      <a:pt x="221654" y="0"/>
                      <a:pt x="30896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7" name="Google Shape;1797;p52"/>
              <p:cNvSpPr/>
              <p:nvPr/>
            </p:nvSpPr>
            <p:spPr>
              <a:xfrm>
                <a:off x="7231491" y="2339482"/>
                <a:ext cx="462558" cy="812601"/>
              </a:xfrm>
              <a:custGeom>
                <a:avLst/>
                <a:gdLst/>
                <a:ahLst/>
                <a:cxnLst/>
                <a:rect l="l" t="t" r="r" b="b"/>
                <a:pathLst>
                  <a:path w="462558" h="812601" extrusionOk="0">
                    <a:moveTo>
                      <a:pt x="0" y="0"/>
                    </a:moveTo>
                    <a:lnTo>
                      <a:pt x="462558" y="0"/>
                    </a:lnTo>
                    <a:lnTo>
                      <a:pt x="462558" y="176212"/>
                    </a:lnTo>
                    <a:lnTo>
                      <a:pt x="211336" y="176212"/>
                    </a:lnTo>
                    <a:lnTo>
                      <a:pt x="211336" y="314920"/>
                    </a:lnTo>
                    <a:lnTo>
                      <a:pt x="448866" y="314920"/>
                    </a:lnTo>
                    <a:lnTo>
                      <a:pt x="448866" y="491132"/>
                    </a:lnTo>
                    <a:lnTo>
                      <a:pt x="211336" y="491132"/>
                    </a:lnTo>
                    <a:lnTo>
                      <a:pt x="211336" y="636389"/>
                    </a:lnTo>
                    <a:lnTo>
                      <a:pt x="462558" y="636389"/>
                    </a:lnTo>
                    <a:lnTo>
                      <a:pt x="462558" y="812601"/>
                    </a:lnTo>
                    <a:lnTo>
                      <a:pt x="0" y="81260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98" name="Google Shape;1798;p52"/>
            <p:cNvGrpSpPr/>
            <p:nvPr/>
          </p:nvGrpSpPr>
          <p:grpSpPr>
            <a:xfrm>
              <a:off x="3551703" y="1568606"/>
              <a:ext cx="2952201" cy="3058907"/>
              <a:chOff x="3551703" y="1568606"/>
              <a:chExt cx="2952201" cy="3058907"/>
            </a:xfrm>
          </p:grpSpPr>
          <p:sp>
            <p:nvSpPr>
              <p:cNvPr id="1799" name="Google Shape;1799;p52"/>
              <p:cNvSpPr/>
              <p:nvPr/>
            </p:nvSpPr>
            <p:spPr>
              <a:xfrm>
                <a:off x="3571959" y="1571134"/>
                <a:ext cx="2392181" cy="239218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0" name="Google Shape;1800;p52"/>
              <p:cNvSpPr/>
              <p:nvPr/>
            </p:nvSpPr>
            <p:spPr>
              <a:xfrm>
                <a:off x="3551703" y="1568606"/>
                <a:ext cx="2952201" cy="3058907"/>
              </a:xfrm>
              <a:custGeom>
                <a:avLst/>
                <a:gdLst/>
                <a:ahLst/>
                <a:cxnLst/>
                <a:rect l="l" t="t" r="r" b="b"/>
                <a:pathLst>
                  <a:path w="3952875" h="4095750" extrusionOk="0">
                    <a:moveTo>
                      <a:pt x="3877491" y="3295792"/>
                    </a:moveTo>
                    <a:cubicBezTo>
                      <a:pt x="3595551" y="3038617"/>
                      <a:pt x="3315516" y="2778585"/>
                      <a:pt x="3034528" y="2520458"/>
                    </a:cubicBezTo>
                    <a:cubicBezTo>
                      <a:pt x="3022146" y="2509027"/>
                      <a:pt x="3009763" y="2496645"/>
                      <a:pt x="2997381" y="2485215"/>
                    </a:cubicBezTo>
                    <a:cubicBezTo>
                      <a:pt x="3006906" y="2469023"/>
                      <a:pt x="3013574" y="2456640"/>
                      <a:pt x="3021193" y="2444258"/>
                    </a:cubicBezTo>
                    <a:cubicBezTo>
                      <a:pt x="3227886" y="2088022"/>
                      <a:pt x="3294561" y="1706070"/>
                      <a:pt x="3215503" y="1302210"/>
                    </a:cubicBezTo>
                    <a:cubicBezTo>
                      <a:pt x="3077391" y="597360"/>
                      <a:pt x="2480174" y="53482"/>
                      <a:pt x="1768656" y="4905"/>
                    </a:cubicBezTo>
                    <a:cubicBezTo>
                      <a:pt x="1094286" y="-40815"/>
                      <a:pt x="574221" y="233505"/>
                      <a:pt x="217986" y="810720"/>
                    </a:cubicBezTo>
                    <a:cubicBezTo>
                      <a:pt x="196078" y="846915"/>
                      <a:pt x="104638" y="1035510"/>
                      <a:pt x="78921" y="1110757"/>
                    </a:cubicBezTo>
                    <a:cubicBezTo>
                      <a:pt x="-76337" y="1647967"/>
                      <a:pt x="-6804" y="2144220"/>
                      <a:pt x="325618" y="2589037"/>
                    </a:cubicBezTo>
                    <a:cubicBezTo>
                      <a:pt x="657088" y="3031950"/>
                      <a:pt x="1113336" y="3237690"/>
                      <a:pt x="1662928" y="3242452"/>
                    </a:cubicBezTo>
                    <a:cubicBezTo>
                      <a:pt x="1761036" y="3242452"/>
                      <a:pt x="2142036" y="3175777"/>
                      <a:pt x="2351586" y="3085290"/>
                    </a:cubicBezTo>
                    <a:cubicBezTo>
                      <a:pt x="2352538" y="3086242"/>
                      <a:pt x="2360158" y="3095767"/>
                      <a:pt x="2367778" y="3106245"/>
                    </a:cubicBezTo>
                    <a:cubicBezTo>
                      <a:pt x="2587806" y="3407235"/>
                      <a:pt x="2806881" y="3709177"/>
                      <a:pt x="3026908" y="4010167"/>
                    </a:cubicBezTo>
                    <a:cubicBezTo>
                      <a:pt x="3101203" y="4111133"/>
                      <a:pt x="3289799" y="4132087"/>
                      <a:pt x="3383143" y="4050173"/>
                    </a:cubicBezTo>
                    <a:cubicBezTo>
                      <a:pt x="3540306" y="3912060"/>
                      <a:pt x="3697468" y="3772995"/>
                      <a:pt x="3854631" y="3633930"/>
                    </a:cubicBezTo>
                    <a:cubicBezTo>
                      <a:pt x="3868918" y="3621548"/>
                      <a:pt x="3881301" y="3607260"/>
                      <a:pt x="3892731" y="3592020"/>
                    </a:cubicBezTo>
                    <a:cubicBezTo>
                      <a:pt x="3932736" y="3538680"/>
                      <a:pt x="3952738" y="3503437"/>
                      <a:pt x="3957501" y="3442477"/>
                    </a:cubicBezTo>
                    <a:cubicBezTo>
                      <a:pt x="3959406" y="3398662"/>
                      <a:pt x="3910828" y="3326273"/>
                      <a:pt x="3877491" y="3295792"/>
                    </a:cubicBezTo>
                    <a:close/>
                    <a:moveTo>
                      <a:pt x="1598158" y="3039570"/>
                    </a:moveTo>
                    <a:cubicBezTo>
                      <a:pt x="811393" y="3026235"/>
                      <a:pt x="181791" y="2387108"/>
                      <a:pt x="194173" y="1613677"/>
                    </a:cubicBezTo>
                    <a:cubicBezTo>
                      <a:pt x="206556" y="821197"/>
                      <a:pt x="845683" y="193500"/>
                      <a:pt x="1625781" y="206835"/>
                    </a:cubicBezTo>
                    <a:cubicBezTo>
                      <a:pt x="2411593" y="220170"/>
                      <a:pt x="3040243" y="860250"/>
                      <a:pt x="3028813" y="1634632"/>
                    </a:cubicBezTo>
                    <a:cubicBezTo>
                      <a:pt x="3016431" y="2420445"/>
                      <a:pt x="2373493" y="3052905"/>
                      <a:pt x="1598158" y="3039570"/>
                    </a:cubicBezTo>
                    <a:close/>
                  </a:path>
                </a:pathLst>
              </a:custGeom>
              <a:solidFill>
                <a:srgbClr val="00376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01" name="Google Shape;1801;p52"/>
            <p:cNvSpPr/>
            <p:nvPr/>
          </p:nvSpPr>
          <p:spPr>
            <a:xfrm>
              <a:off x="4518773" y="1878460"/>
              <a:ext cx="527010" cy="1645818"/>
            </a:xfrm>
            <a:custGeom>
              <a:avLst/>
              <a:gdLst/>
              <a:ahLst/>
              <a:cxnLst/>
              <a:rect l="l" t="t" r="r" b="b"/>
              <a:pathLst>
                <a:path w="527010" h="1645818" extrusionOk="0">
                  <a:moveTo>
                    <a:pt x="50093" y="592985"/>
                  </a:moveTo>
                  <a:cubicBezTo>
                    <a:pt x="193791" y="592985"/>
                    <a:pt x="336065" y="592985"/>
                    <a:pt x="481185" y="592985"/>
                  </a:cubicBezTo>
                  <a:cubicBezTo>
                    <a:pt x="481185" y="943692"/>
                    <a:pt x="481185" y="1293688"/>
                    <a:pt x="481185" y="1645818"/>
                  </a:cubicBezTo>
                  <a:cubicBezTo>
                    <a:pt x="338911" y="1645818"/>
                    <a:pt x="195925" y="1645818"/>
                    <a:pt x="50093" y="1645818"/>
                  </a:cubicBezTo>
                  <a:cubicBezTo>
                    <a:pt x="50093" y="1292977"/>
                    <a:pt x="50093" y="944404"/>
                    <a:pt x="50093" y="592985"/>
                  </a:cubicBezTo>
                  <a:close/>
                  <a:moveTo>
                    <a:pt x="263505" y="0"/>
                  </a:moveTo>
                  <a:cubicBezTo>
                    <a:pt x="409035" y="0"/>
                    <a:pt x="527010" y="117975"/>
                    <a:pt x="527010" y="263505"/>
                  </a:cubicBezTo>
                  <a:cubicBezTo>
                    <a:pt x="527010" y="409035"/>
                    <a:pt x="409035" y="527010"/>
                    <a:pt x="263505" y="527010"/>
                  </a:cubicBezTo>
                  <a:cubicBezTo>
                    <a:pt x="117975" y="527010"/>
                    <a:pt x="0" y="409035"/>
                    <a:pt x="0" y="263505"/>
                  </a:cubicBezTo>
                  <a:cubicBezTo>
                    <a:pt x="0" y="117975"/>
                    <a:pt x="117975" y="0"/>
                    <a:pt x="263505" y="0"/>
                  </a:cubicBezTo>
                  <a:close/>
                </a:path>
              </a:pathLst>
            </a:custGeom>
            <a:solidFill>
              <a:srgbClr val="3FA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2" name="Google Shape;1802;p52"/>
            <p:cNvSpPr/>
            <p:nvPr/>
          </p:nvSpPr>
          <p:spPr>
            <a:xfrm>
              <a:off x="3699511" y="2423423"/>
              <a:ext cx="799244" cy="1190400"/>
            </a:xfrm>
            <a:custGeom>
              <a:avLst/>
              <a:gdLst/>
              <a:ahLst/>
              <a:cxnLst/>
              <a:rect l="l" t="t" r="r" b="b"/>
              <a:pathLst>
                <a:path w="799244" h="1190400" extrusionOk="0">
                  <a:moveTo>
                    <a:pt x="799244" y="290618"/>
                  </a:moveTo>
                  <a:lnTo>
                    <a:pt x="797417" y="297434"/>
                  </a:lnTo>
                  <a:lnTo>
                    <a:pt x="795560" y="294569"/>
                  </a:lnTo>
                  <a:close/>
                  <a:moveTo>
                    <a:pt x="208851" y="244094"/>
                  </a:moveTo>
                  <a:cubicBezTo>
                    <a:pt x="233694" y="245585"/>
                    <a:pt x="258756" y="249588"/>
                    <a:pt x="283732" y="256281"/>
                  </a:cubicBezTo>
                  <a:cubicBezTo>
                    <a:pt x="483536" y="309818"/>
                    <a:pt x="602109" y="515192"/>
                    <a:pt x="548572" y="714996"/>
                  </a:cubicBezTo>
                  <a:cubicBezTo>
                    <a:pt x="508419" y="864850"/>
                    <a:pt x="382857" y="969010"/>
                    <a:pt x="238294" y="989139"/>
                  </a:cubicBezTo>
                  <a:lnTo>
                    <a:pt x="203917" y="990486"/>
                  </a:lnTo>
                  <a:lnTo>
                    <a:pt x="184626" y="967105"/>
                  </a:lnTo>
                  <a:cubicBezTo>
                    <a:pt x="165199" y="938349"/>
                    <a:pt x="147119" y="908608"/>
                    <a:pt x="130477" y="877973"/>
                  </a:cubicBezTo>
                  <a:lnTo>
                    <a:pt x="103899" y="822800"/>
                  </a:lnTo>
                  <a:lnTo>
                    <a:pt x="129349" y="832445"/>
                  </a:lnTo>
                  <a:cubicBezTo>
                    <a:pt x="247752" y="864171"/>
                    <a:pt x="369455" y="793906"/>
                    <a:pt x="401181" y="675504"/>
                  </a:cubicBezTo>
                  <a:cubicBezTo>
                    <a:pt x="432907" y="557101"/>
                    <a:pt x="362642" y="435397"/>
                    <a:pt x="244239" y="403672"/>
                  </a:cubicBezTo>
                  <a:cubicBezTo>
                    <a:pt x="155437" y="379877"/>
                    <a:pt x="64778" y="413453"/>
                    <a:pt x="11615" y="481679"/>
                  </a:cubicBezTo>
                  <a:lnTo>
                    <a:pt x="7988" y="488980"/>
                  </a:lnTo>
                  <a:lnTo>
                    <a:pt x="5582" y="473213"/>
                  </a:lnTo>
                  <a:cubicBezTo>
                    <a:pt x="1891" y="436871"/>
                    <a:pt x="0" y="399997"/>
                    <a:pt x="0" y="362682"/>
                  </a:cubicBezTo>
                  <a:lnTo>
                    <a:pt x="3577" y="291848"/>
                  </a:lnTo>
                  <a:lnTo>
                    <a:pt x="64903" y="263867"/>
                  </a:lnTo>
                  <a:cubicBezTo>
                    <a:pt x="110365" y="248176"/>
                    <a:pt x="159167" y="241112"/>
                    <a:pt x="208851" y="244094"/>
                  </a:cubicBezTo>
                  <a:close/>
                  <a:moveTo>
                    <a:pt x="256604" y="0"/>
                  </a:moveTo>
                  <a:lnTo>
                    <a:pt x="435367" y="47899"/>
                  </a:lnTo>
                  <a:lnTo>
                    <a:pt x="432805" y="200152"/>
                  </a:lnTo>
                  <a:lnTo>
                    <a:pt x="428129" y="198899"/>
                  </a:lnTo>
                  <a:cubicBezTo>
                    <a:pt x="466230" y="220342"/>
                    <a:pt x="500666" y="246635"/>
                    <a:pt x="529793" y="277814"/>
                  </a:cubicBezTo>
                  <a:lnTo>
                    <a:pt x="665336" y="244111"/>
                  </a:lnTo>
                  <a:lnTo>
                    <a:pt x="752221" y="407517"/>
                  </a:lnTo>
                  <a:lnTo>
                    <a:pt x="655642" y="494588"/>
                  </a:lnTo>
                  <a:cubicBezTo>
                    <a:pt x="667749" y="538685"/>
                    <a:pt x="673455" y="584861"/>
                    <a:pt x="671407" y="631799"/>
                  </a:cubicBezTo>
                  <a:lnTo>
                    <a:pt x="792040" y="698766"/>
                  </a:lnTo>
                  <a:lnTo>
                    <a:pt x="744140" y="877529"/>
                  </a:lnTo>
                  <a:lnTo>
                    <a:pt x="597759" y="875067"/>
                  </a:lnTo>
                  <a:cubicBezTo>
                    <a:pt x="579252" y="905991"/>
                    <a:pt x="556828" y="933881"/>
                    <a:pt x="531703" y="958779"/>
                  </a:cubicBezTo>
                  <a:lnTo>
                    <a:pt x="579776" y="1084249"/>
                  </a:lnTo>
                  <a:lnTo>
                    <a:pt x="428177" y="1190400"/>
                  </a:lnTo>
                  <a:lnTo>
                    <a:pt x="313190" y="1090572"/>
                  </a:lnTo>
                  <a:lnTo>
                    <a:pt x="327183" y="1080774"/>
                  </a:lnTo>
                  <a:lnTo>
                    <a:pt x="286308" y="1090345"/>
                  </a:lnTo>
                  <a:lnTo>
                    <a:pt x="247794" y="1043665"/>
                  </a:lnTo>
                  <a:lnTo>
                    <a:pt x="326743" y="1024722"/>
                  </a:lnTo>
                  <a:cubicBezTo>
                    <a:pt x="457234" y="979682"/>
                    <a:pt x="563750" y="872736"/>
                    <a:pt x="602169" y="729358"/>
                  </a:cubicBezTo>
                  <a:cubicBezTo>
                    <a:pt x="663637" y="499952"/>
                    <a:pt x="527498" y="264153"/>
                    <a:pt x="298093" y="202684"/>
                  </a:cubicBezTo>
                  <a:cubicBezTo>
                    <a:pt x="212066" y="179633"/>
                    <a:pt x="125140" y="184371"/>
                    <a:pt x="46845" y="211394"/>
                  </a:cubicBezTo>
                  <a:lnTo>
                    <a:pt x="9179" y="228580"/>
                  </a:lnTo>
                  <a:lnTo>
                    <a:pt x="21963" y="144814"/>
                  </a:lnTo>
                  <a:lnTo>
                    <a:pt x="26554" y="126959"/>
                  </a:lnTo>
                  <a:lnTo>
                    <a:pt x="53569" y="153014"/>
                  </a:lnTo>
                  <a:lnTo>
                    <a:pt x="52467" y="153702"/>
                  </a:lnTo>
                  <a:cubicBezTo>
                    <a:pt x="95554" y="140146"/>
                    <a:pt x="141043" y="133879"/>
                    <a:pt x="187371" y="134388"/>
                  </a:cubicBezTo>
                  <a:lnTo>
                    <a:pt x="182695" y="133135"/>
                  </a:lnTo>
                  <a:close/>
                </a:path>
              </a:pathLst>
            </a:custGeom>
            <a:solidFill>
              <a:srgbClr val="3FA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6"/>
          <p:cNvSpPr txBox="1">
            <a:spLocks noGrp="1"/>
          </p:cNvSpPr>
          <p:nvPr>
            <p:ph type="title"/>
          </p:nvPr>
        </p:nvSpPr>
        <p:spPr>
          <a:xfrm>
            <a:off x="346453" y="0"/>
            <a:ext cx="797877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1.Transition headline</a:t>
            </a:r>
            <a:endParaRPr sz="4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6"/>
          <p:cNvSpPr txBox="1"/>
          <p:nvPr/>
        </p:nvSpPr>
        <p:spPr>
          <a:xfrm>
            <a:off x="1023259" y="1711175"/>
            <a:ext cx="6625167" cy="1711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None/>
            </a:pPr>
            <a:r>
              <a:rPr lang="en-US" sz="1800" b="0" i="0" u="none" strike="noStrike" cap="none">
                <a:solidFill>
                  <a:srgbClr val="73503F"/>
                </a:solidFill>
                <a:latin typeface="Chivo Light"/>
                <a:ea typeface="Chivo Light"/>
                <a:cs typeface="Chivo Light"/>
                <a:sym typeface="Chivo Light"/>
              </a:rPr>
              <a:t>Let’s start with the first set of slides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None/>
            </a:pPr>
            <a:r>
              <a:rPr lang="en-US" sz="1800" b="0" i="0" u="none" strike="noStrike" cap="none">
                <a:solidFill>
                  <a:srgbClr val="73503F"/>
                </a:solidFill>
                <a:latin typeface="Chivo Light"/>
                <a:ea typeface="Chivo Light"/>
                <a:cs typeface="Chivo Light"/>
                <a:sym typeface="Chivo Light"/>
              </a:rPr>
              <a:t>Quotations are commonly printed as a means of inspiration and to invoke philosophical thoughts from the reader. Quotations are commonly printed as a means of inspiration and to invoke philosophical thoughts from the reader.</a:t>
            </a:r>
            <a:endParaRPr sz="1800" b="0" i="0" u="none" strike="noStrike" cap="none">
              <a:solidFill>
                <a:srgbClr val="73503F"/>
              </a:solidFill>
              <a:latin typeface="Chivo Light"/>
              <a:ea typeface="Chivo Light"/>
              <a:cs typeface="Chivo Light"/>
              <a:sym typeface="Chivo Light"/>
            </a:endParaRPr>
          </a:p>
        </p:txBody>
      </p:sp>
      <p:sp>
        <p:nvSpPr>
          <p:cNvPr id="386" name="Google Shape;386;p6"/>
          <p:cNvSpPr txBox="1"/>
          <p:nvPr/>
        </p:nvSpPr>
        <p:spPr>
          <a:xfrm>
            <a:off x="609600" y="4611136"/>
            <a:ext cx="6625167" cy="816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None/>
            </a:pPr>
            <a:endParaRPr sz="1800" b="0" i="0" u="none" strike="noStrike" cap="none">
              <a:solidFill>
                <a:srgbClr val="73503F"/>
              </a:solidFill>
              <a:latin typeface="Chivo Light"/>
              <a:ea typeface="Chivo Light"/>
              <a:cs typeface="Chivo Light"/>
              <a:sym typeface="Chivo Light"/>
            </a:endParaRPr>
          </a:p>
        </p:txBody>
      </p:sp>
      <p:sp>
        <p:nvSpPr>
          <p:cNvPr id="387" name="Google Shape;387;p6"/>
          <p:cNvSpPr txBox="1"/>
          <p:nvPr/>
        </p:nvSpPr>
        <p:spPr>
          <a:xfrm>
            <a:off x="1023258" y="3422864"/>
            <a:ext cx="6625167" cy="1711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None/>
            </a:pPr>
            <a:r>
              <a:rPr lang="en-US" sz="1800" b="0" i="0" u="none" strike="noStrike" cap="none">
                <a:solidFill>
                  <a:srgbClr val="73503F"/>
                </a:solidFill>
                <a:latin typeface="Chivo Light"/>
                <a:ea typeface="Chivo Light"/>
                <a:cs typeface="Chivo Light"/>
                <a:sym typeface="Chivo Light"/>
              </a:rPr>
              <a:t>Let’s start with the first set of slides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None/>
            </a:pPr>
            <a:r>
              <a:rPr lang="en-US" sz="1800" b="0" i="0" u="none" strike="noStrike" cap="none">
                <a:solidFill>
                  <a:srgbClr val="73503F"/>
                </a:solidFill>
                <a:latin typeface="Chivo Light"/>
                <a:ea typeface="Chivo Light"/>
                <a:cs typeface="Chivo Light"/>
                <a:sym typeface="Chivo Light"/>
              </a:rPr>
              <a:t>Quotations are commonly printed as a means of inspiration and to invoke philosophical thoughts from the reader. Quotations are commonly printed as a means of inspiration and to invoke philosophical thoughts from the reader.</a:t>
            </a:r>
            <a:endParaRPr sz="1800" b="0" i="0" u="none" strike="noStrike" cap="none">
              <a:solidFill>
                <a:srgbClr val="73503F"/>
              </a:solidFill>
              <a:latin typeface="Chivo Light"/>
              <a:ea typeface="Chivo Light"/>
              <a:cs typeface="Chivo Light"/>
              <a:sym typeface="Chivo Light"/>
            </a:endParaRPr>
          </a:p>
        </p:txBody>
      </p:sp>
      <p:pic>
        <p:nvPicPr>
          <p:cNvPr id="388" name="Google Shape;38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24755" y="2222939"/>
            <a:ext cx="4566353" cy="43890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7"/>
          <p:cNvSpPr txBox="1">
            <a:spLocks noGrp="1"/>
          </p:cNvSpPr>
          <p:nvPr>
            <p:ph type="body" idx="1"/>
          </p:nvPr>
        </p:nvSpPr>
        <p:spPr>
          <a:xfrm>
            <a:off x="619125" y="400050"/>
            <a:ext cx="11572875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Infographic Style</a:t>
            </a:r>
            <a:endParaRPr/>
          </a:p>
        </p:txBody>
      </p:sp>
      <p:sp>
        <p:nvSpPr>
          <p:cNvPr id="394" name="Google Shape;394;p7"/>
          <p:cNvSpPr/>
          <p:nvPr/>
        </p:nvSpPr>
        <p:spPr>
          <a:xfrm rot="-5400000">
            <a:off x="3495322" y="3649570"/>
            <a:ext cx="698477" cy="602135"/>
          </a:xfrm>
          <a:prstGeom prst="triangle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7"/>
          <p:cNvSpPr/>
          <p:nvPr/>
        </p:nvSpPr>
        <p:spPr>
          <a:xfrm rot="5400000">
            <a:off x="8027966" y="3649570"/>
            <a:ext cx="698476" cy="602135"/>
          </a:xfrm>
          <a:prstGeom prst="triangle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6" name="Google Shape;396;p7"/>
          <p:cNvGrpSpPr/>
          <p:nvPr/>
        </p:nvGrpSpPr>
        <p:grpSpPr>
          <a:xfrm>
            <a:off x="997630" y="1790395"/>
            <a:ext cx="3306014" cy="1056546"/>
            <a:chOff x="467543" y="1720822"/>
            <a:chExt cx="2360724" cy="1056546"/>
          </a:xfrm>
        </p:grpSpPr>
        <p:sp>
          <p:nvSpPr>
            <p:cNvPr id="397" name="Google Shape;397;p7"/>
            <p:cNvSpPr txBox="1"/>
            <p:nvPr/>
          </p:nvSpPr>
          <p:spPr>
            <a:xfrm>
              <a:off x="467543" y="1720822"/>
              <a:ext cx="2360723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7"/>
            <p:cNvSpPr txBox="1"/>
            <p:nvPr/>
          </p:nvSpPr>
          <p:spPr>
            <a:xfrm>
              <a:off x="477068" y="1946371"/>
              <a:ext cx="2351199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You can simply impress your audience and add a unique zing and appeal to your Presentations.  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9" name="Google Shape;399;p7"/>
          <p:cNvGrpSpPr/>
          <p:nvPr/>
        </p:nvGrpSpPr>
        <p:grpSpPr>
          <a:xfrm>
            <a:off x="1491824" y="3302564"/>
            <a:ext cx="1352458" cy="1296144"/>
            <a:chOff x="676746" y="2780928"/>
            <a:chExt cx="1352458" cy="1296144"/>
          </a:xfrm>
        </p:grpSpPr>
        <p:sp>
          <p:nvSpPr>
            <p:cNvPr id="400" name="Google Shape;400;p7"/>
            <p:cNvSpPr/>
            <p:nvPr/>
          </p:nvSpPr>
          <p:spPr>
            <a:xfrm>
              <a:off x="683568" y="3079762"/>
              <a:ext cx="1345636" cy="698479"/>
            </a:xfrm>
            <a:prstGeom prst="rect">
              <a:avLst/>
            </a:prstGeom>
            <a:solidFill>
              <a:srgbClr val="735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7"/>
            <p:cNvSpPr/>
            <p:nvPr/>
          </p:nvSpPr>
          <p:spPr>
            <a:xfrm>
              <a:off x="676746" y="2780928"/>
              <a:ext cx="1352457" cy="216024"/>
            </a:xfrm>
            <a:prstGeom prst="triangle">
              <a:avLst>
                <a:gd name="adj" fmla="val 50000"/>
              </a:avLst>
            </a:prstGeom>
            <a:solidFill>
              <a:srgbClr val="735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7"/>
            <p:cNvSpPr/>
            <p:nvPr/>
          </p:nvSpPr>
          <p:spPr>
            <a:xfrm rot="10800000">
              <a:off x="676746" y="3861048"/>
              <a:ext cx="1352457" cy="216024"/>
            </a:xfrm>
            <a:prstGeom prst="triangle">
              <a:avLst>
                <a:gd name="adj" fmla="val 50000"/>
              </a:avLst>
            </a:prstGeom>
            <a:solidFill>
              <a:srgbClr val="735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3" name="Google Shape;403;p7"/>
          <p:cNvSpPr txBox="1"/>
          <p:nvPr/>
        </p:nvSpPr>
        <p:spPr>
          <a:xfrm>
            <a:off x="1505173" y="3658250"/>
            <a:ext cx="134563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87%</a:t>
            </a:r>
            <a:endParaRPr sz="3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4" name="Google Shape;404;p7"/>
          <p:cNvGrpSpPr/>
          <p:nvPr/>
        </p:nvGrpSpPr>
        <p:grpSpPr>
          <a:xfrm>
            <a:off x="9377484" y="3302564"/>
            <a:ext cx="1352459" cy="1296144"/>
            <a:chOff x="7064541" y="2780929"/>
            <a:chExt cx="1352459" cy="1296144"/>
          </a:xfrm>
        </p:grpSpPr>
        <p:sp>
          <p:nvSpPr>
            <p:cNvPr id="405" name="Google Shape;405;p7"/>
            <p:cNvSpPr/>
            <p:nvPr/>
          </p:nvSpPr>
          <p:spPr>
            <a:xfrm>
              <a:off x="7071363" y="3079763"/>
              <a:ext cx="1345636" cy="698479"/>
            </a:xfrm>
            <a:prstGeom prst="rect">
              <a:avLst/>
            </a:prstGeom>
            <a:solidFill>
              <a:srgbClr val="EDC7A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7"/>
            <p:cNvSpPr/>
            <p:nvPr/>
          </p:nvSpPr>
          <p:spPr>
            <a:xfrm>
              <a:off x="7064541" y="2780929"/>
              <a:ext cx="1352457" cy="216024"/>
            </a:xfrm>
            <a:prstGeom prst="triangle">
              <a:avLst>
                <a:gd name="adj" fmla="val 50000"/>
              </a:avLst>
            </a:prstGeom>
            <a:solidFill>
              <a:srgbClr val="EDC7A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7"/>
            <p:cNvSpPr/>
            <p:nvPr/>
          </p:nvSpPr>
          <p:spPr>
            <a:xfrm rot="10800000">
              <a:off x="7064541" y="3861049"/>
              <a:ext cx="1352457" cy="216024"/>
            </a:xfrm>
            <a:prstGeom prst="triangle">
              <a:avLst>
                <a:gd name="adj" fmla="val 50000"/>
              </a:avLst>
            </a:prstGeom>
            <a:solidFill>
              <a:srgbClr val="EDC7A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8" name="Google Shape;408;p7"/>
          <p:cNvSpPr txBox="1"/>
          <p:nvPr/>
        </p:nvSpPr>
        <p:spPr>
          <a:xfrm>
            <a:off x="9390833" y="3658250"/>
            <a:ext cx="134563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95%</a:t>
            </a:r>
            <a:endParaRPr sz="3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9" name="Google Shape;409;p7"/>
          <p:cNvGrpSpPr/>
          <p:nvPr/>
        </p:nvGrpSpPr>
        <p:grpSpPr>
          <a:xfrm>
            <a:off x="7971184" y="1790395"/>
            <a:ext cx="3272830" cy="1056546"/>
            <a:chOff x="6444890" y="1720822"/>
            <a:chExt cx="2360723" cy="1056546"/>
          </a:xfrm>
        </p:grpSpPr>
        <p:sp>
          <p:nvSpPr>
            <p:cNvPr id="410" name="Google Shape;410;p7"/>
            <p:cNvSpPr txBox="1"/>
            <p:nvPr/>
          </p:nvSpPr>
          <p:spPr>
            <a:xfrm>
              <a:off x="6444890" y="1720822"/>
              <a:ext cx="2360723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7"/>
            <p:cNvSpPr txBox="1"/>
            <p:nvPr/>
          </p:nvSpPr>
          <p:spPr>
            <a:xfrm>
              <a:off x="6444890" y="1946371"/>
              <a:ext cx="2351199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You can simply impress your audience and add a unique zing and appeal to your Presentations.   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2" name="Google Shape;412;p7"/>
          <p:cNvGrpSpPr/>
          <p:nvPr/>
        </p:nvGrpSpPr>
        <p:grpSpPr>
          <a:xfrm>
            <a:off x="997630" y="5046178"/>
            <a:ext cx="3306014" cy="1056546"/>
            <a:chOff x="467543" y="5066056"/>
            <a:chExt cx="2360724" cy="1056546"/>
          </a:xfrm>
        </p:grpSpPr>
        <p:sp>
          <p:nvSpPr>
            <p:cNvPr id="413" name="Google Shape;413;p7"/>
            <p:cNvSpPr txBox="1"/>
            <p:nvPr/>
          </p:nvSpPr>
          <p:spPr>
            <a:xfrm>
              <a:off x="467543" y="5066056"/>
              <a:ext cx="2360723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7"/>
            <p:cNvSpPr txBox="1"/>
            <p:nvPr/>
          </p:nvSpPr>
          <p:spPr>
            <a:xfrm>
              <a:off x="477068" y="5291605"/>
              <a:ext cx="2351199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You can simply impress your audience and add a unique zing and appeal to your Presentations.  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5" name="Google Shape;415;p7"/>
          <p:cNvGrpSpPr/>
          <p:nvPr/>
        </p:nvGrpSpPr>
        <p:grpSpPr>
          <a:xfrm>
            <a:off x="7971184" y="5046178"/>
            <a:ext cx="3272830" cy="1056546"/>
            <a:chOff x="6444890" y="5066056"/>
            <a:chExt cx="2360723" cy="1056546"/>
          </a:xfrm>
        </p:grpSpPr>
        <p:sp>
          <p:nvSpPr>
            <p:cNvPr id="416" name="Google Shape;416;p7"/>
            <p:cNvSpPr txBox="1"/>
            <p:nvPr/>
          </p:nvSpPr>
          <p:spPr>
            <a:xfrm>
              <a:off x="6444890" y="5066056"/>
              <a:ext cx="2360723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7"/>
            <p:cNvSpPr txBox="1"/>
            <p:nvPr/>
          </p:nvSpPr>
          <p:spPr>
            <a:xfrm>
              <a:off x="6444890" y="5291605"/>
              <a:ext cx="2351199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You can simply impress your audience and add a unique zing and appeal to your Presentations.  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18" name="Google Shape;418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97483" y="2261881"/>
            <a:ext cx="3479860" cy="3377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8"/>
          <p:cNvSpPr txBox="1">
            <a:spLocks noGrp="1"/>
          </p:cNvSpPr>
          <p:nvPr>
            <p:ph type="body" idx="1"/>
          </p:nvPr>
        </p:nvSpPr>
        <p:spPr>
          <a:xfrm>
            <a:off x="619125" y="325438"/>
            <a:ext cx="11572875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79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•"/>
            </a:pPr>
            <a:r>
              <a:rPr lang="en-US" sz="4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Our Team Style</a:t>
            </a:r>
            <a:endParaRPr/>
          </a:p>
        </p:txBody>
      </p:sp>
      <p:sp>
        <p:nvSpPr>
          <p:cNvPr id="424" name="Google Shape;424;p8"/>
          <p:cNvSpPr txBox="1"/>
          <p:nvPr/>
        </p:nvSpPr>
        <p:spPr>
          <a:xfrm>
            <a:off x="4105161" y="1476416"/>
            <a:ext cx="3575799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rgbClr val="73503F"/>
                </a:solidFill>
                <a:latin typeface="Arial"/>
                <a:ea typeface="Arial"/>
                <a:cs typeface="Arial"/>
                <a:sym typeface="Arial"/>
              </a:rPr>
              <a:t>THEME PPT </a:t>
            </a:r>
            <a:r>
              <a:rPr lang="en-US" sz="2000" b="1" dirty="0">
                <a:solidFill>
                  <a:srgbClr val="73503F"/>
                </a:solidFill>
                <a:latin typeface="Arial"/>
                <a:ea typeface="Arial"/>
                <a:cs typeface="Arial"/>
                <a:sym typeface="Arial"/>
              </a:rPr>
              <a:t>Layout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73503F"/>
                </a:solidFill>
                <a:latin typeface="Arial"/>
                <a:ea typeface="Arial"/>
                <a:cs typeface="Arial"/>
                <a:sym typeface="Arial"/>
              </a:rPr>
              <a:t>Clean Text Slide for your Presentation</a:t>
            </a:r>
            <a:endParaRPr sz="2000" b="1" dirty="0">
              <a:solidFill>
                <a:srgbClr val="7350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8"/>
          <p:cNvSpPr txBox="1"/>
          <p:nvPr/>
        </p:nvSpPr>
        <p:spPr>
          <a:xfrm flipH="1">
            <a:off x="4105160" y="2550420"/>
            <a:ext cx="357580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7350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</a:t>
            </a:r>
            <a:endParaRPr sz="1200">
              <a:solidFill>
                <a:srgbClr val="7350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8"/>
          <p:cNvSpPr txBox="1"/>
          <p:nvPr/>
        </p:nvSpPr>
        <p:spPr>
          <a:xfrm>
            <a:off x="8555339" y="1596313"/>
            <a:ext cx="357580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1">
                <a:solidFill>
                  <a:srgbClr val="73503F"/>
                </a:solidFill>
                <a:latin typeface="Arial"/>
                <a:ea typeface="Arial"/>
                <a:cs typeface="Arial"/>
                <a:sym typeface="Arial"/>
              </a:rPr>
              <a:t>LOREM IPSUM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1">
                <a:solidFill>
                  <a:srgbClr val="73503F"/>
                </a:solidFill>
                <a:latin typeface="Arial"/>
                <a:ea typeface="Arial"/>
                <a:cs typeface="Arial"/>
                <a:sym typeface="Arial"/>
              </a:rPr>
              <a:t>DOLOR SIT AMET</a:t>
            </a:r>
            <a:endParaRPr sz="2800" i="1">
              <a:solidFill>
                <a:srgbClr val="7350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7" name="Google Shape;427;p8"/>
          <p:cNvGrpSpPr/>
          <p:nvPr/>
        </p:nvGrpSpPr>
        <p:grpSpPr>
          <a:xfrm>
            <a:off x="4210983" y="4718337"/>
            <a:ext cx="3364154" cy="912984"/>
            <a:chOff x="827584" y="4922584"/>
            <a:chExt cx="1830680" cy="912984"/>
          </a:xfrm>
        </p:grpSpPr>
        <p:sp>
          <p:nvSpPr>
            <p:cNvPr id="428" name="Google Shape;428;p8"/>
            <p:cNvSpPr txBox="1"/>
            <p:nvPr/>
          </p:nvSpPr>
          <p:spPr>
            <a:xfrm>
              <a:off x="827584" y="4922584"/>
              <a:ext cx="1830680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7350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400" b="1">
                <a:solidFill>
                  <a:srgbClr val="7350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8"/>
            <p:cNvSpPr txBox="1"/>
            <p:nvPr/>
          </p:nvSpPr>
          <p:spPr>
            <a:xfrm>
              <a:off x="827584" y="5189237"/>
              <a:ext cx="1830680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7350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Reports. Easy to change colors, photos and Text. </a:t>
              </a:r>
              <a:endParaRPr sz="1200">
                <a:solidFill>
                  <a:srgbClr val="7350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0" name="Google Shape;430;p8"/>
          <p:cNvGrpSpPr/>
          <p:nvPr/>
        </p:nvGrpSpPr>
        <p:grpSpPr>
          <a:xfrm>
            <a:off x="4210983" y="5706328"/>
            <a:ext cx="3364154" cy="912984"/>
            <a:chOff x="827584" y="4922584"/>
            <a:chExt cx="1830680" cy="912984"/>
          </a:xfrm>
        </p:grpSpPr>
        <p:sp>
          <p:nvSpPr>
            <p:cNvPr id="431" name="Google Shape;431;p8"/>
            <p:cNvSpPr txBox="1"/>
            <p:nvPr/>
          </p:nvSpPr>
          <p:spPr>
            <a:xfrm>
              <a:off x="827584" y="4922584"/>
              <a:ext cx="1830680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7350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400" b="1">
                <a:solidFill>
                  <a:srgbClr val="7350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8"/>
            <p:cNvSpPr txBox="1"/>
            <p:nvPr/>
          </p:nvSpPr>
          <p:spPr>
            <a:xfrm>
              <a:off x="827584" y="5189237"/>
              <a:ext cx="1830680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7350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Reports. Easy to change colors, photos and Text. </a:t>
              </a:r>
              <a:endParaRPr sz="1200">
                <a:solidFill>
                  <a:srgbClr val="7350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3" name="Google Shape;433;p8"/>
          <p:cNvGrpSpPr/>
          <p:nvPr/>
        </p:nvGrpSpPr>
        <p:grpSpPr>
          <a:xfrm>
            <a:off x="4210983" y="3660060"/>
            <a:ext cx="3364154" cy="912984"/>
            <a:chOff x="827584" y="4922584"/>
            <a:chExt cx="1830680" cy="912984"/>
          </a:xfrm>
        </p:grpSpPr>
        <p:sp>
          <p:nvSpPr>
            <p:cNvPr id="434" name="Google Shape;434;p8"/>
            <p:cNvSpPr txBox="1"/>
            <p:nvPr/>
          </p:nvSpPr>
          <p:spPr>
            <a:xfrm>
              <a:off x="827584" y="4922584"/>
              <a:ext cx="1830680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7350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400" b="1">
                <a:solidFill>
                  <a:srgbClr val="7350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8"/>
            <p:cNvSpPr txBox="1"/>
            <p:nvPr/>
          </p:nvSpPr>
          <p:spPr>
            <a:xfrm>
              <a:off x="827584" y="5189237"/>
              <a:ext cx="1830680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7350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Reports. Easy to change colors, photos and Text. </a:t>
              </a:r>
              <a:endParaRPr sz="1200">
                <a:solidFill>
                  <a:srgbClr val="7350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6" name="Google Shape;436;p8"/>
          <p:cNvSpPr/>
          <p:nvPr/>
        </p:nvSpPr>
        <p:spPr>
          <a:xfrm>
            <a:off x="905523" y="4413744"/>
            <a:ext cx="2769493" cy="1616927"/>
          </a:xfrm>
          <a:prstGeom prst="rect">
            <a:avLst/>
          </a:prstGeom>
          <a:solidFill>
            <a:schemeClr val="lt1">
              <a:alpha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7350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8"/>
          <p:cNvSpPr txBox="1"/>
          <p:nvPr/>
        </p:nvSpPr>
        <p:spPr>
          <a:xfrm>
            <a:off x="1034596" y="4547992"/>
            <a:ext cx="2499912" cy="402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3503F"/>
              </a:buClr>
              <a:buSzPts val="1800"/>
              <a:buFont typeface="Arial"/>
              <a:buNone/>
            </a:pPr>
            <a:r>
              <a:rPr lang="en-US" sz="1800" b="1">
                <a:solidFill>
                  <a:srgbClr val="73503F"/>
                </a:solidFill>
                <a:latin typeface="Arial"/>
                <a:ea typeface="Arial"/>
                <a:cs typeface="Arial"/>
                <a:sym typeface="Arial"/>
              </a:rPr>
              <a:t>MEMBER NAME</a:t>
            </a:r>
            <a:endParaRPr/>
          </a:p>
        </p:txBody>
      </p:sp>
      <p:sp>
        <p:nvSpPr>
          <p:cNvPr id="438" name="Google Shape;438;p8"/>
          <p:cNvSpPr txBox="1"/>
          <p:nvPr/>
        </p:nvSpPr>
        <p:spPr>
          <a:xfrm>
            <a:off x="1034596" y="4943920"/>
            <a:ext cx="2499912" cy="280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3503F"/>
              </a:buClr>
              <a:buSzPts val="1200"/>
              <a:buFont typeface="Arial"/>
              <a:buNone/>
            </a:pPr>
            <a:r>
              <a:rPr lang="en-US" sz="1200" b="1">
                <a:solidFill>
                  <a:srgbClr val="73503F"/>
                </a:solidFill>
                <a:latin typeface="Arial"/>
                <a:ea typeface="Arial"/>
                <a:cs typeface="Arial"/>
                <a:sym typeface="Arial"/>
              </a:rPr>
              <a:t>DIRECTOR</a:t>
            </a:r>
            <a:endParaRPr sz="1200" b="1">
              <a:solidFill>
                <a:srgbClr val="7350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8"/>
          <p:cNvSpPr txBox="1"/>
          <p:nvPr/>
        </p:nvSpPr>
        <p:spPr>
          <a:xfrm>
            <a:off x="1740876" y="5475496"/>
            <a:ext cx="186959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73503F"/>
                </a:solidFill>
                <a:latin typeface="Arial"/>
                <a:ea typeface="Arial"/>
                <a:cs typeface="Arial"/>
                <a:sym typeface="Arial"/>
              </a:rPr>
              <a:t>Easy to change colors, photos and Text. </a:t>
            </a:r>
            <a:endParaRPr sz="1200">
              <a:solidFill>
                <a:srgbClr val="7350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8"/>
          <p:cNvSpPr/>
          <p:nvPr/>
        </p:nvSpPr>
        <p:spPr>
          <a:xfrm>
            <a:off x="1166815" y="1929342"/>
            <a:ext cx="1799246" cy="2417278"/>
          </a:xfrm>
          <a:custGeom>
            <a:avLst/>
            <a:gdLst/>
            <a:ahLst/>
            <a:cxnLst/>
            <a:rect l="l" t="t" r="r" b="b"/>
            <a:pathLst>
              <a:path w="205" h="277" extrusionOk="0">
                <a:moveTo>
                  <a:pt x="60" y="64"/>
                </a:moveTo>
                <a:cubicBezTo>
                  <a:pt x="54" y="60"/>
                  <a:pt x="54" y="55"/>
                  <a:pt x="61" y="49"/>
                </a:cubicBezTo>
                <a:cubicBezTo>
                  <a:pt x="61" y="46"/>
                  <a:pt x="60" y="43"/>
                  <a:pt x="60" y="40"/>
                </a:cubicBezTo>
                <a:cubicBezTo>
                  <a:pt x="58" y="34"/>
                  <a:pt x="54" y="31"/>
                  <a:pt x="47" y="31"/>
                </a:cubicBezTo>
                <a:cubicBezTo>
                  <a:pt x="44" y="31"/>
                  <a:pt x="40" y="32"/>
                  <a:pt x="37" y="31"/>
                </a:cubicBezTo>
                <a:cubicBezTo>
                  <a:pt x="35" y="30"/>
                  <a:pt x="31" y="28"/>
                  <a:pt x="31" y="25"/>
                </a:cubicBezTo>
                <a:cubicBezTo>
                  <a:pt x="30" y="23"/>
                  <a:pt x="33" y="19"/>
                  <a:pt x="35" y="18"/>
                </a:cubicBezTo>
                <a:cubicBezTo>
                  <a:pt x="42" y="15"/>
                  <a:pt x="50" y="13"/>
                  <a:pt x="58" y="12"/>
                </a:cubicBezTo>
                <a:cubicBezTo>
                  <a:pt x="65" y="12"/>
                  <a:pt x="73" y="14"/>
                  <a:pt x="82" y="15"/>
                </a:cubicBezTo>
                <a:cubicBezTo>
                  <a:pt x="91" y="7"/>
                  <a:pt x="103" y="1"/>
                  <a:pt x="117" y="0"/>
                </a:cubicBezTo>
                <a:cubicBezTo>
                  <a:pt x="122" y="0"/>
                  <a:pt x="127" y="1"/>
                  <a:pt x="131" y="3"/>
                </a:cubicBezTo>
                <a:cubicBezTo>
                  <a:pt x="137" y="6"/>
                  <a:pt x="136" y="11"/>
                  <a:pt x="132" y="14"/>
                </a:cubicBezTo>
                <a:cubicBezTo>
                  <a:pt x="130" y="16"/>
                  <a:pt x="128" y="17"/>
                  <a:pt x="126" y="18"/>
                </a:cubicBezTo>
                <a:cubicBezTo>
                  <a:pt x="125" y="19"/>
                  <a:pt x="124" y="20"/>
                  <a:pt x="121" y="21"/>
                </a:cubicBezTo>
                <a:cubicBezTo>
                  <a:pt x="128" y="21"/>
                  <a:pt x="134" y="21"/>
                  <a:pt x="140" y="21"/>
                </a:cubicBezTo>
                <a:cubicBezTo>
                  <a:pt x="149" y="22"/>
                  <a:pt x="158" y="23"/>
                  <a:pt x="167" y="24"/>
                </a:cubicBezTo>
                <a:cubicBezTo>
                  <a:pt x="170" y="24"/>
                  <a:pt x="174" y="26"/>
                  <a:pt x="176" y="29"/>
                </a:cubicBezTo>
                <a:cubicBezTo>
                  <a:pt x="178" y="31"/>
                  <a:pt x="179" y="35"/>
                  <a:pt x="179" y="38"/>
                </a:cubicBezTo>
                <a:cubicBezTo>
                  <a:pt x="178" y="40"/>
                  <a:pt x="175" y="43"/>
                  <a:pt x="172" y="43"/>
                </a:cubicBezTo>
                <a:cubicBezTo>
                  <a:pt x="167" y="43"/>
                  <a:pt x="161" y="43"/>
                  <a:pt x="156" y="42"/>
                </a:cubicBezTo>
                <a:cubicBezTo>
                  <a:pt x="146" y="39"/>
                  <a:pt x="139" y="42"/>
                  <a:pt x="133" y="49"/>
                </a:cubicBezTo>
                <a:cubicBezTo>
                  <a:pt x="136" y="57"/>
                  <a:pt x="136" y="62"/>
                  <a:pt x="126" y="64"/>
                </a:cubicBezTo>
                <a:cubicBezTo>
                  <a:pt x="121" y="64"/>
                  <a:pt x="116" y="66"/>
                  <a:pt x="111" y="67"/>
                </a:cubicBezTo>
                <a:cubicBezTo>
                  <a:pt x="111" y="67"/>
                  <a:pt x="110" y="68"/>
                  <a:pt x="108" y="68"/>
                </a:cubicBezTo>
                <a:cubicBezTo>
                  <a:pt x="110" y="73"/>
                  <a:pt x="113" y="75"/>
                  <a:pt x="118" y="74"/>
                </a:cubicBezTo>
                <a:cubicBezTo>
                  <a:pt x="124" y="73"/>
                  <a:pt x="131" y="70"/>
                  <a:pt x="137" y="69"/>
                </a:cubicBezTo>
                <a:cubicBezTo>
                  <a:pt x="140" y="69"/>
                  <a:pt x="143" y="69"/>
                  <a:pt x="146" y="71"/>
                </a:cubicBezTo>
                <a:cubicBezTo>
                  <a:pt x="162" y="81"/>
                  <a:pt x="170" y="97"/>
                  <a:pt x="176" y="115"/>
                </a:cubicBezTo>
                <a:cubicBezTo>
                  <a:pt x="183" y="137"/>
                  <a:pt x="183" y="159"/>
                  <a:pt x="185" y="181"/>
                </a:cubicBezTo>
                <a:cubicBezTo>
                  <a:pt x="188" y="202"/>
                  <a:pt x="191" y="222"/>
                  <a:pt x="195" y="243"/>
                </a:cubicBezTo>
                <a:cubicBezTo>
                  <a:pt x="196" y="246"/>
                  <a:pt x="198" y="249"/>
                  <a:pt x="200" y="251"/>
                </a:cubicBezTo>
                <a:cubicBezTo>
                  <a:pt x="205" y="256"/>
                  <a:pt x="204" y="260"/>
                  <a:pt x="202" y="265"/>
                </a:cubicBezTo>
                <a:cubicBezTo>
                  <a:pt x="200" y="269"/>
                  <a:pt x="195" y="271"/>
                  <a:pt x="190" y="269"/>
                </a:cubicBezTo>
                <a:cubicBezTo>
                  <a:pt x="175" y="262"/>
                  <a:pt x="160" y="267"/>
                  <a:pt x="145" y="269"/>
                </a:cubicBezTo>
                <a:cubicBezTo>
                  <a:pt x="120" y="272"/>
                  <a:pt x="96" y="273"/>
                  <a:pt x="71" y="271"/>
                </a:cubicBezTo>
                <a:cubicBezTo>
                  <a:pt x="61" y="271"/>
                  <a:pt x="51" y="270"/>
                  <a:pt x="41" y="270"/>
                </a:cubicBezTo>
                <a:cubicBezTo>
                  <a:pt x="33" y="269"/>
                  <a:pt x="25" y="270"/>
                  <a:pt x="18" y="274"/>
                </a:cubicBezTo>
                <a:cubicBezTo>
                  <a:pt x="13" y="277"/>
                  <a:pt x="8" y="277"/>
                  <a:pt x="4" y="272"/>
                </a:cubicBezTo>
                <a:cubicBezTo>
                  <a:pt x="0" y="268"/>
                  <a:pt x="2" y="264"/>
                  <a:pt x="5" y="259"/>
                </a:cubicBezTo>
                <a:cubicBezTo>
                  <a:pt x="7" y="254"/>
                  <a:pt x="9" y="248"/>
                  <a:pt x="9" y="243"/>
                </a:cubicBezTo>
                <a:cubicBezTo>
                  <a:pt x="11" y="220"/>
                  <a:pt x="12" y="197"/>
                  <a:pt x="13" y="175"/>
                </a:cubicBezTo>
                <a:cubicBezTo>
                  <a:pt x="13" y="163"/>
                  <a:pt x="11" y="152"/>
                  <a:pt x="11" y="140"/>
                </a:cubicBezTo>
                <a:cubicBezTo>
                  <a:pt x="10" y="115"/>
                  <a:pt x="17" y="93"/>
                  <a:pt x="39" y="77"/>
                </a:cubicBezTo>
                <a:cubicBezTo>
                  <a:pt x="46" y="72"/>
                  <a:pt x="53" y="69"/>
                  <a:pt x="60" y="64"/>
                </a:cubicBezTo>
                <a:close/>
                <a:moveTo>
                  <a:pt x="122" y="135"/>
                </a:moveTo>
                <a:cubicBezTo>
                  <a:pt x="117" y="134"/>
                  <a:pt x="112" y="133"/>
                  <a:pt x="108" y="132"/>
                </a:cubicBezTo>
                <a:cubicBezTo>
                  <a:pt x="108" y="128"/>
                  <a:pt x="109" y="122"/>
                  <a:pt x="106" y="120"/>
                </a:cubicBezTo>
                <a:cubicBezTo>
                  <a:pt x="104" y="118"/>
                  <a:pt x="99" y="119"/>
                  <a:pt x="94" y="118"/>
                </a:cubicBezTo>
                <a:cubicBezTo>
                  <a:pt x="94" y="124"/>
                  <a:pt x="94" y="128"/>
                  <a:pt x="94" y="133"/>
                </a:cubicBezTo>
                <a:cubicBezTo>
                  <a:pt x="80" y="134"/>
                  <a:pt x="72" y="141"/>
                  <a:pt x="73" y="155"/>
                </a:cubicBezTo>
                <a:cubicBezTo>
                  <a:pt x="73" y="169"/>
                  <a:pt x="74" y="175"/>
                  <a:pt x="89" y="179"/>
                </a:cubicBezTo>
                <a:cubicBezTo>
                  <a:pt x="93" y="180"/>
                  <a:pt x="96" y="181"/>
                  <a:pt x="99" y="182"/>
                </a:cubicBezTo>
                <a:cubicBezTo>
                  <a:pt x="108" y="185"/>
                  <a:pt x="109" y="187"/>
                  <a:pt x="108" y="197"/>
                </a:cubicBezTo>
                <a:cubicBezTo>
                  <a:pt x="107" y="202"/>
                  <a:pt x="104" y="205"/>
                  <a:pt x="97" y="204"/>
                </a:cubicBezTo>
                <a:cubicBezTo>
                  <a:pt x="90" y="204"/>
                  <a:pt x="83" y="202"/>
                  <a:pt x="75" y="201"/>
                </a:cubicBezTo>
                <a:cubicBezTo>
                  <a:pt x="74" y="205"/>
                  <a:pt x="73" y="209"/>
                  <a:pt x="72" y="213"/>
                </a:cubicBezTo>
                <a:cubicBezTo>
                  <a:pt x="74" y="214"/>
                  <a:pt x="76" y="215"/>
                  <a:pt x="77" y="215"/>
                </a:cubicBezTo>
                <a:cubicBezTo>
                  <a:pt x="88" y="215"/>
                  <a:pt x="93" y="220"/>
                  <a:pt x="92" y="231"/>
                </a:cubicBezTo>
                <a:cubicBezTo>
                  <a:pt x="96" y="231"/>
                  <a:pt x="100" y="231"/>
                  <a:pt x="104" y="231"/>
                </a:cubicBezTo>
                <a:cubicBezTo>
                  <a:pt x="104" y="226"/>
                  <a:pt x="104" y="222"/>
                  <a:pt x="104" y="218"/>
                </a:cubicBezTo>
                <a:cubicBezTo>
                  <a:pt x="105" y="217"/>
                  <a:pt x="107" y="217"/>
                  <a:pt x="108" y="217"/>
                </a:cubicBezTo>
                <a:cubicBezTo>
                  <a:pt x="118" y="214"/>
                  <a:pt x="123" y="209"/>
                  <a:pt x="124" y="198"/>
                </a:cubicBezTo>
                <a:cubicBezTo>
                  <a:pt x="124" y="195"/>
                  <a:pt x="124" y="192"/>
                  <a:pt x="124" y="189"/>
                </a:cubicBezTo>
                <a:cubicBezTo>
                  <a:pt x="123" y="178"/>
                  <a:pt x="121" y="174"/>
                  <a:pt x="111" y="171"/>
                </a:cubicBezTo>
                <a:cubicBezTo>
                  <a:pt x="105" y="169"/>
                  <a:pt x="100" y="167"/>
                  <a:pt x="94" y="166"/>
                </a:cubicBezTo>
                <a:cubicBezTo>
                  <a:pt x="87" y="164"/>
                  <a:pt x="88" y="159"/>
                  <a:pt x="89" y="154"/>
                </a:cubicBezTo>
                <a:cubicBezTo>
                  <a:pt x="89" y="149"/>
                  <a:pt x="92" y="146"/>
                  <a:pt x="97" y="146"/>
                </a:cubicBezTo>
                <a:cubicBezTo>
                  <a:pt x="105" y="147"/>
                  <a:pt x="113" y="147"/>
                  <a:pt x="121" y="148"/>
                </a:cubicBezTo>
                <a:cubicBezTo>
                  <a:pt x="121" y="144"/>
                  <a:pt x="122" y="140"/>
                  <a:pt x="122" y="135"/>
                </a:cubicBezTo>
                <a:close/>
              </a:path>
            </a:pathLst>
          </a:custGeom>
          <a:solidFill>
            <a:srgbClr val="73503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1" name="Google Shape;441;p8"/>
          <p:cNvGrpSpPr/>
          <p:nvPr/>
        </p:nvGrpSpPr>
        <p:grpSpPr>
          <a:xfrm>
            <a:off x="8111103" y="2639221"/>
            <a:ext cx="4005775" cy="3867643"/>
            <a:chOff x="10502900" y="5608638"/>
            <a:chExt cx="874713" cy="844550"/>
          </a:xfrm>
        </p:grpSpPr>
        <p:sp>
          <p:nvSpPr>
            <p:cNvPr id="442" name="Google Shape;442;p8"/>
            <p:cNvSpPr/>
            <p:nvPr/>
          </p:nvSpPr>
          <p:spPr>
            <a:xfrm>
              <a:off x="10688638" y="5764213"/>
              <a:ext cx="498475" cy="552450"/>
            </a:xfrm>
            <a:custGeom>
              <a:avLst/>
              <a:gdLst/>
              <a:ahLst/>
              <a:cxnLst/>
              <a:rect l="l" t="t" r="r" b="b"/>
              <a:pathLst>
                <a:path w="131" h="145" extrusionOk="0">
                  <a:moveTo>
                    <a:pt x="131" y="145"/>
                  </a:moveTo>
                  <a:cubicBezTo>
                    <a:pt x="87" y="145"/>
                    <a:pt x="44" y="145"/>
                    <a:pt x="0" y="145"/>
                  </a:cubicBezTo>
                  <a:cubicBezTo>
                    <a:pt x="0" y="143"/>
                    <a:pt x="0" y="141"/>
                    <a:pt x="0" y="139"/>
                  </a:cubicBezTo>
                  <a:cubicBezTo>
                    <a:pt x="1" y="112"/>
                    <a:pt x="3" y="84"/>
                    <a:pt x="4" y="57"/>
                  </a:cubicBezTo>
                  <a:cubicBezTo>
                    <a:pt x="5" y="31"/>
                    <a:pt x="27" y="8"/>
                    <a:pt x="54" y="4"/>
                  </a:cubicBezTo>
                  <a:cubicBezTo>
                    <a:pt x="79" y="0"/>
                    <a:pt x="101" y="8"/>
                    <a:pt x="117" y="28"/>
                  </a:cubicBezTo>
                  <a:cubicBezTo>
                    <a:pt x="123" y="37"/>
                    <a:pt x="127" y="47"/>
                    <a:pt x="127" y="58"/>
                  </a:cubicBezTo>
                  <a:cubicBezTo>
                    <a:pt x="129" y="85"/>
                    <a:pt x="130" y="113"/>
                    <a:pt x="131" y="140"/>
                  </a:cubicBezTo>
                  <a:cubicBezTo>
                    <a:pt x="131" y="141"/>
                    <a:pt x="131" y="143"/>
                    <a:pt x="131" y="145"/>
                  </a:cubicBezTo>
                  <a:close/>
                  <a:moveTo>
                    <a:pt x="68" y="12"/>
                  </a:moveTo>
                  <a:cubicBezTo>
                    <a:pt x="68" y="11"/>
                    <a:pt x="68" y="11"/>
                    <a:pt x="67" y="10"/>
                  </a:cubicBezTo>
                  <a:cubicBezTo>
                    <a:pt x="62" y="11"/>
                    <a:pt x="56" y="11"/>
                    <a:pt x="50" y="13"/>
                  </a:cubicBezTo>
                  <a:cubicBezTo>
                    <a:pt x="31" y="18"/>
                    <a:pt x="14" y="36"/>
                    <a:pt x="13" y="54"/>
                  </a:cubicBezTo>
                  <a:cubicBezTo>
                    <a:pt x="11" y="80"/>
                    <a:pt x="10" y="106"/>
                    <a:pt x="9" y="132"/>
                  </a:cubicBezTo>
                  <a:cubicBezTo>
                    <a:pt x="9" y="133"/>
                    <a:pt x="9" y="135"/>
                    <a:pt x="9" y="137"/>
                  </a:cubicBezTo>
                  <a:cubicBezTo>
                    <a:pt x="14" y="137"/>
                    <a:pt x="18" y="137"/>
                    <a:pt x="22" y="137"/>
                  </a:cubicBezTo>
                  <a:cubicBezTo>
                    <a:pt x="23" y="135"/>
                    <a:pt x="23" y="133"/>
                    <a:pt x="23" y="131"/>
                  </a:cubicBezTo>
                  <a:cubicBezTo>
                    <a:pt x="24" y="111"/>
                    <a:pt x="25" y="91"/>
                    <a:pt x="26" y="71"/>
                  </a:cubicBezTo>
                  <a:cubicBezTo>
                    <a:pt x="26" y="59"/>
                    <a:pt x="26" y="48"/>
                    <a:pt x="32" y="38"/>
                  </a:cubicBezTo>
                  <a:cubicBezTo>
                    <a:pt x="40" y="24"/>
                    <a:pt x="52" y="16"/>
                    <a:pt x="68" y="12"/>
                  </a:cubicBezTo>
                  <a:close/>
                  <a:moveTo>
                    <a:pt x="37" y="41"/>
                  </a:moveTo>
                  <a:cubicBezTo>
                    <a:pt x="44" y="69"/>
                    <a:pt x="44" y="97"/>
                    <a:pt x="37" y="124"/>
                  </a:cubicBezTo>
                  <a:cubicBezTo>
                    <a:pt x="51" y="120"/>
                    <a:pt x="60" y="103"/>
                    <a:pt x="60" y="83"/>
                  </a:cubicBezTo>
                  <a:cubicBezTo>
                    <a:pt x="60" y="64"/>
                    <a:pt x="51" y="47"/>
                    <a:pt x="37" y="41"/>
                  </a:cubicBezTo>
                  <a:close/>
                </a:path>
              </a:pathLst>
            </a:custGeom>
            <a:solidFill>
              <a:srgbClr val="EDC7A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8"/>
            <p:cNvSpPr/>
            <p:nvPr/>
          </p:nvSpPr>
          <p:spPr>
            <a:xfrm>
              <a:off x="10609263" y="6335713"/>
              <a:ext cx="657225" cy="117475"/>
            </a:xfrm>
            <a:custGeom>
              <a:avLst/>
              <a:gdLst/>
              <a:ahLst/>
              <a:cxnLst/>
              <a:rect l="l" t="t" r="r" b="b"/>
              <a:pathLst>
                <a:path w="173" h="31" extrusionOk="0">
                  <a:moveTo>
                    <a:pt x="0" y="31"/>
                  </a:moveTo>
                  <a:cubicBezTo>
                    <a:pt x="2" y="20"/>
                    <a:pt x="4" y="10"/>
                    <a:pt x="6" y="0"/>
                  </a:cubicBezTo>
                  <a:cubicBezTo>
                    <a:pt x="60" y="0"/>
                    <a:pt x="113" y="0"/>
                    <a:pt x="167" y="0"/>
                  </a:cubicBezTo>
                  <a:cubicBezTo>
                    <a:pt x="169" y="10"/>
                    <a:pt x="171" y="20"/>
                    <a:pt x="173" y="31"/>
                  </a:cubicBezTo>
                  <a:cubicBezTo>
                    <a:pt x="115" y="31"/>
                    <a:pt x="58" y="31"/>
                    <a:pt x="0" y="31"/>
                  </a:cubicBezTo>
                  <a:close/>
                  <a:moveTo>
                    <a:pt x="6" y="29"/>
                  </a:moveTo>
                  <a:cubicBezTo>
                    <a:pt x="11" y="29"/>
                    <a:pt x="15" y="29"/>
                    <a:pt x="19" y="29"/>
                  </a:cubicBezTo>
                  <a:cubicBezTo>
                    <a:pt x="20" y="29"/>
                    <a:pt x="21" y="28"/>
                    <a:pt x="22" y="27"/>
                  </a:cubicBezTo>
                  <a:cubicBezTo>
                    <a:pt x="23" y="19"/>
                    <a:pt x="25" y="11"/>
                    <a:pt x="27" y="2"/>
                  </a:cubicBezTo>
                  <a:cubicBezTo>
                    <a:pt x="22" y="2"/>
                    <a:pt x="18" y="1"/>
                    <a:pt x="15" y="2"/>
                  </a:cubicBezTo>
                  <a:cubicBezTo>
                    <a:pt x="13" y="2"/>
                    <a:pt x="11" y="3"/>
                    <a:pt x="11" y="5"/>
                  </a:cubicBezTo>
                  <a:cubicBezTo>
                    <a:pt x="9" y="12"/>
                    <a:pt x="8" y="20"/>
                    <a:pt x="6" y="29"/>
                  </a:cubicBezTo>
                  <a:close/>
                  <a:moveTo>
                    <a:pt x="32" y="29"/>
                  </a:moveTo>
                  <a:cubicBezTo>
                    <a:pt x="34" y="20"/>
                    <a:pt x="35" y="11"/>
                    <a:pt x="36" y="2"/>
                  </a:cubicBezTo>
                  <a:cubicBezTo>
                    <a:pt x="36" y="2"/>
                    <a:pt x="35" y="2"/>
                    <a:pt x="35" y="1"/>
                  </a:cubicBezTo>
                  <a:cubicBezTo>
                    <a:pt x="33" y="2"/>
                    <a:pt x="31" y="3"/>
                    <a:pt x="30" y="5"/>
                  </a:cubicBezTo>
                  <a:cubicBezTo>
                    <a:pt x="29" y="13"/>
                    <a:pt x="28" y="20"/>
                    <a:pt x="27" y="28"/>
                  </a:cubicBezTo>
                  <a:cubicBezTo>
                    <a:pt x="29" y="29"/>
                    <a:pt x="30" y="29"/>
                    <a:pt x="32" y="29"/>
                  </a:cubicBezTo>
                  <a:close/>
                </a:path>
              </a:pathLst>
            </a:custGeom>
            <a:solidFill>
              <a:srgbClr val="EDC7A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8"/>
            <p:cNvSpPr/>
            <p:nvPr/>
          </p:nvSpPr>
          <p:spPr>
            <a:xfrm>
              <a:off x="11053763" y="5608638"/>
              <a:ext cx="68263" cy="125413"/>
            </a:xfrm>
            <a:custGeom>
              <a:avLst/>
              <a:gdLst/>
              <a:ahLst/>
              <a:cxnLst/>
              <a:rect l="l" t="t" r="r" b="b"/>
              <a:pathLst>
                <a:path w="18" h="33" extrusionOk="0">
                  <a:moveTo>
                    <a:pt x="7" y="33"/>
                  </a:moveTo>
                  <a:cubicBezTo>
                    <a:pt x="5" y="32"/>
                    <a:pt x="2" y="31"/>
                    <a:pt x="0" y="30"/>
                  </a:cubicBezTo>
                  <a:cubicBezTo>
                    <a:pt x="3" y="21"/>
                    <a:pt x="6" y="11"/>
                    <a:pt x="10" y="2"/>
                  </a:cubicBezTo>
                  <a:cubicBezTo>
                    <a:pt x="11" y="1"/>
                    <a:pt x="14" y="0"/>
                    <a:pt x="15" y="0"/>
                  </a:cubicBezTo>
                  <a:cubicBezTo>
                    <a:pt x="16" y="1"/>
                    <a:pt x="18" y="4"/>
                    <a:pt x="17" y="5"/>
                  </a:cubicBezTo>
                  <a:cubicBezTo>
                    <a:pt x="14" y="14"/>
                    <a:pt x="11" y="23"/>
                    <a:pt x="7" y="33"/>
                  </a:cubicBezTo>
                  <a:close/>
                </a:path>
              </a:pathLst>
            </a:custGeom>
            <a:solidFill>
              <a:srgbClr val="EDC7A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8"/>
            <p:cNvSpPr/>
            <p:nvPr/>
          </p:nvSpPr>
          <p:spPr>
            <a:xfrm>
              <a:off x="10502900" y="5821363"/>
              <a:ext cx="117475" cy="87313"/>
            </a:xfrm>
            <a:custGeom>
              <a:avLst/>
              <a:gdLst/>
              <a:ahLst/>
              <a:cxnLst/>
              <a:rect l="l" t="t" r="r" b="b"/>
              <a:pathLst>
                <a:path w="31" h="23" extrusionOk="0">
                  <a:moveTo>
                    <a:pt x="31" y="15"/>
                  </a:moveTo>
                  <a:cubicBezTo>
                    <a:pt x="30" y="18"/>
                    <a:pt x="29" y="20"/>
                    <a:pt x="27" y="23"/>
                  </a:cubicBezTo>
                  <a:cubicBezTo>
                    <a:pt x="18" y="17"/>
                    <a:pt x="10" y="13"/>
                    <a:pt x="1" y="7"/>
                  </a:cubicBezTo>
                  <a:cubicBezTo>
                    <a:pt x="0" y="7"/>
                    <a:pt x="0" y="3"/>
                    <a:pt x="1" y="2"/>
                  </a:cubicBezTo>
                  <a:cubicBezTo>
                    <a:pt x="2" y="1"/>
                    <a:pt x="5" y="0"/>
                    <a:pt x="6" y="1"/>
                  </a:cubicBezTo>
                  <a:cubicBezTo>
                    <a:pt x="14" y="5"/>
                    <a:pt x="23" y="10"/>
                    <a:pt x="31" y="15"/>
                  </a:cubicBezTo>
                  <a:close/>
                </a:path>
              </a:pathLst>
            </a:custGeom>
            <a:solidFill>
              <a:srgbClr val="EDC7A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8"/>
            <p:cNvSpPr/>
            <p:nvPr/>
          </p:nvSpPr>
          <p:spPr>
            <a:xfrm>
              <a:off x="10756900" y="5608638"/>
              <a:ext cx="69850" cy="125413"/>
            </a:xfrm>
            <a:custGeom>
              <a:avLst/>
              <a:gdLst/>
              <a:ahLst/>
              <a:cxnLst/>
              <a:rect l="l" t="t" r="r" b="b"/>
              <a:pathLst>
                <a:path w="18" h="33" extrusionOk="0">
                  <a:moveTo>
                    <a:pt x="18" y="30"/>
                  </a:moveTo>
                  <a:cubicBezTo>
                    <a:pt x="15" y="31"/>
                    <a:pt x="13" y="32"/>
                    <a:pt x="10" y="33"/>
                  </a:cubicBezTo>
                  <a:cubicBezTo>
                    <a:pt x="7" y="24"/>
                    <a:pt x="3" y="15"/>
                    <a:pt x="0" y="5"/>
                  </a:cubicBezTo>
                  <a:cubicBezTo>
                    <a:pt x="0" y="4"/>
                    <a:pt x="2" y="2"/>
                    <a:pt x="3" y="0"/>
                  </a:cubicBezTo>
                  <a:cubicBezTo>
                    <a:pt x="4" y="1"/>
                    <a:pt x="7" y="2"/>
                    <a:pt x="8" y="3"/>
                  </a:cubicBezTo>
                  <a:cubicBezTo>
                    <a:pt x="11" y="12"/>
                    <a:pt x="14" y="21"/>
                    <a:pt x="18" y="30"/>
                  </a:cubicBezTo>
                  <a:close/>
                </a:path>
              </a:pathLst>
            </a:custGeom>
            <a:solidFill>
              <a:srgbClr val="EDC7A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8"/>
            <p:cNvSpPr/>
            <p:nvPr/>
          </p:nvSpPr>
          <p:spPr>
            <a:xfrm>
              <a:off x="11255375" y="5821363"/>
              <a:ext cx="122238" cy="87313"/>
            </a:xfrm>
            <a:custGeom>
              <a:avLst/>
              <a:gdLst/>
              <a:ahLst/>
              <a:cxnLst/>
              <a:rect l="l" t="t" r="r" b="b"/>
              <a:pathLst>
                <a:path w="32" h="23" extrusionOk="0">
                  <a:moveTo>
                    <a:pt x="4" y="23"/>
                  </a:moveTo>
                  <a:cubicBezTo>
                    <a:pt x="3" y="20"/>
                    <a:pt x="1" y="18"/>
                    <a:pt x="0" y="15"/>
                  </a:cubicBezTo>
                  <a:cubicBezTo>
                    <a:pt x="9" y="10"/>
                    <a:pt x="17" y="5"/>
                    <a:pt x="26" y="1"/>
                  </a:cubicBezTo>
                  <a:cubicBezTo>
                    <a:pt x="27" y="0"/>
                    <a:pt x="30" y="1"/>
                    <a:pt x="31" y="3"/>
                  </a:cubicBezTo>
                  <a:cubicBezTo>
                    <a:pt x="32" y="4"/>
                    <a:pt x="31" y="7"/>
                    <a:pt x="30" y="8"/>
                  </a:cubicBezTo>
                  <a:cubicBezTo>
                    <a:pt x="21" y="13"/>
                    <a:pt x="13" y="18"/>
                    <a:pt x="4" y="23"/>
                  </a:cubicBezTo>
                  <a:close/>
                </a:path>
              </a:pathLst>
            </a:custGeom>
            <a:solidFill>
              <a:srgbClr val="EDC7A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9"/>
          <p:cNvSpPr txBox="1">
            <a:spLocks noGrp="1"/>
          </p:cNvSpPr>
          <p:nvPr>
            <p:ph type="body" idx="1"/>
          </p:nvPr>
        </p:nvSpPr>
        <p:spPr>
          <a:xfrm>
            <a:off x="300700" y="267332"/>
            <a:ext cx="11572875" cy="1123950"/>
          </a:xfrm>
          <a:prstGeom prst="rect">
            <a:avLst/>
          </a:prstGeom>
          <a:solidFill>
            <a:srgbClr val="EDC7A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419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Arial"/>
              <a:buChar char="•"/>
            </a:pPr>
            <a:r>
              <a:rPr lang="en-US" sz="6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Timeline Style</a:t>
            </a:r>
            <a:endParaRPr/>
          </a:p>
        </p:txBody>
      </p:sp>
      <p:grpSp>
        <p:nvGrpSpPr>
          <p:cNvPr id="453" name="Google Shape;453;p9"/>
          <p:cNvGrpSpPr/>
          <p:nvPr/>
        </p:nvGrpSpPr>
        <p:grpSpPr>
          <a:xfrm>
            <a:off x="2239943" y="2008391"/>
            <a:ext cx="1830680" cy="1116019"/>
            <a:chOff x="1331640" y="1190575"/>
            <a:chExt cx="1830680" cy="1116019"/>
          </a:xfrm>
        </p:grpSpPr>
        <p:sp>
          <p:nvSpPr>
            <p:cNvPr id="454" name="Google Shape;454;p9"/>
            <p:cNvSpPr txBox="1"/>
            <p:nvPr/>
          </p:nvSpPr>
          <p:spPr>
            <a:xfrm>
              <a:off x="1331640" y="1190575"/>
              <a:ext cx="183068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7350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rgbClr val="7350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9"/>
            <p:cNvSpPr txBox="1"/>
            <p:nvPr/>
          </p:nvSpPr>
          <p:spPr>
            <a:xfrm>
              <a:off x="1331640" y="1475597"/>
              <a:ext cx="1789152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7350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Reports.</a:t>
              </a:r>
              <a:endParaRPr sz="1200">
                <a:solidFill>
                  <a:srgbClr val="7350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6" name="Google Shape;456;p9"/>
          <p:cNvSpPr/>
          <p:nvPr/>
        </p:nvSpPr>
        <p:spPr>
          <a:xfrm rot="-8163752">
            <a:off x="9596607" y="3091587"/>
            <a:ext cx="1417324" cy="1364036"/>
          </a:xfrm>
          <a:custGeom>
            <a:avLst/>
            <a:gdLst/>
            <a:ahLst/>
            <a:cxnLst/>
            <a:rect l="l" t="t" r="r" b="b"/>
            <a:pathLst>
              <a:path w="1416297" h="1353657" extrusionOk="0">
                <a:moveTo>
                  <a:pt x="1416297" y="338657"/>
                </a:moveTo>
                <a:lnTo>
                  <a:pt x="342330" y="1353657"/>
                </a:lnTo>
                <a:lnTo>
                  <a:pt x="340597" y="1352019"/>
                </a:lnTo>
                <a:lnTo>
                  <a:pt x="1" y="1352019"/>
                </a:lnTo>
                <a:lnTo>
                  <a:pt x="0" y="1030124"/>
                </a:lnTo>
                <a:lnTo>
                  <a:pt x="2" y="1030125"/>
                </a:lnTo>
                <a:lnTo>
                  <a:pt x="1089972" y="0"/>
                </a:lnTo>
                <a:close/>
              </a:path>
            </a:pathLst>
          </a:custGeom>
          <a:solidFill>
            <a:srgbClr val="7350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9"/>
          <p:cNvSpPr/>
          <p:nvPr/>
        </p:nvSpPr>
        <p:spPr>
          <a:xfrm>
            <a:off x="888024" y="3532211"/>
            <a:ext cx="1728000" cy="470631"/>
          </a:xfrm>
          <a:prstGeom prst="rect">
            <a:avLst/>
          </a:prstGeom>
          <a:solidFill>
            <a:srgbClr val="7350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9"/>
          <p:cNvSpPr/>
          <p:nvPr/>
        </p:nvSpPr>
        <p:spPr>
          <a:xfrm>
            <a:off x="2627977" y="3532211"/>
            <a:ext cx="1728000" cy="470631"/>
          </a:xfrm>
          <a:prstGeom prst="rect">
            <a:avLst/>
          </a:prstGeom>
          <a:solidFill>
            <a:srgbClr val="7350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9"/>
          <p:cNvSpPr/>
          <p:nvPr/>
        </p:nvSpPr>
        <p:spPr>
          <a:xfrm>
            <a:off x="4359138" y="3532211"/>
            <a:ext cx="1728000" cy="470631"/>
          </a:xfrm>
          <a:prstGeom prst="rect">
            <a:avLst/>
          </a:prstGeom>
          <a:solidFill>
            <a:srgbClr val="7350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9"/>
          <p:cNvSpPr/>
          <p:nvPr/>
        </p:nvSpPr>
        <p:spPr>
          <a:xfrm>
            <a:off x="6091032" y="3532211"/>
            <a:ext cx="1728000" cy="470631"/>
          </a:xfrm>
          <a:prstGeom prst="rect">
            <a:avLst/>
          </a:prstGeom>
          <a:solidFill>
            <a:srgbClr val="7350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9"/>
          <p:cNvSpPr/>
          <p:nvPr/>
        </p:nvSpPr>
        <p:spPr>
          <a:xfrm>
            <a:off x="7822926" y="3532211"/>
            <a:ext cx="1728000" cy="470631"/>
          </a:xfrm>
          <a:prstGeom prst="rect">
            <a:avLst/>
          </a:prstGeom>
          <a:solidFill>
            <a:srgbClr val="7350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9"/>
          <p:cNvSpPr txBox="1"/>
          <p:nvPr/>
        </p:nvSpPr>
        <p:spPr>
          <a:xfrm>
            <a:off x="1184400" y="3585440"/>
            <a:ext cx="11880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2014</a:t>
            </a: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9"/>
          <p:cNvSpPr txBox="1"/>
          <p:nvPr/>
        </p:nvSpPr>
        <p:spPr>
          <a:xfrm>
            <a:off x="2911531" y="3585440"/>
            <a:ext cx="11880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2015</a:t>
            </a: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9"/>
          <p:cNvSpPr txBox="1"/>
          <p:nvPr/>
        </p:nvSpPr>
        <p:spPr>
          <a:xfrm>
            <a:off x="4638662" y="3585440"/>
            <a:ext cx="11880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2016</a:t>
            </a: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9"/>
          <p:cNvSpPr txBox="1"/>
          <p:nvPr/>
        </p:nvSpPr>
        <p:spPr>
          <a:xfrm>
            <a:off x="6365794" y="3585440"/>
            <a:ext cx="11880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2017</a:t>
            </a: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9"/>
          <p:cNvSpPr txBox="1"/>
          <p:nvPr/>
        </p:nvSpPr>
        <p:spPr>
          <a:xfrm>
            <a:off x="8092926" y="3585440"/>
            <a:ext cx="11880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2018</a:t>
            </a: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9"/>
          <p:cNvSpPr txBox="1"/>
          <p:nvPr/>
        </p:nvSpPr>
        <p:spPr>
          <a:xfrm>
            <a:off x="9701225" y="3585440"/>
            <a:ext cx="11880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2019</a:t>
            </a: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9"/>
          <p:cNvSpPr/>
          <p:nvPr/>
        </p:nvSpPr>
        <p:spPr>
          <a:xfrm>
            <a:off x="1672509" y="3321159"/>
            <a:ext cx="180000" cy="216000"/>
          </a:xfrm>
          <a:prstGeom prst="triangle">
            <a:avLst>
              <a:gd name="adj" fmla="val 50000"/>
            </a:avLst>
          </a:prstGeom>
          <a:solidFill>
            <a:srgbClr val="7350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9"/>
          <p:cNvSpPr/>
          <p:nvPr/>
        </p:nvSpPr>
        <p:spPr>
          <a:xfrm>
            <a:off x="5133138" y="3321159"/>
            <a:ext cx="180000" cy="216000"/>
          </a:xfrm>
          <a:prstGeom prst="triangle">
            <a:avLst>
              <a:gd name="adj" fmla="val 50000"/>
            </a:avLst>
          </a:prstGeom>
          <a:solidFill>
            <a:srgbClr val="7350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9"/>
          <p:cNvSpPr/>
          <p:nvPr/>
        </p:nvSpPr>
        <p:spPr>
          <a:xfrm>
            <a:off x="8596926" y="3321159"/>
            <a:ext cx="180000" cy="216000"/>
          </a:xfrm>
          <a:prstGeom prst="triangle">
            <a:avLst>
              <a:gd name="adj" fmla="val 50000"/>
            </a:avLst>
          </a:prstGeom>
          <a:solidFill>
            <a:srgbClr val="7350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9"/>
          <p:cNvSpPr/>
          <p:nvPr/>
        </p:nvSpPr>
        <p:spPr>
          <a:xfrm rot="10800000">
            <a:off x="3401978" y="4000059"/>
            <a:ext cx="180000" cy="216000"/>
          </a:xfrm>
          <a:prstGeom prst="triangle">
            <a:avLst>
              <a:gd name="adj" fmla="val 50000"/>
            </a:avLst>
          </a:prstGeom>
          <a:solidFill>
            <a:srgbClr val="7350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9"/>
          <p:cNvSpPr/>
          <p:nvPr/>
        </p:nvSpPr>
        <p:spPr>
          <a:xfrm rot="10800000">
            <a:off x="6865033" y="4000059"/>
            <a:ext cx="180000" cy="216000"/>
          </a:xfrm>
          <a:prstGeom prst="triangle">
            <a:avLst>
              <a:gd name="adj" fmla="val 50000"/>
            </a:avLst>
          </a:prstGeom>
          <a:solidFill>
            <a:srgbClr val="7350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9"/>
          <p:cNvSpPr/>
          <p:nvPr/>
        </p:nvSpPr>
        <p:spPr>
          <a:xfrm rot="10800000">
            <a:off x="10249051" y="4000059"/>
            <a:ext cx="180000" cy="216000"/>
          </a:xfrm>
          <a:prstGeom prst="triangle">
            <a:avLst>
              <a:gd name="adj" fmla="val 50000"/>
            </a:avLst>
          </a:prstGeom>
          <a:solidFill>
            <a:srgbClr val="7350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74" name="Google Shape;474;p9"/>
          <p:cNvGrpSpPr/>
          <p:nvPr/>
        </p:nvGrpSpPr>
        <p:grpSpPr>
          <a:xfrm>
            <a:off x="5658996" y="2008391"/>
            <a:ext cx="1830680" cy="1116019"/>
            <a:chOff x="1331640" y="1190575"/>
            <a:chExt cx="1830680" cy="1116019"/>
          </a:xfrm>
        </p:grpSpPr>
        <p:sp>
          <p:nvSpPr>
            <p:cNvPr id="475" name="Google Shape;475;p9"/>
            <p:cNvSpPr txBox="1"/>
            <p:nvPr/>
          </p:nvSpPr>
          <p:spPr>
            <a:xfrm>
              <a:off x="1331640" y="1190575"/>
              <a:ext cx="183068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7350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rgbClr val="7350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9"/>
            <p:cNvSpPr txBox="1"/>
            <p:nvPr/>
          </p:nvSpPr>
          <p:spPr>
            <a:xfrm>
              <a:off x="1331640" y="1475597"/>
              <a:ext cx="1789152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7350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Reports.</a:t>
              </a:r>
              <a:endParaRPr sz="1200">
                <a:solidFill>
                  <a:srgbClr val="7350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7" name="Google Shape;477;p9"/>
          <p:cNvGrpSpPr/>
          <p:nvPr/>
        </p:nvGrpSpPr>
        <p:grpSpPr>
          <a:xfrm>
            <a:off x="9049474" y="2008391"/>
            <a:ext cx="1830680" cy="1116019"/>
            <a:chOff x="1331640" y="1190575"/>
            <a:chExt cx="1830680" cy="1116019"/>
          </a:xfrm>
        </p:grpSpPr>
        <p:sp>
          <p:nvSpPr>
            <p:cNvPr id="478" name="Google Shape;478;p9"/>
            <p:cNvSpPr txBox="1"/>
            <p:nvPr/>
          </p:nvSpPr>
          <p:spPr>
            <a:xfrm>
              <a:off x="1331640" y="1190575"/>
              <a:ext cx="183068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7350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rgbClr val="7350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9"/>
            <p:cNvSpPr txBox="1"/>
            <p:nvPr/>
          </p:nvSpPr>
          <p:spPr>
            <a:xfrm>
              <a:off x="1331640" y="1475597"/>
              <a:ext cx="1789152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7350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Reports.</a:t>
              </a:r>
              <a:endParaRPr sz="1200">
                <a:solidFill>
                  <a:srgbClr val="7350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0" name="Google Shape;480;p9"/>
          <p:cNvGrpSpPr/>
          <p:nvPr/>
        </p:nvGrpSpPr>
        <p:grpSpPr>
          <a:xfrm>
            <a:off x="1196782" y="4865469"/>
            <a:ext cx="1830680" cy="1116019"/>
            <a:chOff x="1331640" y="1190575"/>
            <a:chExt cx="1830680" cy="1116019"/>
          </a:xfrm>
        </p:grpSpPr>
        <p:sp>
          <p:nvSpPr>
            <p:cNvPr id="481" name="Google Shape;481;p9"/>
            <p:cNvSpPr txBox="1"/>
            <p:nvPr/>
          </p:nvSpPr>
          <p:spPr>
            <a:xfrm>
              <a:off x="1331640" y="1190575"/>
              <a:ext cx="183068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7350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rgbClr val="7350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9"/>
            <p:cNvSpPr txBox="1"/>
            <p:nvPr/>
          </p:nvSpPr>
          <p:spPr>
            <a:xfrm>
              <a:off x="1331640" y="1475597"/>
              <a:ext cx="1789152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7350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Reports.</a:t>
              </a:r>
              <a:endParaRPr sz="1200">
                <a:solidFill>
                  <a:srgbClr val="7350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3" name="Google Shape;483;p9"/>
          <p:cNvGrpSpPr/>
          <p:nvPr/>
        </p:nvGrpSpPr>
        <p:grpSpPr>
          <a:xfrm>
            <a:off x="4625360" y="4865469"/>
            <a:ext cx="1830680" cy="1116019"/>
            <a:chOff x="1331640" y="1190575"/>
            <a:chExt cx="1830680" cy="1116019"/>
          </a:xfrm>
        </p:grpSpPr>
        <p:sp>
          <p:nvSpPr>
            <p:cNvPr id="484" name="Google Shape;484;p9"/>
            <p:cNvSpPr txBox="1"/>
            <p:nvPr/>
          </p:nvSpPr>
          <p:spPr>
            <a:xfrm>
              <a:off x="1331640" y="1190575"/>
              <a:ext cx="183068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7350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rgbClr val="7350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9"/>
            <p:cNvSpPr txBox="1"/>
            <p:nvPr/>
          </p:nvSpPr>
          <p:spPr>
            <a:xfrm>
              <a:off x="1331640" y="1475597"/>
              <a:ext cx="1789152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7350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Reports.</a:t>
              </a:r>
              <a:endParaRPr sz="1200">
                <a:solidFill>
                  <a:srgbClr val="7350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6" name="Google Shape;486;p9"/>
          <p:cNvGrpSpPr/>
          <p:nvPr/>
        </p:nvGrpSpPr>
        <p:grpSpPr>
          <a:xfrm>
            <a:off x="8034888" y="4865469"/>
            <a:ext cx="1830680" cy="1116019"/>
            <a:chOff x="1331640" y="1190575"/>
            <a:chExt cx="1830680" cy="1116019"/>
          </a:xfrm>
        </p:grpSpPr>
        <p:sp>
          <p:nvSpPr>
            <p:cNvPr id="487" name="Google Shape;487;p9"/>
            <p:cNvSpPr txBox="1"/>
            <p:nvPr/>
          </p:nvSpPr>
          <p:spPr>
            <a:xfrm>
              <a:off x="1331640" y="1190575"/>
              <a:ext cx="183068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7350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rgbClr val="7350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9"/>
            <p:cNvSpPr txBox="1"/>
            <p:nvPr/>
          </p:nvSpPr>
          <p:spPr>
            <a:xfrm>
              <a:off x="1331640" y="1475597"/>
              <a:ext cx="1789152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7350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Reports.</a:t>
              </a:r>
              <a:endParaRPr sz="1200">
                <a:solidFill>
                  <a:srgbClr val="7350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89" name="Google Shape;489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21287" y="2311433"/>
            <a:ext cx="690835" cy="908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0" name="Google Shape;49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18272" y="2360518"/>
            <a:ext cx="690835" cy="908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Google Shape;49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56645" y="2306640"/>
            <a:ext cx="690835" cy="908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2" name="Google Shape;492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3176" y="4549471"/>
            <a:ext cx="690835" cy="908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3" name="Google Shape;493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09614" y="4584597"/>
            <a:ext cx="690835" cy="908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4" name="Google Shape;494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23425" y="4410972"/>
            <a:ext cx="690835" cy="9089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ontents Slide Master">
  <a:themeElements>
    <a:clrScheme name="Personalizado 155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00000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ver and End Slide Master">
  <a:themeElements>
    <a:clrScheme name="Personalizado 156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00000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ection Break Slide Master">
  <a:themeElements>
    <a:clrScheme name="Personalizado 157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00000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4239</Words>
  <Application>Microsoft Office PowerPoint</Application>
  <PresentationFormat>Panorámica</PresentationFormat>
  <Paragraphs>520</Paragraphs>
  <Slides>52</Slides>
  <Notes>52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52</vt:i4>
      </vt:variant>
    </vt:vector>
  </HeadingPairs>
  <TitlesOfParts>
    <vt:vector size="61" baseType="lpstr">
      <vt:lpstr>Arial</vt:lpstr>
      <vt:lpstr>Chivo Light</vt:lpstr>
      <vt:lpstr>Fira Sans Extra Condensed Medium</vt:lpstr>
      <vt:lpstr>Noto Sans Symbols</vt:lpstr>
      <vt:lpstr>Calibri</vt:lpstr>
      <vt:lpstr>Roboto</vt:lpstr>
      <vt:lpstr>Contents Slide Master</vt:lpstr>
      <vt:lpstr>Cover and End Slide Master</vt:lpstr>
      <vt:lpstr>Section Break Slide Master</vt:lpstr>
      <vt:lpstr>Presentación de PowerPoint</vt:lpstr>
      <vt:lpstr>Presentación de PowerPoint</vt:lpstr>
      <vt:lpstr>Hello!</vt:lpstr>
      <vt:lpstr>Presentación de PowerPoint</vt:lpstr>
      <vt:lpstr>Presentación de PowerPoint</vt:lpstr>
      <vt:lpstr>1.Transition headline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You can also split your content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Presentation Designed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Allppt.com</dc:creator>
  <cp:lastModifiedBy>eduardo</cp:lastModifiedBy>
  <cp:revision>1</cp:revision>
  <dcterms:created xsi:type="dcterms:W3CDTF">2019-01-14T06:35:35Z</dcterms:created>
  <dcterms:modified xsi:type="dcterms:W3CDTF">2023-11-22T21:57:08Z</dcterms:modified>
</cp:coreProperties>
</file>