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8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9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10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  <p:sldMasterId id="2147484020" r:id="rId2"/>
    <p:sldMasterId id="2147484026" r:id="rId3"/>
    <p:sldMasterId id="2147484031" r:id="rId4"/>
    <p:sldMasterId id="2147484036" r:id="rId5"/>
    <p:sldMasterId id="2147484053" r:id="rId6"/>
    <p:sldMasterId id="2147484058" r:id="rId7"/>
    <p:sldMasterId id="2147484063" r:id="rId8"/>
    <p:sldMasterId id="2147484068" r:id="rId9"/>
    <p:sldMasterId id="2147484073" r:id="rId10"/>
    <p:sldMasterId id="2147484078" r:id="rId11"/>
  </p:sldMasterIdLst>
  <p:notesMasterIdLst>
    <p:notesMasterId r:id="rId26"/>
  </p:notesMasterIdLst>
  <p:sldIdLst>
    <p:sldId id="400" r:id="rId12"/>
    <p:sldId id="401" r:id="rId13"/>
    <p:sldId id="402" r:id="rId14"/>
    <p:sldId id="488" r:id="rId15"/>
    <p:sldId id="489" r:id="rId16"/>
    <p:sldId id="490" r:id="rId17"/>
    <p:sldId id="491" r:id="rId18"/>
    <p:sldId id="492" r:id="rId19"/>
    <p:sldId id="493" r:id="rId20"/>
    <p:sldId id="494" r:id="rId21"/>
    <p:sldId id="495" r:id="rId22"/>
    <p:sldId id="496" r:id="rId23"/>
    <p:sldId id="487" r:id="rId24"/>
    <p:sldId id="404" r:id="rId2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5755C"/>
    <a:srgbClr val="775C47"/>
    <a:srgbClr val="FFF9AE"/>
    <a:srgbClr val="95D4BF"/>
    <a:srgbClr val="B9E5FB"/>
    <a:srgbClr val="FFFFFF"/>
    <a:srgbClr val="F8F4E9"/>
    <a:srgbClr val="FCFAF7"/>
    <a:srgbClr val="EDE9DE"/>
    <a:srgbClr val="FAF5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4" autoAdjust="0"/>
    <p:restoredTop sz="93852" autoAdjust="0"/>
  </p:normalViewPr>
  <p:slideViewPr>
    <p:cSldViewPr>
      <p:cViewPr varScale="1">
        <p:scale>
          <a:sx n="115" d="100"/>
          <a:sy n="115" d="100"/>
        </p:scale>
        <p:origin x="124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3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64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2326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532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106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766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135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698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020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01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8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10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052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106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279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1674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2797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8833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196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51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47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1864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5746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4753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39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364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32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394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38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476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434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254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5469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4281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9507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95398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8362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9063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2172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73566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215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89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43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2056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112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4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0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7.pn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4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.png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5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3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4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96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37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86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40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65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24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64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44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40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27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/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Мистецтва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. </a:t>
            </a:r>
            <a:endParaRPr lang="ru-RU" sz="4000" b="1" kern="0" dirty="0" smtClean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lvl="0" algn="ctr"/>
            <a:r>
              <a:rPr lang="ru-RU" sz="4000" b="1" kern="0" dirty="0" err="1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Масова</a:t>
            </a: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культура. </a:t>
            </a:r>
            <a:endParaRPr lang="ru-RU" sz="4000" b="1" kern="0" dirty="0" smtClean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lvl="0" algn="ctr"/>
            <a:r>
              <a:rPr lang="ru-RU" sz="4000" b="1" kern="0" dirty="0" err="1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Повсякдення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0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0" y="1368516"/>
            <a:ext cx="91440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Установіть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відповідність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між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митцем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його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творчістю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)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Людвіг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ван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Бетховен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Угорські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						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рапсодії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 2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)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Ференц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Ліст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			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Б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Опери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 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)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Джузеппе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Верді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		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«Ода до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						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радості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 4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)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Соломія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Крушельницька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Г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Виконання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						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сольних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								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партій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							операх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Опрацюйте с. 178-179 і виконайте завдання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899592" y="5949280"/>
            <a:ext cx="46201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 – В, 2 – А, 3 – Б, 4 – Г.</a:t>
            </a:r>
            <a:endParaRPr lang="uk-UA" sz="32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737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0" y="1486793"/>
            <a:ext cx="9144000" cy="3886423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Розташуйте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події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хронологічному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порядку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: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А.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Спорудження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Ейфелевої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вежі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Б.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Спорудження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Тріумфальної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арки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В.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Поява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перших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хмарочосів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у США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Г.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Будівництво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будівлі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парламенту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Великої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Британії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Опрацюйте с. 178-179 і виконайте завдання</a:t>
            </a:r>
            <a:endParaRPr lang="ru-RU" dirty="0">
              <a:solidFill>
                <a:srgbClr val="F0AD00">
                  <a:satMod val="1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2976852" y="5805264"/>
            <a:ext cx="31902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Б → Г → А → 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В</a:t>
            </a:r>
            <a:endParaRPr lang="uk-UA" sz="32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98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179-181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дайте відповіді на питання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74825"/>
            <a:ext cx="8892480" cy="4966543"/>
          </a:xfrm>
        </p:spPr>
        <p:txBody>
          <a:bodyPr rtlCol="0">
            <a:normAutofit lnSpcReduction="10000"/>
          </a:bodyPr>
          <a:lstStyle/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основні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риси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характеризували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масове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виробництво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на початку ХХ ст.?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розвиток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масового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виробництва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споживання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сприяв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появі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масової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культури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права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виборював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за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емансипацію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жінок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і де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жінки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вперше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отримали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право голосу?</a:t>
            </a:r>
          </a:p>
        </p:txBody>
      </p:sp>
    </p:spTree>
    <p:extLst>
      <p:ext uri="{BB962C8B-B14F-4D97-AF65-F5344CB8AC3E}">
        <p14:creationId xmlns:p14="http://schemas.microsoft.com/office/powerpoint/2010/main" val="325235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134865"/>
            <a:ext cx="82296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Дайте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1-5 на с.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181-182.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Закріплення матеріалу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246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Опрацювати § </a:t>
            </a: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22.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4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План</a:t>
            </a:r>
            <a:endParaRPr lang="ru-RU" sz="6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016" y="1774825"/>
            <a:ext cx="8999984" cy="462597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Література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образотворче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мистецтво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Скульптура,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архітектура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музика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Масова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культура.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Повсякдення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Становище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жінок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8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Опорні поняття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43608" y="1569912"/>
            <a:ext cx="3888432" cy="5301208"/>
          </a:xfrm>
        </p:spPr>
        <p:txBody>
          <a:bodyPr rtlCol="0">
            <a:normAutofit/>
          </a:bodyPr>
          <a:lstStyle/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еклектика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емансипація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імпресіонізм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класицизм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модерн;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 bwMode="auto">
          <a:xfrm>
            <a:off x="4932040" y="1556792"/>
            <a:ext cx="3888432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реалізм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романтизм;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масова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культура;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фемінізм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7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0" y="1486793"/>
            <a:ext cx="91440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Установіть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відповідність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між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митцем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і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мистецьким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напрямом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1)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Віктор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Гюго		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А.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Реалізм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2)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Чарльз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Дікенс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	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Б.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Романтизм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3)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Клод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Моне		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В.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Імпресіонізм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4)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Вінсент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ван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Гог	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Г.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Постімпресіонізм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Опрацюйте с. 175-177 і виконайте завдання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2261912" y="5805264"/>
            <a:ext cx="46201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 – Б, 2 – А, 3 – В, 4 – Г.</a:t>
            </a:r>
            <a:endParaRPr lang="uk-UA" sz="32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650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0" y="1486793"/>
            <a:ext cx="91440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якого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мистецького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напряму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sz="2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належить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кожна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характеристика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8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  <a:sym typeface="Wingdings" panose="05000000000000000000" pitchFamily="2" charset="2"/>
              </a:rPr>
              <a:t>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Зображення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моральних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і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героїчних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вчинків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звернення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до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історичних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сюжетів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Правдоподібне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відтворення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довколишнього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світу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життя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звичайних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людей.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Передавання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особистих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вражень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спостережень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і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почуттів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митця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576072" indent="-4572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Зображення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природи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через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геометричні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форми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або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відображення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особистого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трагізму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митця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Опрацюйте с. 175-177 і виконайте завдання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640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0" y="1486793"/>
            <a:ext cx="91440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Хто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зайвий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?».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Знайдіть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зайвого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митця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кожному рядку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поясніть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вибір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1)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Вальтер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Скотт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–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Віктор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Гюго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Генріх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Гейне 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Чарльз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Дікенс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2)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Стендаль 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Чарльз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Дікенс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Оноре де Бальзак 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Клод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Моне.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3)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Клод Моне 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Каміль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Піссарро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Берта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Морізо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Вінсент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ван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Гог.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Опрацюйте с. 175-177 і виконайте завдання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" y="609329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) Чарльз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Дікенс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, 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2)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Клод Моне, 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3)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Вінсент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ван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Гог.</a:t>
            </a:r>
            <a:endParaRPr lang="uk-UA" sz="24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49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0" y="1486793"/>
            <a:ext cx="91440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Хронологічна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послідовність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».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Розташуйте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мистецькі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напрями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порядку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їх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послідовної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зміни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: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реалізм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↓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модернізм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↓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класицизм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↓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романтизм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Опрацюйте с. 175-177 і виконайте завдання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2712492" y="5135984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1)</a:t>
            </a:r>
            <a:endParaRPr lang="uk-UA" sz="32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712492" y="6021288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2)</a:t>
            </a:r>
            <a:endParaRPr lang="uk-UA" sz="32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2716064" y="3216004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3)</a:t>
            </a:r>
            <a:endParaRPr lang="uk-UA" sz="32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2712492" y="4175994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4)</a:t>
            </a:r>
            <a:endParaRPr lang="uk-UA" sz="32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109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0" y="1486793"/>
            <a:ext cx="91440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Установіть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відповідність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між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пам'яткою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містом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де вона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розташована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 1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)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Тріумфальна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арка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  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Лондон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 2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)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Ейфелева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вежа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	  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Б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Париж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 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)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Будівля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парламенту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  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Париж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 4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)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Кришталевий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палац»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  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Г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Лондон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Опрацюйте с. 178-179 і виконайте завдання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400299" y="5805264"/>
            <a:ext cx="6343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 – 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Б/В, </a:t>
            </a: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 – 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Б/В, </a:t>
            </a: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 – 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А/Г, </a:t>
            </a: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4 – 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А/Г</a:t>
            </a: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endParaRPr lang="uk-UA" sz="32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111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0" y="1486793"/>
            <a:ext cx="91440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«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Хто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зайвий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?». </a:t>
            </a:r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Знайдіть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зайвого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митця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та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поясніть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свій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вибір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36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8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Людвіг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ван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Бетховен –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Ференц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Ліст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–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Джузеппе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Верді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–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Александр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Ейфель</a:t>
            </a:r>
            <a:endParaRPr lang="ru-RU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Опрацюйте с. 178-179 і виконайте завдання</a:t>
            </a:r>
            <a:endParaRPr lang="ru-RU" dirty="0">
              <a:solidFill>
                <a:srgbClr val="F0AD00">
                  <a:satMod val="1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" y="573325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Александр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Ейфель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038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11.xml><?xml version="1.0" encoding="utf-8"?>
<a:theme xmlns:a="http://schemas.openxmlformats.org/drawingml/2006/main" name="6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1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3.xml><?xml version="1.0" encoding="utf-8"?>
<a:theme xmlns:a="http://schemas.openxmlformats.org/drawingml/2006/main" name="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4.xml><?xml version="1.0" encoding="utf-8"?>
<a:theme xmlns:a="http://schemas.openxmlformats.org/drawingml/2006/main" name="1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5.xml><?xml version="1.0" encoding="utf-8"?>
<a:theme xmlns:a="http://schemas.openxmlformats.org/drawingml/2006/main" name="2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6.xml><?xml version="1.0" encoding="utf-8"?>
<a:theme xmlns:a="http://schemas.openxmlformats.org/drawingml/2006/main" name="3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7.xml><?xml version="1.0" encoding="utf-8"?>
<a:theme xmlns:a="http://schemas.openxmlformats.org/drawingml/2006/main" name="1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8.xml><?xml version="1.0" encoding="utf-8"?>
<a:theme xmlns:a="http://schemas.openxmlformats.org/drawingml/2006/main" name="2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9.xml><?xml version="1.0" encoding="utf-8"?>
<a:theme xmlns:a="http://schemas.openxmlformats.org/drawingml/2006/main" name="4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8125</TotalTime>
  <Words>487</Words>
  <Application>Microsoft Office PowerPoint</Application>
  <PresentationFormat>Екран (4:3)</PresentationFormat>
  <Paragraphs>108</Paragraphs>
  <Slides>14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11</vt:i4>
      </vt:variant>
      <vt:variant>
        <vt:lpstr>Тема</vt:lpstr>
      </vt:variant>
      <vt:variant>
        <vt:i4>11</vt:i4>
      </vt:variant>
      <vt:variant>
        <vt:lpstr>Заголовки слайдів</vt:lpstr>
      </vt:variant>
      <vt:variant>
        <vt:i4>14</vt:i4>
      </vt:variant>
    </vt:vector>
  </HeadingPairs>
  <TitlesOfParts>
    <vt:vector size="36" baseType="lpstr">
      <vt:lpstr>Arial</vt:lpstr>
      <vt:lpstr>Book Antiqua</vt:lpstr>
      <vt:lpstr>Calibri</vt:lpstr>
      <vt:lpstr>Calibri Light</vt:lpstr>
      <vt:lpstr>Century Gothic</vt:lpstr>
      <vt:lpstr>Corbel</vt:lpstr>
      <vt:lpstr>Open Sans</vt:lpstr>
      <vt:lpstr>Times New Roman</vt:lpstr>
      <vt:lpstr>Wingdings</vt:lpstr>
      <vt:lpstr>Wingdings 2</vt:lpstr>
      <vt:lpstr>Wingdings 3</vt:lpstr>
      <vt:lpstr>Модуль</vt:lpstr>
      <vt:lpstr>F015_T_PGO_Flag-Egypt-Template</vt:lpstr>
      <vt:lpstr>F021_T_PGO_Flag-France-Template</vt:lpstr>
      <vt:lpstr>1_F021_T_PGO_Flag-France-Template</vt:lpstr>
      <vt:lpstr>2_F021_T_PGO_Flag-France-Template</vt:lpstr>
      <vt:lpstr>3_F021_T_PGO_Flag-France-Template</vt:lpstr>
      <vt:lpstr>1_F015_T_PGO_Flag-Egypt-Template</vt:lpstr>
      <vt:lpstr>2_F015_T_PGO_Flag-Egypt-Template</vt:lpstr>
      <vt:lpstr>4_F021_T_PGO_Flag-France-Template</vt:lpstr>
      <vt:lpstr>5_F021_T_PGO_Flag-France-Template</vt:lpstr>
      <vt:lpstr>6_F021_T_PGO_Flag-France-Template</vt:lpstr>
      <vt:lpstr>Презентація PowerPoint</vt:lpstr>
      <vt:lpstr>План</vt:lpstr>
      <vt:lpstr>Опорні поняття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Опрацюйте с. 179-181  і дайте відповіді на питання</vt:lpstr>
      <vt:lpstr>Презентація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31. Мистецтва. Масова культура. Повсякдення</dc:title>
  <dc:creator>Анатолій Олегович Гель</dc:creator>
  <cp:lastModifiedBy>Користувач Windows</cp:lastModifiedBy>
  <cp:revision>1475</cp:revision>
  <dcterms:created xsi:type="dcterms:W3CDTF">2010-02-23T11:30:32Z</dcterms:created>
  <dcterms:modified xsi:type="dcterms:W3CDTF">2026-07-29T10:05:16Z</dcterms:modified>
</cp:coreProperties>
</file>