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0" r:id="rId4"/>
    <p:sldId id="270" r:id="rId5"/>
    <p:sldId id="262" r:id="rId6"/>
    <p:sldId id="264" r:id="rId7"/>
    <p:sldId id="269" r:id="rId8"/>
    <p:sldId id="265" r:id="rId9"/>
    <p:sldId id="272" r:id="rId10"/>
    <p:sldId id="273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1673" autoAdjust="0"/>
  </p:normalViewPr>
  <p:slideViewPr>
    <p:cSldViewPr>
      <p:cViewPr varScale="1">
        <p:scale>
          <a:sx n="116" d="100"/>
          <a:sy n="116" d="100"/>
        </p:scale>
        <p:origin x="14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B0A96C-1E3E-4A42-8965-E058CCEF1E89}" type="doc">
      <dgm:prSet loTypeId="urn:microsoft.com/office/officeart/2005/8/layout/hierarchy3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0CA35B4-72EB-4037-BA3B-D4EAEA09DA01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>
            <a:lnSpc>
              <a:spcPct val="100000"/>
            </a:lnSpc>
          </a:pPr>
          <a:r>
            <a:rPr lang="kk-KZ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1-қадам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33A882-54F2-458C-9042-71353EE8E256}" type="parTrans" cxnId="{C809ADEB-3F9D-4DFA-B0B0-12E2D02092D9}">
      <dgm:prSet/>
      <dgm:spPr/>
      <dgm:t>
        <a:bodyPr/>
        <a:lstStyle/>
        <a:p>
          <a:endParaRPr lang="ru-RU"/>
        </a:p>
      </dgm:t>
    </dgm:pt>
    <dgm:pt modelId="{3BA45ACA-4FB8-4799-86D3-736CA0B103E4}" type="sibTrans" cxnId="{C809ADEB-3F9D-4DFA-B0B0-12E2D02092D9}">
      <dgm:prSet/>
      <dgm:spPr/>
      <dgm:t>
        <a:bodyPr/>
        <a:lstStyle/>
        <a:p>
          <a:endParaRPr lang="ru-RU"/>
        </a:p>
      </dgm:t>
    </dgm:pt>
    <dgm:pt modelId="{6B2D2C8B-14C4-45E9-8C79-8935EBA1EB1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 rtl="0"/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алушылардың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қажеттіліктерін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зерделеу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ескеру</a:t>
          </a:r>
          <a:endParaRPr lang="ru-RU" sz="15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2883B7-6E78-46F3-9DA5-FA5301D74A2D}" type="parTrans" cxnId="{AA595968-CC86-494A-B5E7-D76150906665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5AFEA8-9B2C-44CB-B610-D8D109EACED3}" type="sibTrans" cxnId="{AA595968-CC86-494A-B5E7-D76150906665}">
      <dgm:prSet/>
      <dgm:spPr/>
      <dgm:t>
        <a:bodyPr/>
        <a:lstStyle/>
        <a:p>
          <a:endParaRPr lang="ru-RU"/>
        </a:p>
      </dgm:t>
    </dgm:pt>
    <dgm:pt modelId="{C830A109-A2F9-4169-A5BB-C7E147678BDD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>
            <a:lnSpc>
              <a:spcPct val="100000"/>
            </a:lnSpc>
          </a:pPr>
          <a:r>
            <a:rPr lang="kk-KZ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3-қадам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FAE2C6-3C81-4DA1-9AFF-1C3FA45BF7E3}" type="parTrans" cxnId="{E82E6E07-F3BF-400A-B962-33BA8E7C2548}">
      <dgm:prSet/>
      <dgm:spPr/>
      <dgm:t>
        <a:bodyPr/>
        <a:lstStyle/>
        <a:p>
          <a:endParaRPr lang="ru-RU"/>
        </a:p>
      </dgm:t>
    </dgm:pt>
    <dgm:pt modelId="{8BD08D72-7A9E-497E-8CA3-4B9BAB15C232}" type="sibTrans" cxnId="{E82E6E07-F3BF-400A-B962-33BA8E7C2548}">
      <dgm:prSet/>
      <dgm:spPr/>
      <dgm:t>
        <a:bodyPr/>
        <a:lstStyle/>
        <a:p>
          <a:endParaRPr lang="ru-RU"/>
        </a:p>
      </dgm:t>
    </dgm:pt>
    <dgm:pt modelId="{00EFE03F-E365-4062-9D8D-BF7A2F0E8706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>
            <a:lnSpc>
              <a:spcPct val="100000"/>
            </a:lnSpc>
          </a:pPr>
          <a:r>
            <a:rPr lang="kk-KZ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2-қадам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CC4EA2-939B-4BB5-8B87-5A59B22B044F}" type="sibTrans" cxnId="{0CA32995-F6B1-4AFF-A594-84D4BB017ADF}">
      <dgm:prSet/>
      <dgm:spPr/>
      <dgm:t>
        <a:bodyPr/>
        <a:lstStyle/>
        <a:p>
          <a:endParaRPr lang="ru-RU"/>
        </a:p>
      </dgm:t>
    </dgm:pt>
    <dgm:pt modelId="{B0DA457A-EE55-4B8F-9521-A02EB4CC3FEC}" type="parTrans" cxnId="{0CA32995-F6B1-4AFF-A594-84D4BB017ADF}">
      <dgm:prSet/>
      <dgm:spPr/>
      <dgm:t>
        <a:bodyPr/>
        <a:lstStyle/>
        <a:p>
          <a:endParaRPr lang="ru-RU"/>
        </a:p>
      </dgm:t>
    </dgm:pt>
    <dgm:pt modelId="{9FEC2EB0-77A2-47CC-8BA8-6FA3C94F6CBF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мақсат-міндеттерді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анықтау</a:t>
          </a:r>
          <a:endParaRPr lang="ru-RU" sz="15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0667B1-8C38-40EF-B117-32E156F5E94C}" type="parTrans" cxnId="{F90844A2-BD74-4B48-8E71-3D9A299D7139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8F2E77-1D49-4097-9910-65A9F0283B23}" type="sibTrans" cxnId="{F90844A2-BD74-4B48-8E71-3D9A299D7139}">
      <dgm:prSet/>
      <dgm:spPr/>
      <dgm:t>
        <a:bodyPr/>
        <a:lstStyle/>
        <a:p>
          <a:endParaRPr lang="ru-RU"/>
        </a:p>
      </dgm:t>
    </dgm:pt>
    <dgm:pt modelId="{13DD8A22-AC4B-481C-82C6-66101425CFD4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нәтижелерді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болжау</a:t>
          </a:r>
          <a:endParaRPr lang="ru-RU" sz="15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17FBF5-97C1-4699-B23F-644CF342D5B1}" type="parTrans" cxnId="{CC9AB234-DFC9-4C43-B7D2-5ACF0E0D9E5E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51D444-3497-49EC-B592-E84FE3AFC94C}" type="sibTrans" cxnId="{CC9AB234-DFC9-4C43-B7D2-5ACF0E0D9E5E}">
      <dgm:prSet/>
      <dgm:spPr/>
      <dgm:t>
        <a:bodyPr/>
        <a:lstStyle/>
        <a:p>
          <a:endParaRPr lang="ru-RU"/>
        </a:p>
      </dgm:t>
    </dgm:pt>
    <dgm:pt modelId="{DA266425-2A64-4D9A-ABFF-1FBE3260AB3B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материалын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дайындау</a:t>
          </a:r>
          <a:endParaRPr lang="ru-RU" sz="15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274729-1821-4AFD-812C-BB56A516DE7C}" type="parTrans" cxnId="{9D926FBD-5624-40CE-8AF9-4A1D1D07D5E9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397951-DBF5-4173-BEE1-57BEA8A3595B}" type="sibTrans" cxnId="{9D926FBD-5624-40CE-8AF9-4A1D1D07D5E9}">
      <dgm:prSet/>
      <dgm:spPr/>
      <dgm:t>
        <a:bodyPr/>
        <a:lstStyle/>
        <a:p>
          <a:endParaRPr lang="ru-RU"/>
        </a:p>
      </dgm:t>
    </dgm:pt>
    <dgm:pt modelId="{4255388C-68B5-45DE-8382-67C84607648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тарау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бөлімдерге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бөлу</a:t>
          </a:r>
          <a:endParaRPr lang="ru-RU" sz="15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54FE6E-0047-4B3D-B058-F204BA4BE1E7}" type="parTrans" cxnId="{15AF4D78-1186-4C7A-8933-7F83E8DCAF4C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6507A2-C029-4763-9E20-02B65BD3CED0}" type="sibTrans" cxnId="{15AF4D78-1186-4C7A-8933-7F83E8DCAF4C}">
      <dgm:prSet/>
      <dgm:spPr/>
      <dgm:t>
        <a:bodyPr/>
        <a:lstStyle/>
        <a:p>
          <a:endParaRPr lang="ru-RU"/>
        </a:p>
      </dgm:t>
    </dgm:pt>
    <dgm:pt modelId="{B96A3C1A-2D2C-4B1B-945F-925312E30DCC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күнтізбелік-тақырыптық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жоспар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құру</a:t>
          </a:r>
          <a:endParaRPr lang="ru-RU" sz="15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447595-8F43-4C1E-97AC-FAB05F6FAB46}" type="parTrans" cxnId="{D31693CE-9097-4175-9EAD-6F46BC783510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D4A5C5-7591-4098-8685-E79E60BF6DD4}" type="sibTrans" cxnId="{D31693CE-9097-4175-9EAD-6F46BC783510}">
      <dgm:prSet/>
      <dgm:spPr/>
      <dgm:t>
        <a:bodyPr/>
        <a:lstStyle/>
        <a:p>
          <a:endParaRPr lang="ru-RU"/>
        </a:p>
      </dgm:t>
    </dgm:pt>
    <dgm:pt modelId="{40633F0D-FE57-4708-A3A6-2BA68F8A0701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Жүзеге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асыру</a:t>
          </a:r>
          <a:endParaRPr lang="ru-RU" sz="15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E69A18-74AC-47E2-85C9-F3922E81162F}" type="parTrans" cxnId="{5258CFF5-46C1-409D-B07C-56822B88331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5D0214-CBC2-4145-AF7E-3A4E608F8C89}" type="sibTrans" cxnId="{5258CFF5-46C1-409D-B07C-56822B883317}">
      <dgm:prSet/>
      <dgm:spPr/>
      <dgm:t>
        <a:bodyPr/>
        <a:lstStyle/>
        <a:p>
          <a:endParaRPr lang="ru-RU"/>
        </a:p>
      </dgm:t>
    </dgm:pt>
    <dgm:pt modelId="{63B56C5F-4D05-4510-94D6-636129E813DB}" type="pres">
      <dgm:prSet presAssocID="{B7B0A96C-1E3E-4A42-8965-E058CCEF1E8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68ACF8F-9E16-48C4-8381-4A1569F90E89}" type="pres">
      <dgm:prSet presAssocID="{70CA35B4-72EB-4037-BA3B-D4EAEA09DA01}" presName="root" presStyleCnt="0"/>
      <dgm:spPr/>
    </dgm:pt>
    <dgm:pt modelId="{D5C683B6-2FAE-4440-971A-2F38DA617743}" type="pres">
      <dgm:prSet presAssocID="{70CA35B4-72EB-4037-BA3B-D4EAEA09DA01}" presName="rootComposite" presStyleCnt="0"/>
      <dgm:spPr/>
    </dgm:pt>
    <dgm:pt modelId="{01770468-0612-4BDA-9C35-12AFAE8ECAD7}" type="pres">
      <dgm:prSet presAssocID="{70CA35B4-72EB-4037-BA3B-D4EAEA09DA01}" presName="rootText" presStyleLbl="node1" presStyleIdx="0" presStyleCnt="3" custLinFactNeighborX="-77508" custLinFactNeighborY="10041"/>
      <dgm:spPr/>
      <dgm:t>
        <a:bodyPr/>
        <a:lstStyle/>
        <a:p>
          <a:endParaRPr lang="ru-RU"/>
        </a:p>
      </dgm:t>
    </dgm:pt>
    <dgm:pt modelId="{2C3FC2B5-A341-49AA-A4BB-C2C3FBAD1863}" type="pres">
      <dgm:prSet presAssocID="{70CA35B4-72EB-4037-BA3B-D4EAEA09DA01}" presName="rootConnector" presStyleLbl="node1" presStyleIdx="0" presStyleCnt="3"/>
      <dgm:spPr/>
      <dgm:t>
        <a:bodyPr/>
        <a:lstStyle/>
        <a:p>
          <a:endParaRPr lang="ru-RU"/>
        </a:p>
      </dgm:t>
    </dgm:pt>
    <dgm:pt modelId="{2E45FDBB-DEDF-407A-B658-0C2C0BFD0706}" type="pres">
      <dgm:prSet presAssocID="{70CA35B4-72EB-4037-BA3B-D4EAEA09DA01}" presName="childShape" presStyleCnt="0"/>
      <dgm:spPr/>
    </dgm:pt>
    <dgm:pt modelId="{F937BABE-9A52-4527-AC64-F260EB878A34}" type="pres">
      <dgm:prSet presAssocID="{BA2883B7-6E78-46F3-9DA5-FA5301D74A2D}" presName="Name13" presStyleLbl="parChTrans1D2" presStyleIdx="0" presStyleCnt="7"/>
      <dgm:spPr/>
      <dgm:t>
        <a:bodyPr/>
        <a:lstStyle/>
        <a:p>
          <a:endParaRPr lang="ru-RU"/>
        </a:p>
      </dgm:t>
    </dgm:pt>
    <dgm:pt modelId="{9E2A1093-4A92-4A52-BEFE-08791379E70D}" type="pres">
      <dgm:prSet presAssocID="{6B2D2C8B-14C4-45E9-8C79-8935EBA1EB1A}" presName="childText" presStyleLbl="bgAcc1" presStyleIdx="0" presStyleCnt="7" custScaleX="168561" custScaleY="154055" custLinFactNeighborX="-96295" custLinFactNeighborY="78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0C4D9E-741B-48BE-8578-7CD51CF0ED87}" type="pres">
      <dgm:prSet presAssocID="{00EFE03F-E365-4062-9D8D-BF7A2F0E8706}" presName="root" presStyleCnt="0"/>
      <dgm:spPr/>
    </dgm:pt>
    <dgm:pt modelId="{BA01C441-A0E2-418A-91AB-47B0109550F7}" type="pres">
      <dgm:prSet presAssocID="{00EFE03F-E365-4062-9D8D-BF7A2F0E8706}" presName="rootComposite" presStyleCnt="0"/>
      <dgm:spPr/>
    </dgm:pt>
    <dgm:pt modelId="{2FDF715C-BC7C-48BD-AA15-565941F4F4BF}" type="pres">
      <dgm:prSet presAssocID="{00EFE03F-E365-4062-9D8D-BF7A2F0E8706}" presName="rootText" presStyleLbl="node1" presStyleIdx="1" presStyleCnt="3" custLinFactNeighborX="2761" custLinFactNeighborY="295"/>
      <dgm:spPr/>
      <dgm:t>
        <a:bodyPr/>
        <a:lstStyle/>
        <a:p>
          <a:endParaRPr lang="ru-RU"/>
        </a:p>
      </dgm:t>
    </dgm:pt>
    <dgm:pt modelId="{5E35ED06-8A3C-477C-A19D-7D5240DD90D3}" type="pres">
      <dgm:prSet presAssocID="{00EFE03F-E365-4062-9D8D-BF7A2F0E8706}" presName="rootConnector" presStyleLbl="node1" presStyleIdx="1" presStyleCnt="3"/>
      <dgm:spPr/>
      <dgm:t>
        <a:bodyPr/>
        <a:lstStyle/>
        <a:p>
          <a:endParaRPr lang="ru-RU"/>
        </a:p>
      </dgm:t>
    </dgm:pt>
    <dgm:pt modelId="{36B3E35E-AD7B-401F-BA52-FB5E19E80FB7}" type="pres">
      <dgm:prSet presAssocID="{00EFE03F-E365-4062-9D8D-BF7A2F0E8706}" presName="childShape" presStyleCnt="0"/>
      <dgm:spPr/>
    </dgm:pt>
    <dgm:pt modelId="{1AB938B8-C0FD-49B3-A947-819E3AB34088}" type="pres">
      <dgm:prSet presAssocID="{8D0667B1-8C38-40EF-B117-32E156F5E94C}" presName="Name13" presStyleLbl="parChTrans1D2" presStyleIdx="1" presStyleCnt="7"/>
      <dgm:spPr/>
      <dgm:t>
        <a:bodyPr/>
        <a:lstStyle/>
        <a:p>
          <a:endParaRPr lang="ru-RU"/>
        </a:p>
      </dgm:t>
    </dgm:pt>
    <dgm:pt modelId="{F59FA1B0-F308-4568-81B7-48CF1953E660}" type="pres">
      <dgm:prSet presAssocID="{9FEC2EB0-77A2-47CC-8BA8-6FA3C94F6CBF}" presName="childText" presStyleLbl="bgAcc1" presStyleIdx="1" presStyleCnt="7" custScaleX="125000" custLinFactNeighborX="98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0B0D4C-7609-4EF3-A92A-0AE36B7F2116}" type="pres">
      <dgm:prSet presAssocID="{A217FBF5-97C1-4699-B23F-644CF342D5B1}" presName="Name13" presStyleLbl="parChTrans1D2" presStyleIdx="2" presStyleCnt="7"/>
      <dgm:spPr/>
      <dgm:t>
        <a:bodyPr/>
        <a:lstStyle/>
        <a:p>
          <a:endParaRPr lang="ru-RU"/>
        </a:p>
      </dgm:t>
    </dgm:pt>
    <dgm:pt modelId="{F8BDECE4-E97E-498F-9482-6919F23EA9DC}" type="pres">
      <dgm:prSet presAssocID="{13DD8A22-AC4B-481C-82C6-66101425CFD4}" presName="childText" presStyleLbl="bgAcc1" presStyleIdx="2" presStyleCnt="7" custScaleX="126304" custLinFactNeighborX="9833" custLinFactNeighborY="-84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152631-BAA3-4627-B4A5-C0B3F0E8079F}" type="pres">
      <dgm:prSet presAssocID="{A6274729-1821-4AFD-812C-BB56A516DE7C}" presName="Name13" presStyleLbl="parChTrans1D2" presStyleIdx="3" presStyleCnt="7"/>
      <dgm:spPr/>
      <dgm:t>
        <a:bodyPr/>
        <a:lstStyle/>
        <a:p>
          <a:endParaRPr lang="ru-RU"/>
        </a:p>
      </dgm:t>
    </dgm:pt>
    <dgm:pt modelId="{D2D57E00-E8C5-4230-894D-C5534BF51994}" type="pres">
      <dgm:prSet presAssocID="{DA266425-2A64-4D9A-ABFF-1FBE3260AB3B}" presName="childText" presStyleLbl="bgAcc1" presStyleIdx="3" presStyleCnt="7" custScaleX="126303" custLinFactNeighborX="9833" custLinFactNeighborY="-177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18700-3AF1-4A6F-872C-2047827B3516}" type="pres">
      <dgm:prSet presAssocID="{CF54FE6E-0047-4B3D-B058-F204BA4BE1E7}" presName="Name13" presStyleLbl="parChTrans1D2" presStyleIdx="4" presStyleCnt="7"/>
      <dgm:spPr/>
      <dgm:t>
        <a:bodyPr/>
        <a:lstStyle/>
        <a:p>
          <a:endParaRPr lang="ru-RU"/>
        </a:p>
      </dgm:t>
    </dgm:pt>
    <dgm:pt modelId="{5950BF67-05E1-4719-BB8E-BD8FB63AB2BA}" type="pres">
      <dgm:prSet presAssocID="{4255388C-68B5-45DE-8382-67C846076483}" presName="childText" presStyleLbl="bgAcc1" presStyleIdx="4" presStyleCnt="7" custScaleX="125001" custLinFactNeighborX="9833" custLinFactNeighborY="-270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794BD3-23EA-47E3-92B8-69F1C6F3AFAF}" type="pres">
      <dgm:prSet presAssocID="{AA447595-8F43-4C1E-97AC-FAB05F6FAB46}" presName="Name13" presStyleLbl="parChTrans1D2" presStyleIdx="5" presStyleCnt="7"/>
      <dgm:spPr/>
      <dgm:t>
        <a:bodyPr/>
        <a:lstStyle/>
        <a:p>
          <a:endParaRPr lang="ru-RU"/>
        </a:p>
      </dgm:t>
    </dgm:pt>
    <dgm:pt modelId="{DD34935B-E081-417C-8AD2-4AB11B3A0677}" type="pres">
      <dgm:prSet presAssocID="{B96A3C1A-2D2C-4B1B-945F-925312E30DCC}" presName="childText" presStyleLbl="bgAcc1" presStyleIdx="5" presStyleCnt="7" custScaleX="125000" custLinFactNeighborX="9833" custLinFactNeighborY="-310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A172E-72C5-4F2F-8661-831228300538}" type="pres">
      <dgm:prSet presAssocID="{C830A109-A2F9-4169-A5BB-C7E147678BDD}" presName="root" presStyleCnt="0"/>
      <dgm:spPr/>
    </dgm:pt>
    <dgm:pt modelId="{55A467D8-1EB4-45A1-B452-94DA86CD7DFA}" type="pres">
      <dgm:prSet presAssocID="{C830A109-A2F9-4169-A5BB-C7E147678BDD}" presName="rootComposite" presStyleCnt="0"/>
      <dgm:spPr/>
    </dgm:pt>
    <dgm:pt modelId="{7882195D-6CDF-4B23-90C1-B1982A286CC2}" type="pres">
      <dgm:prSet presAssocID="{C830A109-A2F9-4169-A5BB-C7E147678BDD}" presName="rootText" presStyleLbl="node1" presStyleIdx="2" presStyleCnt="3" custLinFactNeighborX="93339" custLinFactNeighborY="-481"/>
      <dgm:spPr/>
      <dgm:t>
        <a:bodyPr/>
        <a:lstStyle/>
        <a:p>
          <a:endParaRPr lang="ru-RU"/>
        </a:p>
      </dgm:t>
    </dgm:pt>
    <dgm:pt modelId="{E12A2854-DD32-4B68-BF81-D8329633711B}" type="pres">
      <dgm:prSet presAssocID="{C830A109-A2F9-4169-A5BB-C7E147678BDD}" presName="rootConnector" presStyleLbl="node1" presStyleIdx="2" presStyleCnt="3"/>
      <dgm:spPr/>
      <dgm:t>
        <a:bodyPr/>
        <a:lstStyle/>
        <a:p>
          <a:endParaRPr lang="ru-RU"/>
        </a:p>
      </dgm:t>
    </dgm:pt>
    <dgm:pt modelId="{D4080E15-1E34-4E96-B467-91E403E5FE2D}" type="pres">
      <dgm:prSet presAssocID="{C830A109-A2F9-4169-A5BB-C7E147678BDD}" presName="childShape" presStyleCnt="0"/>
      <dgm:spPr/>
    </dgm:pt>
    <dgm:pt modelId="{6B5E71B5-D9AC-4DB9-B54C-ABD348B4423C}" type="pres">
      <dgm:prSet presAssocID="{88E69A18-74AC-47E2-85C9-F3922E81162F}" presName="Name13" presStyleLbl="parChTrans1D2" presStyleIdx="6" presStyleCnt="7"/>
      <dgm:spPr/>
      <dgm:t>
        <a:bodyPr/>
        <a:lstStyle/>
        <a:p>
          <a:endParaRPr lang="ru-RU"/>
        </a:p>
      </dgm:t>
    </dgm:pt>
    <dgm:pt modelId="{0D7E74E6-E9D1-4545-B2BE-E97562A6731D}" type="pres">
      <dgm:prSet presAssocID="{40633F0D-FE57-4708-A3A6-2BA68F8A0701}" presName="childText" presStyleLbl="bgAcc1" presStyleIdx="6" presStyleCnt="7" custScaleX="123574" custLinFactX="29112" custLinFactNeighborX="100000" custLinFactNeighborY="-26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595968-CC86-494A-B5E7-D76150906665}" srcId="{70CA35B4-72EB-4037-BA3B-D4EAEA09DA01}" destId="{6B2D2C8B-14C4-45E9-8C79-8935EBA1EB1A}" srcOrd="0" destOrd="0" parTransId="{BA2883B7-6E78-46F3-9DA5-FA5301D74A2D}" sibTransId="{4A5AFEA8-9B2C-44CB-B610-D8D109EACED3}"/>
    <dgm:cxn modelId="{6ABECA92-E15C-415C-9745-4091F2C36B91}" type="presOf" srcId="{B96A3C1A-2D2C-4B1B-945F-925312E30DCC}" destId="{DD34935B-E081-417C-8AD2-4AB11B3A0677}" srcOrd="0" destOrd="0" presId="urn:microsoft.com/office/officeart/2005/8/layout/hierarchy3"/>
    <dgm:cxn modelId="{513F46C7-350D-4380-A94E-3DC862600FBA}" type="presOf" srcId="{C830A109-A2F9-4169-A5BB-C7E147678BDD}" destId="{7882195D-6CDF-4B23-90C1-B1982A286CC2}" srcOrd="0" destOrd="0" presId="urn:microsoft.com/office/officeart/2005/8/layout/hierarchy3"/>
    <dgm:cxn modelId="{9190F553-9C6B-4C68-9E18-241BB70F6A79}" type="presOf" srcId="{DA266425-2A64-4D9A-ABFF-1FBE3260AB3B}" destId="{D2D57E00-E8C5-4230-894D-C5534BF51994}" srcOrd="0" destOrd="0" presId="urn:microsoft.com/office/officeart/2005/8/layout/hierarchy3"/>
    <dgm:cxn modelId="{E82E6E07-F3BF-400A-B962-33BA8E7C2548}" srcId="{B7B0A96C-1E3E-4A42-8965-E058CCEF1E89}" destId="{C830A109-A2F9-4169-A5BB-C7E147678BDD}" srcOrd="2" destOrd="0" parTransId="{77FAE2C6-3C81-4DA1-9AFF-1C3FA45BF7E3}" sibTransId="{8BD08D72-7A9E-497E-8CA3-4B9BAB15C232}"/>
    <dgm:cxn modelId="{F90844A2-BD74-4B48-8E71-3D9A299D7139}" srcId="{00EFE03F-E365-4062-9D8D-BF7A2F0E8706}" destId="{9FEC2EB0-77A2-47CC-8BA8-6FA3C94F6CBF}" srcOrd="0" destOrd="0" parTransId="{8D0667B1-8C38-40EF-B117-32E156F5E94C}" sibTransId="{028F2E77-1D49-4097-9910-65A9F0283B23}"/>
    <dgm:cxn modelId="{D31693CE-9097-4175-9EAD-6F46BC783510}" srcId="{00EFE03F-E365-4062-9D8D-BF7A2F0E8706}" destId="{B96A3C1A-2D2C-4B1B-945F-925312E30DCC}" srcOrd="4" destOrd="0" parTransId="{AA447595-8F43-4C1E-97AC-FAB05F6FAB46}" sibTransId="{35D4A5C5-7591-4098-8685-E79E60BF6DD4}"/>
    <dgm:cxn modelId="{DAE2CC4F-5CE7-411F-812D-08516F78DD4C}" type="presOf" srcId="{A217FBF5-97C1-4699-B23F-644CF342D5B1}" destId="{000B0D4C-7609-4EF3-A92A-0AE36B7F2116}" srcOrd="0" destOrd="0" presId="urn:microsoft.com/office/officeart/2005/8/layout/hierarchy3"/>
    <dgm:cxn modelId="{053A4F42-57AC-47CD-B290-11E4CB9891DC}" type="presOf" srcId="{00EFE03F-E365-4062-9D8D-BF7A2F0E8706}" destId="{5E35ED06-8A3C-477C-A19D-7D5240DD90D3}" srcOrd="1" destOrd="0" presId="urn:microsoft.com/office/officeart/2005/8/layout/hierarchy3"/>
    <dgm:cxn modelId="{DA450179-90B5-4B3C-B19B-4A0045657BDB}" type="presOf" srcId="{9FEC2EB0-77A2-47CC-8BA8-6FA3C94F6CBF}" destId="{F59FA1B0-F308-4568-81B7-48CF1953E660}" srcOrd="0" destOrd="0" presId="urn:microsoft.com/office/officeart/2005/8/layout/hierarchy3"/>
    <dgm:cxn modelId="{9D926FBD-5624-40CE-8AF9-4A1D1D07D5E9}" srcId="{00EFE03F-E365-4062-9D8D-BF7A2F0E8706}" destId="{DA266425-2A64-4D9A-ABFF-1FBE3260AB3B}" srcOrd="2" destOrd="0" parTransId="{A6274729-1821-4AFD-812C-BB56A516DE7C}" sibTransId="{F6397951-DBF5-4173-BEE1-57BEA8A3595B}"/>
    <dgm:cxn modelId="{8C43D318-C553-48EC-ABED-5B0A8BDE6D8D}" type="presOf" srcId="{13DD8A22-AC4B-481C-82C6-66101425CFD4}" destId="{F8BDECE4-E97E-498F-9482-6919F23EA9DC}" srcOrd="0" destOrd="0" presId="urn:microsoft.com/office/officeart/2005/8/layout/hierarchy3"/>
    <dgm:cxn modelId="{2151FE55-806D-408E-9D72-0D1AA7D03C55}" type="presOf" srcId="{4255388C-68B5-45DE-8382-67C846076483}" destId="{5950BF67-05E1-4719-BB8E-BD8FB63AB2BA}" srcOrd="0" destOrd="0" presId="urn:microsoft.com/office/officeart/2005/8/layout/hierarchy3"/>
    <dgm:cxn modelId="{8FE00C86-E5A6-4B0B-9BB6-0B8102A61758}" type="presOf" srcId="{6B2D2C8B-14C4-45E9-8C79-8935EBA1EB1A}" destId="{9E2A1093-4A92-4A52-BEFE-08791379E70D}" srcOrd="0" destOrd="0" presId="urn:microsoft.com/office/officeart/2005/8/layout/hierarchy3"/>
    <dgm:cxn modelId="{187BB973-E9C7-4862-8E2D-1138B95129B3}" type="presOf" srcId="{B7B0A96C-1E3E-4A42-8965-E058CCEF1E89}" destId="{63B56C5F-4D05-4510-94D6-636129E813DB}" srcOrd="0" destOrd="0" presId="urn:microsoft.com/office/officeart/2005/8/layout/hierarchy3"/>
    <dgm:cxn modelId="{FF7F0918-6807-4926-9DB8-C3652F06CA8E}" type="presOf" srcId="{CF54FE6E-0047-4B3D-B058-F204BA4BE1E7}" destId="{99418700-3AF1-4A6F-872C-2047827B3516}" srcOrd="0" destOrd="0" presId="urn:microsoft.com/office/officeart/2005/8/layout/hierarchy3"/>
    <dgm:cxn modelId="{5258CFF5-46C1-409D-B07C-56822B883317}" srcId="{C830A109-A2F9-4169-A5BB-C7E147678BDD}" destId="{40633F0D-FE57-4708-A3A6-2BA68F8A0701}" srcOrd="0" destOrd="0" parTransId="{88E69A18-74AC-47E2-85C9-F3922E81162F}" sibTransId="{D65D0214-CBC2-4145-AF7E-3A4E608F8C89}"/>
    <dgm:cxn modelId="{4FF7394C-2F0F-4986-BB16-38E7B19CEDCB}" type="presOf" srcId="{70CA35B4-72EB-4037-BA3B-D4EAEA09DA01}" destId="{2C3FC2B5-A341-49AA-A4BB-C2C3FBAD1863}" srcOrd="1" destOrd="0" presId="urn:microsoft.com/office/officeart/2005/8/layout/hierarchy3"/>
    <dgm:cxn modelId="{CD2D6665-CF9A-485F-99D4-56614E518387}" type="presOf" srcId="{88E69A18-74AC-47E2-85C9-F3922E81162F}" destId="{6B5E71B5-D9AC-4DB9-B54C-ABD348B4423C}" srcOrd="0" destOrd="0" presId="urn:microsoft.com/office/officeart/2005/8/layout/hierarchy3"/>
    <dgm:cxn modelId="{0CA32995-F6B1-4AFF-A594-84D4BB017ADF}" srcId="{B7B0A96C-1E3E-4A42-8965-E058CCEF1E89}" destId="{00EFE03F-E365-4062-9D8D-BF7A2F0E8706}" srcOrd="1" destOrd="0" parTransId="{B0DA457A-EE55-4B8F-9521-A02EB4CC3FEC}" sibTransId="{FDCC4EA2-939B-4BB5-8B87-5A59B22B044F}"/>
    <dgm:cxn modelId="{CC9AB234-DFC9-4C43-B7D2-5ACF0E0D9E5E}" srcId="{00EFE03F-E365-4062-9D8D-BF7A2F0E8706}" destId="{13DD8A22-AC4B-481C-82C6-66101425CFD4}" srcOrd="1" destOrd="0" parTransId="{A217FBF5-97C1-4699-B23F-644CF342D5B1}" sibTransId="{ED51D444-3497-49EC-B592-E84FE3AFC94C}"/>
    <dgm:cxn modelId="{6C0650C4-4B8C-4D67-9DC6-6C2368F7E477}" type="presOf" srcId="{00EFE03F-E365-4062-9D8D-BF7A2F0E8706}" destId="{2FDF715C-BC7C-48BD-AA15-565941F4F4BF}" srcOrd="0" destOrd="0" presId="urn:microsoft.com/office/officeart/2005/8/layout/hierarchy3"/>
    <dgm:cxn modelId="{FB6CDDE9-2035-4A74-975B-10840D0B448D}" type="presOf" srcId="{40633F0D-FE57-4708-A3A6-2BA68F8A0701}" destId="{0D7E74E6-E9D1-4545-B2BE-E97562A6731D}" srcOrd="0" destOrd="0" presId="urn:microsoft.com/office/officeart/2005/8/layout/hierarchy3"/>
    <dgm:cxn modelId="{B911F0FC-22A2-4033-BB74-11A82D0AB10C}" type="presOf" srcId="{8D0667B1-8C38-40EF-B117-32E156F5E94C}" destId="{1AB938B8-C0FD-49B3-A947-819E3AB34088}" srcOrd="0" destOrd="0" presId="urn:microsoft.com/office/officeart/2005/8/layout/hierarchy3"/>
    <dgm:cxn modelId="{5E4878E9-C0B2-40CE-B733-3F350373F8CB}" type="presOf" srcId="{BA2883B7-6E78-46F3-9DA5-FA5301D74A2D}" destId="{F937BABE-9A52-4527-AC64-F260EB878A34}" srcOrd="0" destOrd="0" presId="urn:microsoft.com/office/officeart/2005/8/layout/hierarchy3"/>
    <dgm:cxn modelId="{AE1AA765-E0F0-415D-B3E5-BC5BE48766DF}" type="presOf" srcId="{A6274729-1821-4AFD-812C-BB56A516DE7C}" destId="{C3152631-BAA3-4627-B4A5-C0B3F0E8079F}" srcOrd="0" destOrd="0" presId="urn:microsoft.com/office/officeart/2005/8/layout/hierarchy3"/>
    <dgm:cxn modelId="{C809ADEB-3F9D-4DFA-B0B0-12E2D02092D9}" srcId="{B7B0A96C-1E3E-4A42-8965-E058CCEF1E89}" destId="{70CA35B4-72EB-4037-BA3B-D4EAEA09DA01}" srcOrd="0" destOrd="0" parTransId="{1033A882-54F2-458C-9042-71353EE8E256}" sibTransId="{3BA45ACA-4FB8-4799-86D3-736CA0B103E4}"/>
    <dgm:cxn modelId="{BE9B94AF-EFD1-4B9E-9623-9EA148407E7E}" type="presOf" srcId="{C830A109-A2F9-4169-A5BB-C7E147678BDD}" destId="{E12A2854-DD32-4B68-BF81-D8329633711B}" srcOrd="1" destOrd="0" presId="urn:microsoft.com/office/officeart/2005/8/layout/hierarchy3"/>
    <dgm:cxn modelId="{15AF4D78-1186-4C7A-8933-7F83E8DCAF4C}" srcId="{00EFE03F-E365-4062-9D8D-BF7A2F0E8706}" destId="{4255388C-68B5-45DE-8382-67C846076483}" srcOrd="3" destOrd="0" parTransId="{CF54FE6E-0047-4B3D-B058-F204BA4BE1E7}" sibTransId="{D36507A2-C029-4763-9E20-02B65BD3CED0}"/>
    <dgm:cxn modelId="{8BEB50D5-9FC9-4613-9D1B-90F57E34AE81}" type="presOf" srcId="{AA447595-8F43-4C1E-97AC-FAB05F6FAB46}" destId="{96794BD3-23EA-47E3-92B8-69F1C6F3AFAF}" srcOrd="0" destOrd="0" presId="urn:microsoft.com/office/officeart/2005/8/layout/hierarchy3"/>
    <dgm:cxn modelId="{C4184B65-23A2-4DD1-956E-C8B3D7331020}" type="presOf" srcId="{70CA35B4-72EB-4037-BA3B-D4EAEA09DA01}" destId="{01770468-0612-4BDA-9C35-12AFAE8ECAD7}" srcOrd="0" destOrd="0" presId="urn:microsoft.com/office/officeart/2005/8/layout/hierarchy3"/>
    <dgm:cxn modelId="{142EBB1A-FED2-408F-BB76-8877C9E67940}" type="presParOf" srcId="{63B56C5F-4D05-4510-94D6-636129E813DB}" destId="{568ACF8F-9E16-48C4-8381-4A1569F90E89}" srcOrd="0" destOrd="0" presId="urn:microsoft.com/office/officeart/2005/8/layout/hierarchy3"/>
    <dgm:cxn modelId="{2A29FEB3-2523-4FA9-A4F7-CC1F5426FAED}" type="presParOf" srcId="{568ACF8F-9E16-48C4-8381-4A1569F90E89}" destId="{D5C683B6-2FAE-4440-971A-2F38DA617743}" srcOrd="0" destOrd="0" presId="urn:microsoft.com/office/officeart/2005/8/layout/hierarchy3"/>
    <dgm:cxn modelId="{10106B04-FC82-448A-8C5D-E48472077B02}" type="presParOf" srcId="{D5C683B6-2FAE-4440-971A-2F38DA617743}" destId="{01770468-0612-4BDA-9C35-12AFAE8ECAD7}" srcOrd="0" destOrd="0" presId="urn:microsoft.com/office/officeart/2005/8/layout/hierarchy3"/>
    <dgm:cxn modelId="{7450AA70-2EBD-4C55-BB89-E4127163BEFA}" type="presParOf" srcId="{D5C683B6-2FAE-4440-971A-2F38DA617743}" destId="{2C3FC2B5-A341-49AA-A4BB-C2C3FBAD1863}" srcOrd="1" destOrd="0" presId="urn:microsoft.com/office/officeart/2005/8/layout/hierarchy3"/>
    <dgm:cxn modelId="{F3854E00-C838-4DB3-8114-10AA368073E6}" type="presParOf" srcId="{568ACF8F-9E16-48C4-8381-4A1569F90E89}" destId="{2E45FDBB-DEDF-407A-B658-0C2C0BFD0706}" srcOrd="1" destOrd="0" presId="urn:microsoft.com/office/officeart/2005/8/layout/hierarchy3"/>
    <dgm:cxn modelId="{1BE03390-DF0D-4DFF-A4A5-F2712DA6CCB7}" type="presParOf" srcId="{2E45FDBB-DEDF-407A-B658-0C2C0BFD0706}" destId="{F937BABE-9A52-4527-AC64-F260EB878A34}" srcOrd="0" destOrd="0" presId="urn:microsoft.com/office/officeart/2005/8/layout/hierarchy3"/>
    <dgm:cxn modelId="{2F19B27C-7EE6-495A-AD1B-5E6EE64BCAD6}" type="presParOf" srcId="{2E45FDBB-DEDF-407A-B658-0C2C0BFD0706}" destId="{9E2A1093-4A92-4A52-BEFE-08791379E70D}" srcOrd="1" destOrd="0" presId="urn:microsoft.com/office/officeart/2005/8/layout/hierarchy3"/>
    <dgm:cxn modelId="{9F8877BC-A1D6-4444-BEFC-12E2D768DF0F}" type="presParOf" srcId="{63B56C5F-4D05-4510-94D6-636129E813DB}" destId="{B20C4D9E-741B-48BE-8578-7CD51CF0ED87}" srcOrd="1" destOrd="0" presId="urn:microsoft.com/office/officeart/2005/8/layout/hierarchy3"/>
    <dgm:cxn modelId="{D9223257-67EA-46F8-8607-0018EC9C502F}" type="presParOf" srcId="{B20C4D9E-741B-48BE-8578-7CD51CF0ED87}" destId="{BA01C441-A0E2-418A-91AB-47B0109550F7}" srcOrd="0" destOrd="0" presId="urn:microsoft.com/office/officeart/2005/8/layout/hierarchy3"/>
    <dgm:cxn modelId="{3AC4904A-5858-4541-A6DE-48E3DB35C39C}" type="presParOf" srcId="{BA01C441-A0E2-418A-91AB-47B0109550F7}" destId="{2FDF715C-BC7C-48BD-AA15-565941F4F4BF}" srcOrd="0" destOrd="0" presId="urn:microsoft.com/office/officeart/2005/8/layout/hierarchy3"/>
    <dgm:cxn modelId="{4E64FECF-E50D-4311-8DCF-2EC310C742C8}" type="presParOf" srcId="{BA01C441-A0E2-418A-91AB-47B0109550F7}" destId="{5E35ED06-8A3C-477C-A19D-7D5240DD90D3}" srcOrd="1" destOrd="0" presId="urn:microsoft.com/office/officeart/2005/8/layout/hierarchy3"/>
    <dgm:cxn modelId="{83E67B36-8A21-4A68-9602-81AF5F22363E}" type="presParOf" srcId="{B20C4D9E-741B-48BE-8578-7CD51CF0ED87}" destId="{36B3E35E-AD7B-401F-BA52-FB5E19E80FB7}" srcOrd="1" destOrd="0" presId="urn:microsoft.com/office/officeart/2005/8/layout/hierarchy3"/>
    <dgm:cxn modelId="{29502652-1090-4071-A955-84061056F1BF}" type="presParOf" srcId="{36B3E35E-AD7B-401F-BA52-FB5E19E80FB7}" destId="{1AB938B8-C0FD-49B3-A947-819E3AB34088}" srcOrd="0" destOrd="0" presId="urn:microsoft.com/office/officeart/2005/8/layout/hierarchy3"/>
    <dgm:cxn modelId="{075EDE19-BAC2-4FD1-8518-AEE3BCD76670}" type="presParOf" srcId="{36B3E35E-AD7B-401F-BA52-FB5E19E80FB7}" destId="{F59FA1B0-F308-4568-81B7-48CF1953E660}" srcOrd="1" destOrd="0" presId="urn:microsoft.com/office/officeart/2005/8/layout/hierarchy3"/>
    <dgm:cxn modelId="{5B6F72A3-F827-4C46-969E-A756593F83D3}" type="presParOf" srcId="{36B3E35E-AD7B-401F-BA52-FB5E19E80FB7}" destId="{000B0D4C-7609-4EF3-A92A-0AE36B7F2116}" srcOrd="2" destOrd="0" presId="urn:microsoft.com/office/officeart/2005/8/layout/hierarchy3"/>
    <dgm:cxn modelId="{E784E3C3-6E73-4ABB-BBCC-0C8362083C98}" type="presParOf" srcId="{36B3E35E-AD7B-401F-BA52-FB5E19E80FB7}" destId="{F8BDECE4-E97E-498F-9482-6919F23EA9DC}" srcOrd="3" destOrd="0" presId="urn:microsoft.com/office/officeart/2005/8/layout/hierarchy3"/>
    <dgm:cxn modelId="{92566D35-9E21-49C3-8276-D321C96BB6E4}" type="presParOf" srcId="{36B3E35E-AD7B-401F-BA52-FB5E19E80FB7}" destId="{C3152631-BAA3-4627-B4A5-C0B3F0E8079F}" srcOrd="4" destOrd="0" presId="urn:microsoft.com/office/officeart/2005/8/layout/hierarchy3"/>
    <dgm:cxn modelId="{30B9624E-92E9-4FC4-8AD1-EB5554C8A282}" type="presParOf" srcId="{36B3E35E-AD7B-401F-BA52-FB5E19E80FB7}" destId="{D2D57E00-E8C5-4230-894D-C5534BF51994}" srcOrd="5" destOrd="0" presId="urn:microsoft.com/office/officeart/2005/8/layout/hierarchy3"/>
    <dgm:cxn modelId="{FAB2BBBA-1F8B-4D90-AE89-1AC56C81FA14}" type="presParOf" srcId="{36B3E35E-AD7B-401F-BA52-FB5E19E80FB7}" destId="{99418700-3AF1-4A6F-872C-2047827B3516}" srcOrd="6" destOrd="0" presId="urn:microsoft.com/office/officeart/2005/8/layout/hierarchy3"/>
    <dgm:cxn modelId="{E043D53D-E418-4556-8C9C-5A75D31785C1}" type="presParOf" srcId="{36B3E35E-AD7B-401F-BA52-FB5E19E80FB7}" destId="{5950BF67-05E1-4719-BB8E-BD8FB63AB2BA}" srcOrd="7" destOrd="0" presId="urn:microsoft.com/office/officeart/2005/8/layout/hierarchy3"/>
    <dgm:cxn modelId="{2EEF3FD8-75A7-481D-A271-BEB2D309CC6F}" type="presParOf" srcId="{36B3E35E-AD7B-401F-BA52-FB5E19E80FB7}" destId="{96794BD3-23EA-47E3-92B8-69F1C6F3AFAF}" srcOrd="8" destOrd="0" presId="urn:microsoft.com/office/officeart/2005/8/layout/hierarchy3"/>
    <dgm:cxn modelId="{879541B3-BE3B-4C32-AF4C-6677E5D068D0}" type="presParOf" srcId="{36B3E35E-AD7B-401F-BA52-FB5E19E80FB7}" destId="{DD34935B-E081-417C-8AD2-4AB11B3A0677}" srcOrd="9" destOrd="0" presId="urn:microsoft.com/office/officeart/2005/8/layout/hierarchy3"/>
    <dgm:cxn modelId="{7713B1D2-D07F-4EA4-A3CC-5C1D16D55933}" type="presParOf" srcId="{63B56C5F-4D05-4510-94D6-636129E813DB}" destId="{F4BA172E-72C5-4F2F-8661-831228300538}" srcOrd="2" destOrd="0" presId="urn:microsoft.com/office/officeart/2005/8/layout/hierarchy3"/>
    <dgm:cxn modelId="{1D74C222-6C89-4068-BB01-74C466649E9C}" type="presParOf" srcId="{F4BA172E-72C5-4F2F-8661-831228300538}" destId="{55A467D8-1EB4-45A1-B452-94DA86CD7DFA}" srcOrd="0" destOrd="0" presId="urn:microsoft.com/office/officeart/2005/8/layout/hierarchy3"/>
    <dgm:cxn modelId="{710C4FFC-1F6F-429B-ADC1-931066E41B46}" type="presParOf" srcId="{55A467D8-1EB4-45A1-B452-94DA86CD7DFA}" destId="{7882195D-6CDF-4B23-90C1-B1982A286CC2}" srcOrd="0" destOrd="0" presId="urn:microsoft.com/office/officeart/2005/8/layout/hierarchy3"/>
    <dgm:cxn modelId="{ADDFF618-BBF4-443B-BA9A-1EA67CFFA956}" type="presParOf" srcId="{55A467D8-1EB4-45A1-B452-94DA86CD7DFA}" destId="{E12A2854-DD32-4B68-BF81-D8329633711B}" srcOrd="1" destOrd="0" presId="urn:microsoft.com/office/officeart/2005/8/layout/hierarchy3"/>
    <dgm:cxn modelId="{25376097-B507-46E9-974E-5A2D78396283}" type="presParOf" srcId="{F4BA172E-72C5-4F2F-8661-831228300538}" destId="{D4080E15-1E34-4E96-B467-91E403E5FE2D}" srcOrd="1" destOrd="0" presId="urn:microsoft.com/office/officeart/2005/8/layout/hierarchy3"/>
    <dgm:cxn modelId="{AB0F355A-E274-4CC9-A2C7-CE32D1DEBBDF}" type="presParOf" srcId="{D4080E15-1E34-4E96-B467-91E403E5FE2D}" destId="{6B5E71B5-D9AC-4DB9-B54C-ABD348B4423C}" srcOrd="0" destOrd="0" presId="urn:microsoft.com/office/officeart/2005/8/layout/hierarchy3"/>
    <dgm:cxn modelId="{DE6E108B-20C9-4C15-ABAB-1FEED20FEEE0}" type="presParOf" srcId="{D4080E15-1E34-4E96-B467-91E403E5FE2D}" destId="{0D7E74E6-E9D1-4545-B2BE-E97562A6731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770468-0612-4BDA-9C35-12AFAE8ECAD7}">
      <dsp:nvSpPr>
        <dsp:cNvPr id="0" name=""/>
        <dsp:cNvSpPr/>
      </dsp:nvSpPr>
      <dsp:spPr>
        <a:xfrm>
          <a:off x="322891" y="71600"/>
          <a:ext cx="1368382" cy="68419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1-қадам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2930" y="91639"/>
        <a:ext cx="1328304" cy="644113"/>
      </dsp:txXfrm>
    </dsp:sp>
    <dsp:sp modelId="{F937BABE-9A52-4527-AC64-F260EB878A34}">
      <dsp:nvSpPr>
        <dsp:cNvPr id="0" name=""/>
        <dsp:cNvSpPr/>
      </dsp:nvSpPr>
      <dsp:spPr>
        <a:xfrm>
          <a:off x="459729" y="755792"/>
          <a:ext cx="143297" cy="683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004"/>
              </a:lnTo>
              <a:lnTo>
                <a:pt x="143297" y="683004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9E2A1093-4A92-4A52-BEFE-08791379E70D}">
      <dsp:nvSpPr>
        <dsp:cNvPr id="0" name=""/>
        <dsp:cNvSpPr/>
      </dsp:nvSpPr>
      <dsp:spPr>
        <a:xfrm>
          <a:off x="603026" y="911780"/>
          <a:ext cx="1845247" cy="1054030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алушылардың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қажеттіліктерін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зерделеу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ескеру</a:t>
          </a:r>
          <a:endParaRPr lang="ru-RU" sz="1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3897" y="942651"/>
        <a:ext cx="1783505" cy="992288"/>
      </dsp:txXfrm>
    </dsp:sp>
    <dsp:sp modelId="{2FDF715C-BC7C-48BD-AA15-565941F4F4BF}">
      <dsp:nvSpPr>
        <dsp:cNvPr id="0" name=""/>
        <dsp:cNvSpPr/>
      </dsp:nvSpPr>
      <dsp:spPr>
        <a:xfrm>
          <a:off x="3608621" y="4919"/>
          <a:ext cx="1368382" cy="68419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2-қадам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28660" y="24958"/>
        <a:ext cx="1328304" cy="644113"/>
      </dsp:txXfrm>
    </dsp:sp>
    <dsp:sp modelId="{1AB938B8-C0FD-49B3-A947-819E3AB34088}">
      <dsp:nvSpPr>
        <dsp:cNvPr id="0" name=""/>
        <dsp:cNvSpPr/>
      </dsp:nvSpPr>
      <dsp:spPr>
        <a:xfrm>
          <a:off x="3745459" y="689110"/>
          <a:ext cx="206699" cy="51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1125"/>
              </a:lnTo>
              <a:lnTo>
                <a:pt x="206699" y="511125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F59FA1B0-F308-4568-81B7-48CF1953E660}">
      <dsp:nvSpPr>
        <dsp:cNvPr id="0" name=""/>
        <dsp:cNvSpPr/>
      </dsp:nvSpPr>
      <dsp:spPr>
        <a:xfrm>
          <a:off x="3952159" y="858140"/>
          <a:ext cx="1368382" cy="68419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мақсат-міндеттерді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анықтау</a:t>
          </a:r>
          <a:endParaRPr lang="ru-RU" sz="1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2198" y="878179"/>
        <a:ext cx="1328304" cy="644113"/>
      </dsp:txXfrm>
    </dsp:sp>
    <dsp:sp modelId="{000B0D4C-7609-4EF3-A92A-0AE36B7F2116}">
      <dsp:nvSpPr>
        <dsp:cNvPr id="0" name=""/>
        <dsp:cNvSpPr/>
      </dsp:nvSpPr>
      <dsp:spPr>
        <a:xfrm>
          <a:off x="3745459" y="689110"/>
          <a:ext cx="206699" cy="1308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8255"/>
              </a:lnTo>
              <a:lnTo>
                <a:pt x="206699" y="1308255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F8BDECE4-E97E-498F-9482-6919F23EA9DC}">
      <dsp:nvSpPr>
        <dsp:cNvPr id="0" name=""/>
        <dsp:cNvSpPr/>
      </dsp:nvSpPr>
      <dsp:spPr>
        <a:xfrm>
          <a:off x="3952159" y="1655271"/>
          <a:ext cx="1382657" cy="68419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нәтижелерді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болжау</a:t>
          </a:r>
          <a:endParaRPr lang="ru-RU" sz="1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2198" y="1675310"/>
        <a:ext cx="1342579" cy="644113"/>
      </dsp:txXfrm>
    </dsp:sp>
    <dsp:sp modelId="{C3152631-BAA3-4627-B4A5-C0B3F0E8079F}">
      <dsp:nvSpPr>
        <dsp:cNvPr id="0" name=""/>
        <dsp:cNvSpPr/>
      </dsp:nvSpPr>
      <dsp:spPr>
        <a:xfrm>
          <a:off x="3745459" y="689110"/>
          <a:ext cx="206699" cy="2100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0090"/>
              </a:lnTo>
              <a:lnTo>
                <a:pt x="206699" y="210009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D2D57E00-E8C5-4230-894D-C5534BF51994}">
      <dsp:nvSpPr>
        <dsp:cNvPr id="0" name=""/>
        <dsp:cNvSpPr/>
      </dsp:nvSpPr>
      <dsp:spPr>
        <a:xfrm>
          <a:off x="3952159" y="2447106"/>
          <a:ext cx="1382646" cy="68419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материалын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дайындау</a:t>
          </a:r>
          <a:endParaRPr lang="ru-RU" sz="1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2198" y="2467145"/>
        <a:ext cx="1342568" cy="644113"/>
      </dsp:txXfrm>
    </dsp:sp>
    <dsp:sp modelId="{99418700-3AF1-4A6F-872C-2047827B3516}">
      <dsp:nvSpPr>
        <dsp:cNvPr id="0" name=""/>
        <dsp:cNvSpPr/>
      </dsp:nvSpPr>
      <dsp:spPr>
        <a:xfrm>
          <a:off x="3745459" y="689110"/>
          <a:ext cx="206699" cy="2891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1918"/>
              </a:lnTo>
              <a:lnTo>
                <a:pt x="206699" y="2891918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950BF67-05E1-4719-BB8E-BD8FB63AB2BA}">
      <dsp:nvSpPr>
        <dsp:cNvPr id="0" name=""/>
        <dsp:cNvSpPr/>
      </dsp:nvSpPr>
      <dsp:spPr>
        <a:xfrm>
          <a:off x="3952159" y="3238934"/>
          <a:ext cx="1368393" cy="68419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тарау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бөлімдерге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бөлу</a:t>
          </a:r>
          <a:endParaRPr lang="ru-RU" sz="1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2198" y="3258973"/>
        <a:ext cx="1328315" cy="644113"/>
      </dsp:txXfrm>
    </dsp:sp>
    <dsp:sp modelId="{96794BD3-23EA-47E3-92B8-69F1C6F3AFAF}">
      <dsp:nvSpPr>
        <dsp:cNvPr id="0" name=""/>
        <dsp:cNvSpPr/>
      </dsp:nvSpPr>
      <dsp:spPr>
        <a:xfrm>
          <a:off x="3745459" y="689110"/>
          <a:ext cx="206699" cy="3719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9413"/>
              </a:lnTo>
              <a:lnTo>
                <a:pt x="206699" y="3719413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DD34935B-E081-417C-8AD2-4AB11B3A0677}">
      <dsp:nvSpPr>
        <dsp:cNvPr id="0" name=""/>
        <dsp:cNvSpPr/>
      </dsp:nvSpPr>
      <dsp:spPr>
        <a:xfrm>
          <a:off x="3952159" y="4066429"/>
          <a:ext cx="1368382" cy="68419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күнтізбелік-тақырыптық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жоспар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құру</a:t>
          </a:r>
          <a:endParaRPr lang="ru-RU" sz="1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2198" y="4086468"/>
        <a:ext cx="1328304" cy="644113"/>
      </dsp:txXfrm>
    </dsp:sp>
    <dsp:sp modelId="{7882195D-6CDF-4B23-90C1-B1982A286CC2}">
      <dsp:nvSpPr>
        <dsp:cNvPr id="0" name=""/>
        <dsp:cNvSpPr/>
      </dsp:nvSpPr>
      <dsp:spPr>
        <a:xfrm>
          <a:off x="6558552" y="0"/>
          <a:ext cx="1368382" cy="68419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3-қадам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78591" y="20039"/>
        <a:ext cx="1328304" cy="644113"/>
      </dsp:txXfrm>
    </dsp:sp>
    <dsp:sp modelId="{6B5E71B5-D9AC-4DB9-B54C-ABD348B4423C}">
      <dsp:nvSpPr>
        <dsp:cNvPr id="0" name=""/>
        <dsp:cNvSpPr/>
      </dsp:nvSpPr>
      <dsp:spPr>
        <a:xfrm>
          <a:off x="6695390" y="684191"/>
          <a:ext cx="243101" cy="497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701"/>
              </a:lnTo>
              <a:lnTo>
                <a:pt x="243101" y="497701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0D7E74E6-E9D1-4545-B2BE-E97562A6731D}">
      <dsp:nvSpPr>
        <dsp:cNvPr id="0" name=""/>
        <dsp:cNvSpPr/>
      </dsp:nvSpPr>
      <dsp:spPr>
        <a:xfrm>
          <a:off x="6938492" y="839797"/>
          <a:ext cx="1352771" cy="68419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Жүзеге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асыру</a:t>
          </a:r>
          <a:endParaRPr lang="ru-RU" sz="1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58531" y="859836"/>
        <a:ext cx="1312693" cy="6441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400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62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764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75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48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21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03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947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92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46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758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C4970-561A-450E-8399-902562D91671}" type="datetimeFigureOut">
              <a:rPr lang="ru-RU" smtClean="0"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9A1A3-8E88-463D-B067-30B31E8473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450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ste.kz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827584" y="2060848"/>
            <a:ext cx="7848600" cy="1174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altLang="ru-RU" sz="3600" b="1" i="1" dirty="0" smtClean="0">
                <a:latin typeface="Times New Roman" pitchFamily="18" charset="0"/>
                <a:cs typeface="Times New Roman" pitchFamily="18" charset="0"/>
              </a:rPr>
              <a:t>АВТОРЛЫҚ БАҒДАРЛАМАНЫ ДАЙЫНДАУ</a:t>
            </a:r>
            <a:endParaRPr lang="ru-RU" altLang="ru-RU" sz="3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92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8856984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РЕЦЕНЗИЯНЫ ЖАЗУҒА ҚОЙЫЛАТЫН ТАЛАПТАР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ұйымы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Автор____________________________________________________________________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Жұмыстың өзектілігі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тұжырымдамалар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тәжірибелік-эксперименттік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 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ғылыми-әдістемелік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 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жаңашылдық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дәрежесі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жүйесінде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республика,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шетелде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үйлесімділіктің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болмауы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)):___________________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ғылымилығы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бірлікті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нәтижелердің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негіздермен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қарама-қайшы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еместігі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).__________________________________________________________________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нәтиженің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тұжырымдары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қорытындыларының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негізділігі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дәйектілігінің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дәрежесі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маңыздылығы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 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формалары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Ресімдеу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сәйкестігі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кемшіліктер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ескертулер:________________________________________________________________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</a:t>
            </a:r>
          </a:p>
          <a:p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Рецензент: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ұйымның атауы, ғылыми дәрежесі,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 атағы көрсетілген лауазымы ______________________ ТАӘ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қолы,күні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7241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122238"/>
            <a:ext cx="7543800" cy="6397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3200" dirty="0" smtClean="0">
                <a:cs typeface="Times New Roman" pitchFamily="18" charset="0"/>
              </a:rPr>
              <a:t> </a:t>
            </a:r>
            <a:r>
              <a:rPr lang="ru-RU" alt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 </a:t>
            </a:r>
            <a:r>
              <a:rPr lang="ru-RU" alt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үлгісі</a:t>
            </a:r>
            <a:endParaRPr lang="ru-RU" alt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268760"/>
            <a:ext cx="8485793" cy="5151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98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0"/>
          <p:cNvSpPr/>
          <p:nvPr/>
        </p:nvSpPr>
        <p:spPr>
          <a:xfrm>
            <a:off x="553482" y="404664"/>
            <a:ext cx="7556421" cy="864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Авторлық бағдарлама түрлері</a:t>
            </a:r>
            <a:endParaRPr lang="en-US" sz="44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hape 1"/>
          <p:cNvSpPr/>
          <p:nvPr/>
        </p:nvSpPr>
        <p:spPr>
          <a:xfrm>
            <a:off x="666829" y="2217692"/>
            <a:ext cx="3664863" cy="1322189"/>
          </a:xfrm>
          <a:prstGeom prst="roundRect">
            <a:avLst>
              <a:gd name="adj" fmla="val 7205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ts val="2850"/>
              </a:lnSpc>
            </a:pPr>
            <a:endParaRPr lang="kk-KZ" dirty="0" smtClean="0">
              <a:solidFill>
                <a:srgbClr val="454240"/>
              </a:solidFill>
              <a:latin typeface="Times New Roman" panose="02020603050405020304" pitchFamily="18" charset="0"/>
              <a:ea typeface="DM Sans" pitchFamily="34" charset="-122"/>
              <a:cs typeface="Times New Roman" panose="02020603050405020304" pitchFamily="18" charset="0"/>
            </a:endParaRPr>
          </a:p>
          <a:p>
            <a:pPr>
              <a:lnSpc>
                <a:spcPts val="2850"/>
              </a:lnSpc>
            </a:pPr>
            <a:r>
              <a:rPr lang="en-US" dirty="0" err="1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Оқу</a:t>
            </a:r>
            <a:r>
              <a:rPr lang="en-US" dirty="0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әдістемелік</a:t>
            </a:r>
            <a:r>
              <a:rPr lang="en-US" dirty="0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кешен</a:t>
            </a:r>
            <a:endParaRPr lang="kk-KZ" dirty="0">
              <a:solidFill>
                <a:srgbClr val="454240"/>
              </a:solidFill>
              <a:latin typeface="Times New Roman" panose="02020603050405020304" pitchFamily="18" charset="0"/>
              <a:ea typeface="DM Sans" pitchFamily="34" charset="-122"/>
              <a:cs typeface="Times New Roman" panose="02020603050405020304" pitchFamily="18" charset="0"/>
            </a:endParaRPr>
          </a:p>
          <a:p>
            <a:pPr>
              <a:lnSpc>
                <a:spcPts val="2850"/>
              </a:lnSpc>
            </a:pPr>
            <a:r>
              <a:rPr lang="kk-KZ" dirty="0">
                <a:solidFill>
                  <a:srgbClr val="4542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бірнеше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1" name="Text 2"/>
          <p:cNvSpPr/>
          <p:nvPr/>
        </p:nvSpPr>
        <p:spPr>
          <a:xfrm>
            <a:off x="1259632" y="227889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ОӘК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3"/>
          <p:cNvSpPr/>
          <p:nvPr/>
        </p:nvSpPr>
        <p:spPr>
          <a:xfrm>
            <a:off x="2733696" y="5274116"/>
            <a:ext cx="319599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endParaRPr lang="en-US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hape 4"/>
          <p:cNvSpPr/>
          <p:nvPr/>
        </p:nvSpPr>
        <p:spPr>
          <a:xfrm>
            <a:off x="4792940" y="2217691"/>
            <a:ext cx="3664863" cy="1322189"/>
          </a:xfrm>
          <a:prstGeom prst="roundRect">
            <a:avLst>
              <a:gd name="adj" fmla="val 7205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sp>
      <p:sp>
        <p:nvSpPr>
          <p:cNvPr id="14" name="Text 5"/>
          <p:cNvSpPr/>
          <p:nvPr/>
        </p:nvSpPr>
        <p:spPr>
          <a:xfrm>
            <a:off x="5508104" y="2215384"/>
            <a:ext cx="282168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Оқулық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6"/>
          <p:cNvSpPr/>
          <p:nvPr/>
        </p:nvSpPr>
        <p:spPr>
          <a:xfrm>
            <a:off x="5261808" y="2620606"/>
            <a:ext cx="319599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kk-KZ" sz="1750" dirty="0" smtClean="0">
                <a:solidFill>
                  <a:srgbClr val="4542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</a:t>
            </a:r>
            <a:r>
              <a:rPr lang="kk-KZ" sz="1750" dirty="0">
                <a:solidFill>
                  <a:srgbClr val="4542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</a:p>
          <a:p>
            <a:pPr marL="0" indent="0">
              <a:lnSpc>
                <a:spcPts val="2850"/>
              </a:lnSpc>
              <a:buNone/>
            </a:pPr>
            <a:r>
              <a:rPr lang="kk-KZ" sz="1750" dirty="0">
                <a:solidFill>
                  <a:srgbClr val="4542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Бір </a:t>
            </a:r>
            <a:r>
              <a:rPr lang="kk-KZ" sz="1750" dirty="0" smtClean="0">
                <a:solidFill>
                  <a:srgbClr val="4542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 </a:t>
            </a:r>
            <a:r>
              <a:rPr lang="kk-KZ" sz="1750" dirty="0">
                <a:solidFill>
                  <a:srgbClr val="4542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endParaRPr lang="en-US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hape 7"/>
          <p:cNvSpPr/>
          <p:nvPr/>
        </p:nvSpPr>
        <p:spPr>
          <a:xfrm>
            <a:off x="610383" y="4090219"/>
            <a:ext cx="3664863" cy="1417603"/>
          </a:xfrm>
          <a:prstGeom prst="roundRect">
            <a:avLst>
              <a:gd name="adj" fmla="val 5654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sp>
      <p:sp>
        <p:nvSpPr>
          <p:cNvPr id="17" name="Text 8"/>
          <p:cNvSpPr/>
          <p:nvPr/>
        </p:nvSpPr>
        <p:spPr>
          <a:xfrm>
            <a:off x="1259632" y="416019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Элективті курс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9"/>
          <p:cNvSpPr/>
          <p:nvPr/>
        </p:nvSpPr>
        <p:spPr>
          <a:xfrm>
            <a:off x="891654" y="4584507"/>
            <a:ext cx="319599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kk-KZ" sz="1750" dirty="0">
                <a:solidFill>
                  <a:srgbClr val="4542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Вариативті бөлік</a:t>
            </a:r>
          </a:p>
          <a:p>
            <a:pPr marL="0" indent="0">
              <a:lnSpc>
                <a:spcPts val="2850"/>
              </a:lnSpc>
              <a:buNone/>
            </a:pPr>
            <a:r>
              <a:rPr lang="kk-KZ" sz="1750" dirty="0">
                <a:solidFill>
                  <a:srgbClr val="4542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2-ден аспайды</a:t>
            </a:r>
            <a:endParaRPr lang="en-US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hape 10"/>
          <p:cNvSpPr/>
          <p:nvPr/>
        </p:nvSpPr>
        <p:spPr>
          <a:xfrm>
            <a:off x="4807349" y="4102381"/>
            <a:ext cx="3664863" cy="1417603"/>
          </a:xfrm>
          <a:prstGeom prst="roundRect">
            <a:avLst>
              <a:gd name="adj" fmla="val 5654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sp>
      <p:sp>
        <p:nvSpPr>
          <p:cNvPr id="20" name="Text 11"/>
          <p:cNvSpPr/>
          <p:nvPr/>
        </p:nvSpPr>
        <p:spPr>
          <a:xfrm>
            <a:off x="5076056" y="416019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Әдістемелік құрал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12"/>
          <p:cNvSpPr/>
          <p:nvPr/>
        </p:nvSpPr>
        <p:spPr>
          <a:xfrm>
            <a:off x="5041784" y="4555354"/>
            <a:ext cx="319599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Мұғалімге </a:t>
            </a:r>
            <a:r>
              <a:rPr lang="en-US" sz="1750" dirty="0" err="1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арналған</a:t>
            </a:r>
            <a:r>
              <a:rPr lang="en-US" sz="1750" dirty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 </a:t>
            </a:r>
            <a:r>
              <a:rPr lang="en-US" sz="1750" dirty="0" err="1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нұсқаулық</a:t>
            </a:r>
            <a:endParaRPr lang="kk-KZ" sz="1750" dirty="0">
              <a:solidFill>
                <a:srgbClr val="454240"/>
              </a:solidFill>
              <a:latin typeface="Times New Roman" panose="02020603050405020304" pitchFamily="18" charset="0"/>
              <a:ea typeface="DM Sans" pitchFamily="34" charset="-122"/>
              <a:cs typeface="Times New Roman" panose="02020603050405020304" pitchFamily="18" charset="0"/>
            </a:endParaRPr>
          </a:p>
          <a:p>
            <a:pPr marL="0" indent="0">
              <a:lnSpc>
                <a:spcPts val="2850"/>
              </a:lnSpc>
              <a:buNone/>
            </a:pPr>
            <a:r>
              <a:rPr lang="kk-KZ" sz="1750" dirty="0">
                <a:solidFill>
                  <a:srgbClr val="4542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тренер, әдіскер</a:t>
            </a:r>
            <a:endParaRPr lang="en-US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CCDB224F-662C-42DD-AF81-FBE14993E46B}"/>
              </a:ext>
            </a:extLst>
          </p:cNvPr>
          <p:cNvSpPr/>
          <p:nvPr/>
        </p:nvSpPr>
        <p:spPr>
          <a:xfrm>
            <a:off x="8858625" y="8736989"/>
            <a:ext cx="1956122" cy="8102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78566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00692" y="188640"/>
            <a:ext cx="7200308" cy="12235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Авторлық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бағдарламаны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дайындаудың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қадамдары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кезеңдері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870013002"/>
              </p:ext>
            </p:extLst>
          </p:nvPr>
        </p:nvGraphicFramePr>
        <p:xfrm>
          <a:off x="395536" y="1484784"/>
          <a:ext cx="8291264" cy="4966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42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0"/>
          <p:cNvSpPr/>
          <p:nvPr/>
        </p:nvSpPr>
        <p:spPr>
          <a:xfrm>
            <a:off x="539552" y="99556"/>
            <a:ext cx="820971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ru-RU" sz="2400" b="1" dirty="0" err="1" smtClean="0">
                <a:solidFill>
                  <a:srgbClr val="5C4E3D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Авторлы</a:t>
            </a:r>
            <a:r>
              <a:rPr lang="kk-KZ" sz="2400" b="1" dirty="0" smtClean="0">
                <a:solidFill>
                  <a:srgbClr val="5C4E3D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қ бағдарламаның </a:t>
            </a:r>
            <a:r>
              <a:rPr lang="en-US" sz="2400" b="1" dirty="0" err="1" smtClean="0">
                <a:solidFill>
                  <a:srgbClr val="5C4E3D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сипаты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1"/>
          <p:cNvSpPr/>
          <p:nvPr/>
        </p:nvSpPr>
        <p:spPr>
          <a:xfrm>
            <a:off x="388841" y="132183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Түсінік хат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2"/>
          <p:cNvSpPr/>
          <p:nvPr/>
        </p:nvSpPr>
        <p:spPr>
          <a:xfrm>
            <a:off x="267735" y="1867272"/>
            <a:ext cx="2015164" cy="7088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i="1" dirty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Бағдарлама туралы қысқаша ақпарат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3"/>
          <p:cNvSpPr/>
          <p:nvPr/>
        </p:nvSpPr>
        <p:spPr>
          <a:xfrm>
            <a:off x="2654147" y="137064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Мақсаты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4"/>
          <p:cNvSpPr/>
          <p:nvPr/>
        </p:nvSpPr>
        <p:spPr>
          <a:xfrm>
            <a:off x="2483768" y="1880795"/>
            <a:ext cx="3005614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i="1" dirty="0" err="1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Бағдарламаның</a:t>
            </a:r>
            <a:endParaRPr lang="kk-KZ" i="1" dirty="0" smtClean="0">
              <a:solidFill>
                <a:srgbClr val="454240"/>
              </a:solidFill>
              <a:latin typeface="Times New Roman" panose="02020603050405020304" pitchFamily="18" charset="0"/>
              <a:ea typeface="DM Sans" pitchFamily="34" charset="-122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US" i="1" dirty="0" err="1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негізгі</a:t>
            </a:r>
            <a:r>
              <a:rPr lang="en-US" i="1" dirty="0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мақсаты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5"/>
          <p:cNvSpPr/>
          <p:nvPr/>
        </p:nvSpPr>
        <p:spPr>
          <a:xfrm>
            <a:off x="4685492" y="1361760"/>
            <a:ext cx="1107882" cy="3604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Міндеті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6"/>
          <p:cNvSpPr/>
          <p:nvPr/>
        </p:nvSpPr>
        <p:spPr>
          <a:xfrm>
            <a:off x="4390527" y="1858770"/>
            <a:ext cx="3005614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i="1" dirty="0" err="1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Бағдарламаның</a:t>
            </a:r>
            <a:r>
              <a:rPr lang="en-US" i="1" dirty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 </a:t>
            </a:r>
            <a:endParaRPr lang="kk-KZ" i="1" dirty="0" smtClean="0">
              <a:solidFill>
                <a:srgbClr val="454240"/>
              </a:solidFill>
              <a:latin typeface="Times New Roman" panose="02020603050405020304" pitchFamily="18" charset="0"/>
              <a:ea typeface="DM Sans" pitchFamily="34" charset="-122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US" i="1" dirty="0" err="1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нақты</a:t>
            </a:r>
            <a:r>
              <a:rPr lang="en-US" i="1" dirty="0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міндеттері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7"/>
          <p:cNvSpPr/>
          <p:nvPr/>
        </p:nvSpPr>
        <p:spPr>
          <a:xfrm>
            <a:off x="6516216" y="137064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Күтілетін нәтиже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8"/>
          <p:cNvSpPr/>
          <p:nvPr/>
        </p:nvSpPr>
        <p:spPr>
          <a:xfrm>
            <a:off x="6588224" y="1836745"/>
            <a:ext cx="3005614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i="1" dirty="0" err="1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Бағдарламаның</a:t>
            </a:r>
            <a:r>
              <a:rPr lang="en-US" i="1" dirty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 </a:t>
            </a:r>
            <a:endParaRPr lang="kk-KZ" i="1" dirty="0" smtClean="0">
              <a:solidFill>
                <a:srgbClr val="454240"/>
              </a:solidFill>
              <a:latin typeface="Times New Roman" panose="02020603050405020304" pitchFamily="18" charset="0"/>
              <a:ea typeface="DM Sans" pitchFamily="34" charset="-122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US" i="1" dirty="0" err="1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күтілетін</a:t>
            </a:r>
            <a:r>
              <a:rPr lang="en-US" i="1" dirty="0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нәтижелері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1">
            <a:extLst>
              <a:ext uri="{FF2B5EF4-FFF2-40B4-BE49-F238E27FC236}">
                <a16:creationId xmlns:a16="http://schemas.microsoft.com/office/drawing/2014/main" xmlns="" id="{EE30876D-FD83-490B-860B-53A9D32BDF38}"/>
              </a:ext>
            </a:extLst>
          </p:cNvPr>
          <p:cNvSpPr/>
          <p:nvPr/>
        </p:nvSpPr>
        <p:spPr>
          <a:xfrm>
            <a:off x="388841" y="328907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Авторлық</a:t>
            </a:r>
          </a:p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бағдарламаның</a:t>
            </a:r>
          </a:p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мазмұны</a:t>
            </a:r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xmlns="" id="{4CDC3B83-96CA-44D3-96A7-1A02DE7A775F}"/>
              </a:ext>
            </a:extLst>
          </p:cNvPr>
          <p:cNvSpPr/>
          <p:nvPr/>
        </p:nvSpPr>
        <p:spPr>
          <a:xfrm>
            <a:off x="2446245" y="325467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Авторлық</a:t>
            </a:r>
          </a:p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Бағдарламаның</a:t>
            </a:r>
          </a:p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Күнтізбелік</a:t>
            </a:r>
          </a:p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тақырыптық</a:t>
            </a:r>
          </a:p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жоспары</a:t>
            </a:r>
          </a:p>
        </p:txBody>
      </p:sp>
      <p:sp>
        <p:nvSpPr>
          <p:cNvPr id="23" name="Text 5">
            <a:extLst>
              <a:ext uri="{FF2B5EF4-FFF2-40B4-BE49-F238E27FC236}">
                <a16:creationId xmlns:a16="http://schemas.microsoft.com/office/drawing/2014/main" xmlns="" id="{9990BB82-EF37-46B5-818D-2A0FAFBFFC64}"/>
              </a:ext>
            </a:extLst>
          </p:cNvPr>
          <p:cNvSpPr/>
          <p:nvPr/>
        </p:nvSpPr>
        <p:spPr>
          <a:xfrm>
            <a:off x="4375756" y="325544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Авторлық</a:t>
            </a:r>
          </a:p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бағдарламаның</a:t>
            </a:r>
          </a:p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әдістемелік</a:t>
            </a:r>
          </a:p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сүйемелдеуі</a:t>
            </a:r>
          </a:p>
        </p:txBody>
      </p:sp>
      <p:sp>
        <p:nvSpPr>
          <p:cNvPr id="24" name="Text 7">
            <a:extLst>
              <a:ext uri="{FF2B5EF4-FFF2-40B4-BE49-F238E27FC236}">
                <a16:creationId xmlns:a16="http://schemas.microsoft.com/office/drawing/2014/main" xmlns="" id="{E6F2538E-C119-4AF9-BBE1-BD6E04B9E4B9}"/>
              </a:ext>
            </a:extLst>
          </p:cNvPr>
          <p:cNvSpPr/>
          <p:nvPr/>
        </p:nvSpPr>
        <p:spPr>
          <a:xfrm>
            <a:off x="6433160" y="329098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Пайдаланылған</a:t>
            </a:r>
          </a:p>
          <a:p>
            <a:pPr marL="0" indent="0" algn="l">
              <a:lnSpc>
                <a:spcPts val="2750"/>
              </a:lnSpc>
              <a:buNone/>
            </a:pPr>
            <a:r>
              <a:rPr lang="kk-KZ" sz="2000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әдебиеттер тізімі</a:t>
            </a:r>
          </a:p>
        </p:txBody>
      </p:sp>
      <p:sp>
        <p:nvSpPr>
          <p:cNvPr id="25" name="Text 4">
            <a:extLst>
              <a:ext uri="{FF2B5EF4-FFF2-40B4-BE49-F238E27FC236}">
                <a16:creationId xmlns:a16="http://schemas.microsoft.com/office/drawing/2014/main" xmlns="" id="{88646F61-3E0B-446B-81D9-E0F1B3331900}"/>
              </a:ext>
            </a:extLst>
          </p:cNvPr>
          <p:cNvSpPr/>
          <p:nvPr/>
        </p:nvSpPr>
        <p:spPr>
          <a:xfrm>
            <a:off x="156736" y="4710725"/>
            <a:ext cx="151805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endParaRPr lang="en-US" sz="265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55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39552" y="404664"/>
            <a:ext cx="7543800" cy="7921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1997839"/>
            <a:ext cx="7488832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indent="-228600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мекемесінің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28600" lvl="1" indent="-228600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аты-жөні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28600" lvl="1" indent="-228600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28600" lvl="1" indent="-228600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аты-жөні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28600" lvl="1" indent="-228600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жасақталған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00685" y="716695"/>
            <a:ext cx="302153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 defTabSz="8890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ТИТУЛ БЕТІНДЕ:</a:t>
            </a:r>
          </a:p>
        </p:txBody>
      </p:sp>
    </p:spTree>
    <p:extLst>
      <p:ext uri="{BB962C8B-B14F-4D97-AF65-F5344CB8AC3E}">
        <p14:creationId xmlns:p14="http://schemas.microsoft.com/office/powerpoint/2010/main" val="221148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955322" y="332656"/>
            <a:ext cx="7543800" cy="7318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Оқу-тақырыптық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жоспар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700808"/>
            <a:ext cx="7920880" cy="2177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Оқу-тақырыптық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тізілімі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lnSpc>
                <a:spcPct val="115000"/>
              </a:lnSpc>
              <a:spcAft>
                <a:spcPts val="750"/>
              </a:spcAft>
              <a:buFont typeface="Wingdings" panose="05000000000000000000" pitchFamily="2" charset="2"/>
              <a:buChar char="Ø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Теориялық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тақырыпқа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саны. </a:t>
            </a:r>
          </a:p>
        </p:txBody>
      </p:sp>
    </p:spTree>
    <p:extLst>
      <p:ext uri="{BB962C8B-B14F-4D97-AF65-F5344CB8AC3E}">
        <p14:creationId xmlns:p14="http://schemas.microsoft.com/office/powerpoint/2010/main" val="25753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39552" y="605644"/>
            <a:ext cx="8136904" cy="863172"/>
          </a:xfrm>
          <a:prstGeom prst="rect">
            <a:avLst/>
          </a:prstGeom>
          <a:solidFill>
            <a:schemeClr val="bg2">
              <a:lumMod val="50000"/>
              <a:alpha val="13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Авторлық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бағдарламаның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етілуі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060848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жоспарланған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саяхат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конкурс, конференция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оқу-тәрбие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үрдісін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жабдықталуы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68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071761" y="105619"/>
            <a:ext cx="7416824" cy="8683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altLang="ru-RU" sz="3600" dirty="0" smtClean="0"/>
          </a:p>
        </p:txBody>
      </p:sp>
      <p:sp>
        <p:nvSpPr>
          <p:cNvPr id="6" name="Text 0"/>
          <p:cNvSpPr/>
          <p:nvPr/>
        </p:nvSpPr>
        <p:spPr>
          <a:xfrm>
            <a:off x="2471024" y="114940"/>
            <a:ext cx="3013706" cy="2274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800" dirty="0"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Құжаттар тізімі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6"/>
          <p:cNvSpPr/>
          <p:nvPr/>
        </p:nvSpPr>
        <p:spPr>
          <a:xfrm>
            <a:off x="284985" y="1434652"/>
            <a:ext cx="561995" cy="8499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7"/>
          <p:cNvSpPr/>
          <p:nvPr/>
        </p:nvSpPr>
        <p:spPr>
          <a:xfrm>
            <a:off x="799993" y="1440366"/>
            <a:ext cx="1506821" cy="1136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8"/>
          <p:cNvSpPr/>
          <p:nvPr/>
        </p:nvSpPr>
        <p:spPr>
          <a:xfrm>
            <a:off x="533613" y="1820955"/>
            <a:ext cx="2094172" cy="183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457200">
              <a:lnSpc>
                <a:spcPts val="2850"/>
              </a:lnSpc>
              <a:buNone/>
            </a:pP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12"/>
          <p:cNvSpPr/>
          <p:nvPr/>
        </p:nvSpPr>
        <p:spPr>
          <a:xfrm>
            <a:off x="2068757" y="4977931"/>
            <a:ext cx="1555988" cy="4657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endParaRPr lang="en-US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691AFB3A-40E1-40EF-984C-434BDA89C59B}"/>
              </a:ext>
            </a:extLst>
          </p:cNvPr>
          <p:cNvSpPr/>
          <p:nvPr/>
        </p:nvSpPr>
        <p:spPr>
          <a:xfrm>
            <a:off x="7691003" y="6803263"/>
            <a:ext cx="1039606" cy="2599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49" name="Text 2"/>
          <p:cNvSpPr/>
          <p:nvPr/>
        </p:nvSpPr>
        <p:spPr>
          <a:xfrm>
            <a:off x="6370899" y="654248"/>
            <a:ext cx="151805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endParaRPr lang="en-US" sz="26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 16"/>
          <p:cNvSpPr/>
          <p:nvPr/>
        </p:nvSpPr>
        <p:spPr>
          <a:xfrm>
            <a:off x="10820503" y="3345673"/>
            <a:ext cx="2927747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 15">
            <a:extLst>
              <a:ext uri="{FF2B5EF4-FFF2-40B4-BE49-F238E27FC236}">
                <a16:creationId xmlns:a16="http://schemas.microsoft.com/office/drawing/2014/main" xmlns="" id="{4EF94CD9-5011-46DF-91F1-6462E57FE82A}"/>
              </a:ext>
            </a:extLst>
          </p:cNvPr>
          <p:cNvSpPr/>
          <p:nvPr/>
        </p:nvSpPr>
        <p:spPr>
          <a:xfrm>
            <a:off x="6928826" y="5842722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 16">
            <a:extLst>
              <a:ext uri="{FF2B5EF4-FFF2-40B4-BE49-F238E27FC236}">
                <a16:creationId xmlns:a16="http://schemas.microsoft.com/office/drawing/2014/main" xmlns="" id="{990F269C-1C93-4FE0-88F5-51EEECE5E057}"/>
              </a:ext>
            </a:extLst>
          </p:cNvPr>
          <p:cNvSpPr/>
          <p:nvPr/>
        </p:nvSpPr>
        <p:spPr>
          <a:xfrm>
            <a:off x="6928826" y="6333141"/>
            <a:ext cx="2927747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kk-KZ" sz="1750" dirty="0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.</a:t>
            </a:r>
            <a:endParaRPr lang="en-US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xmlns="" id="{7BF0A60F-5401-44C2-A89B-DF52B3DF41F2}"/>
              </a:ext>
            </a:extLst>
          </p:cNvPr>
          <p:cNvSpPr/>
          <p:nvPr/>
        </p:nvSpPr>
        <p:spPr>
          <a:xfrm>
            <a:off x="12639553" y="7396221"/>
            <a:ext cx="1956122" cy="8102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71" name="TextBox 70"/>
          <p:cNvSpPr txBox="1"/>
          <p:nvPr/>
        </p:nvSpPr>
        <p:spPr>
          <a:xfrm>
            <a:off x="533613" y="1018488"/>
            <a:ext cx="82416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</a:t>
            </a:r>
          </a:p>
          <a:p>
            <a:pPr marL="342900" indent="-342900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электрондық тасымалдағышта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Жарияланымдар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жарияланған мәселе бойынша жарияланымдардың тізімі мен көшірмелері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Tx/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Антиплагиат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 мемлекеттік ғылыми-техникалық сараптама орталығы </a:t>
            </a:r>
            <a:r>
              <a:rPr lang="en-US" i="1" dirty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i="1" dirty="0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  <a:hlinkClick r:id="rId2"/>
              </a:rPr>
              <a:t>www.ncste.kz</a:t>
            </a:r>
            <a:r>
              <a:rPr lang="kk-KZ" i="1" dirty="0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, жоғарғы оқу орындары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Tx/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Рецензиялар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( 2 рецензия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бейіні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педагог-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шеберден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ұсынылатын тәжірибенің білім алушылардың білім сапасына әсерін көрсете отырып, кемінде 2 білім беру ұйымында енгізу актісін жылдар бойынша қамтиды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блыстық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сараптамалық кеңес отырысының төрағасы мен хатшысы қол қойған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</a:t>
            </a:r>
          </a:p>
          <a:p>
            <a:pPr marL="342900" indent="-342900">
              <a:buFontTx/>
              <a:buAutoNum type="arabicPeriod"/>
            </a:pPr>
            <a:r>
              <a:rPr lang="kk-KZ" dirty="0" smtClean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Жеке </a:t>
            </a:r>
            <a:r>
              <a:rPr lang="kk-KZ" dirty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іс-парағы, </a:t>
            </a:r>
            <a:r>
              <a:rPr lang="kk-KZ" dirty="0" smtClean="0">
                <a:solidFill>
                  <a:srgbClr val="454240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жетістіктер (к</a:t>
            </a:r>
            <a:r>
              <a:rPr lang="kk-KZ" dirty="0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адр </a:t>
            </a:r>
            <a:r>
              <a:rPr lang="kk-KZ" dirty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қызметінің жұмыс орны бойынша расталған жеке парағы. Нәтиже (оқушылардың жетістігі, білім сапасының көрсеткіші </a:t>
            </a:r>
            <a:r>
              <a:rPr lang="kk-KZ" dirty="0" smtClean="0">
                <a:solidFill>
                  <a:srgbClr val="454240"/>
                </a:solidFill>
                <a:latin typeface="Times New Roman" panose="02020603050405020304" pitchFamily="18" charset="0"/>
                <a:ea typeface="DM Sans" pitchFamily="34" charset="-122"/>
                <a:cs typeface="Times New Roman" panose="02020603050405020304" pitchFamily="18" charset="0"/>
              </a:rPr>
              <a:t>т.б)</a:t>
            </a:r>
          </a:p>
          <a:p>
            <a:pPr marL="342900" indent="-342900">
              <a:buFontTx/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endParaRPr lang="kk-KZ" i="1" dirty="0">
              <a:solidFill>
                <a:srgbClr val="454240"/>
              </a:solidFill>
              <a:latin typeface="Times New Roman" panose="02020603050405020304" pitchFamily="18" charset="0"/>
              <a:ea typeface="DM Sans" pitchFamily="34" charset="-122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dirty="0"/>
          </a:p>
        </p:txBody>
      </p:sp>
      <p:sp>
        <p:nvSpPr>
          <p:cNvPr id="72" name="Text 2"/>
          <p:cNvSpPr/>
          <p:nvPr/>
        </p:nvSpPr>
        <p:spPr>
          <a:xfrm>
            <a:off x="287020" y="948810"/>
            <a:ext cx="557927" cy="457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endParaRPr lang="kk-KZ" sz="2200" dirty="0" smtClean="0">
              <a:solidFill>
                <a:srgbClr val="454240"/>
              </a:solidFill>
              <a:latin typeface="Times New Roman" panose="02020603050405020304" pitchFamily="18" charset="0"/>
              <a:ea typeface="Libre Baskerville" pitchFamily="34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ts val="2650"/>
              </a:lnSpc>
              <a:buNone/>
            </a:pPr>
            <a:endParaRPr lang="kk-KZ" sz="2200" dirty="0">
              <a:solidFill>
                <a:srgbClr val="454240"/>
              </a:solidFill>
              <a:latin typeface="Times New Roman" panose="02020603050405020304" pitchFamily="18" charset="0"/>
              <a:ea typeface="Libre Baskerville" pitchFamily="34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ts val="2650"/>
              </a:lnSpc>
              <a:buNone/>
            </a:pPr>
            <a:endParaRPr lang="kk-KZ" sz="2200" dirty="0" smtClean="0">
              <a:solidFill>
                <a:srgbClr val="454240"/>
              </a:solidFill>
              <a:latin typeface="Times New Roman" panose="02020603050405020304" pitchFamily="18" charset="0"/>
              <a:ea typeface="Libre Baskerville" pitchFamily="34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ts val="2650"/>
              </a:lnSpc>
              <a:buNone/>
            </a:pPr>
            <a:endParaRPr lang="kk-KZ" sz="2200" dirty="0">
              <a:solidFill>
                <a:srgbClr val="454240"/>
              </a:solidFill>
              <a:latin typeface="Times New Roman" panose="02020603050405020304" pitchFamily="18" charset="0"/>
              <a:ea typeface="Libre Baskerville" pitchFamily="34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ts val="2650"/>
              </a:lnSpc>
              <a:buNone/>
            </a:pPr>
            <a:endParaRPr lang="kk-KZ" sz="2200" dirty="0" smtClean="0">
              <a:solidFill>
                <a:srgbClr val="454240"/>
              </a:solidFill>
              <a:latin typeface="Times New Roman" panose="02020603050405020304" pitchFamily="18" charset="0"/>
              <a:ea typeface="Libre Baskerville" pitchFamily="34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ts val="2650"/>
              </a:lnSpc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1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5088" y="332656"/>
            <a:ext cx="820891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7900" indent="44958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 білім беру саласындағы ОӘК төрайымы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47900" indent="44958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47900" indent="44958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Мұғалімнің ТАӘ____________________________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47900" indent="44958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47900" indent="44958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Мекен-жайы________________________________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47900" indent="44958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 телефоны/электрондық пошта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47900" indent="44958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ӨТІНІШ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ОӘК-тің сараптамалық кеңесінің отырысында _______________________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__________________________________________________мәселесі (тақырыбы)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 педагогикалық жұмыс тәжірибемді қарастыруыңызды сұраймын.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Тиісті құжаттар қоса беріледі. Беттердің жалпы саны______.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Мерзім   «___»_______ 20___ж.                                 Қолы ______________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			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0126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323</Words>
  <Application>Microsoft Office PowerPoint</Application>
  <PresentationFormat>Экран (4:3)</PresentationFormat>
  <Paragraphs>136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DM Sans</vt:lpstr>
      <vt:lpstr>Libre Baskerville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72</cp:revision>
  <dcterms:created xsi:type="dcterms:W3CDTF">2016-11-03T09:18:58Z</dcterms:created>
  <dcterms:modified xsi:type="dcterms:W3CDTF">2025-09-05T09:46:34Z</dcterms:modified>
</cp:coreProperties>
</file>