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70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42" r:id="rId20"/>
    <p:sldId id="2134808846" r:id="rId21"/>
    <p:sldId id="2134808792" r:id="rId22"/>
    <p:sldId id="2134808831" r:id="rId23"/>
    <p:sldId id="2134808793" r:id="rId24"/>
    <p:sldId id="2134808762" r:id="rId25"/>
    <p:sldId id="2134808843" r:id="rId26"/>
    <p:sldId id="2134807776" r:id="rId27"/>
    <p:sldId id="2134807000" r:id="rId28"/>
    <p:sldId id="2134808508" r:id="rId29"/>
    <p:sldId id="2134808509" r:id="rId30"/>
    <p:sldId id="2134808510" r:id="rId31"/>
    <p:sldId id="2134808511" r:id="rId32"/>
    <p:sldId id="2134808214" r:id="rId33"/>
    <p:sldId id="2134808840" r:id="rId34"/>
    <p:sldId id="2134808844" r:id="rId35"/>
    <p:sldId id="2134808848" r:id="rId36"/>
    <p:sldId id="2134808142" r:id="rId37"/>
    <p:sldId id="2134808495" r:id="rId38"/>
    <p:sldId id="2134808212" r:id="rId39"/>
    <p:sldId id="2134808129" r:id="rId40"/>
    <p:sldId id="2134808385" r:id="rId41"/>
    <p:sldId id="2134808526" r:id="rId42"/>
    <p:sldId id="2134808527" r:id="rId43"/>
    <p:sldId id="2134808242" r:id="rId44"/>
    <p:sldId id="2134808243" r:id="rId45"/>
    <p:sldId id="2134808350" r:id="rId46"/>
    <p:sldId id="2134808516" r:id="rId47"/>
    <p:sldId id="2134808517" r:id="rId48"/>
    <p:sldId id="2134808244" r:id="rId49"/>
    <p:sldId id="2134808835" r:id="rId50"/>
    <p:sldId id="2134808512" r:id="rId51"/>
    <p:sldId id="2134808518" r:id="rId52"/>
    <p:sldId id="2134808256" r:id="rId53"/>
    <p:sldId id="2134808836" r:id="rId54"/>
    <p:sldId id="2134808262" r:id="rId55"/>
    <p:sldId id="2134808257" r:id="rId56"/>
    <p:sldId id="2134808258" r:id="rId57"/>
    <p:sldId id="2134808259" r:id="rId58"/>
    <p:sldId id="2134808845" r:id="rId59"/>
    <p:sldId id="2134808837" r:id="rId60"/>
    <p:sldId id="2134808838" r:id="rId61"/>
    <p:sldId id="2134808839" r:id="rId62"/>
    <p:sldId id="2134808248" r:id="rId63"/>
    <p:sldId id="2134808847" r:id="rId64"/>
    <p:sldId id="2134808250" r:id="rId65"/>
    <p:sldId id="2134808249" r:id="rId66"/>
    <p:sldId id="2134808805" r:id="rId67"/>
    <p:sldId id="2134808775" r:id="rId68"/>
    <p:sldId id="2134808474" r:id="rId69"/>
  </p:sldIdLst>
  <p:sldSz cx="13716000" cy="10287000"/>
  <p:notesSz cx="6858000" cy="9144000"/>
  <p:embeddedFontLst>
    <p:embeddedFont>
      <p:font typeface="Cambria" panose="02040503050406030204" pitchFamily="18" charset="0"/>
      <p:regular r:id="rId71"/>
      <p:bold r:id="rId72"/>
      <p:italic r:id="rId73"/>
      <p:boldItalic r:id="rId74"/>
    </p:embeddedFont>
    <p:embeddedFont>
      <p:font typeface="Carelia" panose="020B0604020202020204" charset="0"/>
      <p:regular r:id="rId75"/>
    </p:embeddedFont>
    <p:embeddedFont>
      <p:font typeface="Dosis" pitchFamily="2" charset="0"/>
      <p:regular r:id="rId76"/>
      <p:bold r:id="rId77"/>
    </p:embeddedFont>
    <p:embeddedFont>
      <p:font typeface="Dosis Bold" charset="0"/>
      <p:regular r:id="rId78"/>
      <p:bold r:id="rId79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F7F7F"/>
    <a:srgbClr val="106584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8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6.fntdata"/><Relationship Id="rId7" Type="http://schemas.openxmlformats.org/officeDocument/2006/relationships/slide" Target="slides/slide3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18/11/2024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0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7.sv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image" Target="../media/image5.svg"/><Relationship Id="rId20" Type="http://schemas.openxmlformats.org/officeDocument/2006/relationships/image" Target="../media/image9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4.xml"/><Relationship Id="rId7" Type="http://schemas.openxmlformats.org/officeDocument/2006/relationships/image" Target="../media/image3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106.xml"/><Relationship Id="rId10" Type="http://schemas.openxmlformats.org/officeDocument/2006/relationships/image" Target="../media/image6.png"/><Relationship Id="rId4" Type="http://schemas.openxmlformats.org/officeDocument/2006/relationships/tags" Target="../tags/tag105.xml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4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4.svg"/><Relationship Id="rId5" Type="http://schemas.openxmlformats.org/officeDocument/2006/relationships/tags" Target="../tags/tag111.xml"/><Relationship Id="rId10" Type="http://schemas.openxmlformats.org/officeDocument/2006/relationships/image" Target="../media/image13.png"/><Relationship Id="rId4" Type="http://schemas.openxmlformats.org/officeDocument/2006/relationships/tags" Target="../tags/tag110.xml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4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3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3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5.xml"/><Relationship Id="rId7" Type="http://schemas.openxmlformats.org/officeDocument/2006/relationships/image" Target="../media/image3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127.xml"/><Relationship Id="rId10" Type="http://schemas.openxmlformats.org/officeDocument/2006/relationships/image" Target="../media/image6.png"/><Relationship Id="rId4" Type="http://schemas.openxmlformats.org/officeDocument/2006/relationships/tags" Target="../tags/tag126.xml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4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3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3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59.xml"/><Relationship Id="rId7" Type="http://schemas.openxmlformats.org/officeDocument/2006/relationships/image" Target="../media/image3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6.png"/><Relationship Id="rId5" Type="http://schemas.openxmlformats.org/officeDocument/2006/relationships/tags" Target="../tags/tag161.xml"/><Relationship Id="rId10" Type="http://schemas.openxmlformats.org/officeDocument/2006/relationships/image" Target="../media/image35.png"/><Relationship Id="rId4" Type="http://schemas.openxmlformats.org/officeDocument/2006/relationships/tags" Target="../tags/tag160.xml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5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6.png"/><Relationship Id="rId5" Type="http://schemas.openxmlformats.org/officeDocument/2006/relationships/tags" Target="../tags/tag166.xml"/><Relationship Id="rId10" Type="http://schemas.openxmlformats.org/officeDocument/2006/relationships/image" Target="../media/image5.svg"/><Relationship Id="rId4" Type="http://schemas.openxmlformats.org/officeDocument/2006/relationships/tags" Target="../tags/tag165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37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17.sv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16.png"/><Relationship Id="rId5" Type="http://schemas.openxmlformats.org/officeDocument/2006/relationships/tags" Target="../tags/tag17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1.xml"/><Relationship Id="rId9" Type="http://schemas.openxmlformats.org/officeDocument/2006/relationships/tags" Target="../tags/tag17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17.sv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181.xml"/><Relationship Id="rId15" Type="http://schemas.openxmlformats.org/officeDocument/2006/relationships/image" Target="../media/image39.gif"/><Relationship Id="rId10" Type="http://schemas.openxmlformats.org/officeDocument/2006/relationships/tags" Target="../tags/tag186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image" Target="../media/image17.svg"/><Relationship Id="rId18" Type="http://schemas.openxmlformats.org/officeDocument/2006/relationships/image" Target="../media/image42.png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tags" Target="../tags/tag188.xml"/><Relationship Id="rId16" Type="http://schemas.openxmlformats.org/officeDocument/2006/relationships/image" Target="../media/image41.png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191.xml"/><Relationship Id="rId15" Type="http://schemas.openxmlformats.org/officeDocument/2006/relationships/image" Target="../media/image40.png"/><Relationship Id="rId10" Type="http://schemas.openxmlformats.org/officeDocument/2006/relationships/tags" Target="../tags/tag196.xml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.svg"/><Relationship Id="rId2" Type="http://schemas.openxmlformats.org/officeDocument/2006/relationships/tags" Target="../tags/tag14.xml"/><Relationship Id="rId16" Type="http://schemas.openxmlformats.org/officeDocument/2006/relationships/image" Target="../media/image12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4.png"/><Relationship Id="rId5" Type="http://schemas.openxmlformats.org/officeDocument/2006/relationships/tags" Target="../tags/tag17.xml"/><Relationship Id="rId15" Type="http://schemas.openxmlformats.org/officeDocument/2006/relationships/image" Target="../media/image11.png"/><Relationship Id="rId10" Type="http://schemas.openxmlformats.org/officeDocument/2006/relationships/image" Target="../media/image3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image" Target="../media/image38.jpeg"/><Relationship Id="rId3" Type="http://schemas.openxmlformats.org/officeDocument/2006/relationships/tags" Target="../tags/tag199.xml"/><Relationship Id="rId21" Type="http://schemas.openxmlformats.org/officeDocument/2006/relationships/image" Target="../media/image45.jpg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image" Target="../media/image17.svg"/><Relationship Id="rId2" Type="http://schemas.openxmlformats.org/officeDocument/2006/relationships/tags" Target="../tags/tag198.xml"/><Relationship Id="rId16" Type="http://schemas.openxmlformats.org/officeDocument/2006/relationships/image" Target="../media/image16.png"/><Relationship Id="rId20" Type="http://schemas.openxmlformats.org/officeDocument/2006/relationships/image" Target="../media/image44.jpe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206.xml"/><Relationship Id="rId19" Type="http://schemas.openxmlformats.org/officeDocument/2006/relationships/image" Target="../media/image43.jpeg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image" Target="../media/image17.sv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image" Target="../media/image16.png"/><Relationship Id="rId17" Type="http://schemas.openxmlformats.org/officeDocument/2006/relationships/image" Target="../media/image45.jpg"/><Relationship Id="rId2" Type="http://schemas.openxmlformats.org/officeDocument/2006/relationships/tags" Target="../tags/tag212.xml"/><Relationship Id="rId16" Type="http://schemas.openxmlformats.org/officeDocument/2006/relationships/image" Target="../media/image47.pn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15.xml"/><Relationship Id="rId15" Type="http://schemas.openxmlformats.org/officeDocument/2006/relationships/image" Target="../media/image44.jpeg"/><Relationship Id="rId10" Type="http://schemas.openxmlformats.org/officeDocument/2006/relationships/tags" Target="../tags/tag220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5.png"/><Relationship Id="rId3" Type="http://schemas.openxmlformats.org/officeDocument/2006/relationships/tags" Target="../tags/tag22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sv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image" Target="../media/image6.png"/><Relationship Id="rId5" Type="http://schemas.openxmlformats.org/officeDocument/2006/relationships/tags" Target="../tags/tag225.xml"/><Relationship Id="rId10" Type="http://schemas.openxmlformats.org/officeDocument/2006/relationships/image" Target="../media/image5.svg"/><Relationship Id="rId4" Type="http://schemas.openxmlformats.org/officeDocument/2006/relationships/tags" Target="../tags/tag224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3.jpeg"/><Relationship Id="rId18" Type="http://schemas.openxmlformats.org/officeDocument/2006/relationships/image" Target="../media/image50.pn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9.svg"/><Relationship Id="rId2" Type="http://schemas.openxmlformats.org/officeDocument/2006/relationships/tags" Target="../tags/tag228.xml"/><Relationship Id="rId16" Type="http://schemas.openxmlformats.org/officeDocument/2006/relationships/image" Target="../media/image48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5" Type="http://schemas.openxmlformats.org/officeDocument/2006/relationships/tags" Target="../tags/tag231.xml"/><Relationship Id="rId15" Type="http://schemas.openxmlformats.org/officeDocument/2006/relationships/image" Target="../media/image27.svg"/><Relationship Id="rId10" Type="http://schemas.openxmlformats.org/officeDocument/2006/relationships/tags" Target="../tags/tag236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40.xml"/><Relationship Id="rId7" Type="http://schemas.openxmlformats.org/officeDocument/2006/relationships/image" Target="../media/image17.sv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1.xml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tags" Target="../tags/tag244.xml"/><Relationship Id="rId7" Type="http://schemas.openxmlformats.org/officeDocument/2006/relationships/image" Target="../media/image16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6.xml"/><Relationship Id="rId10" Type="http://schemas.openxmlformats.org/officeDocument/2006/relationships/image" Target="../media/image51.png"/><Relationship Id="rId4" Type="http://schemas.openxmlformats.org/officeDocument/2006/relationships/tags" Target="../tags/tag245.xml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49.xml"/><Relationship Id="rId7" Type="http://schemas.openxmlformats.org/officeDocument/2006/relationships/image" Target="../media/image17.sv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0.xml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53.xml"/><Relationship Id="rId7" Type="http://schemas.openxmlformats.org/officeDocument/2006/relationships/image" Target="../media/image17.sv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4.xml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57.xml"/><Relationship Id="rId7" Type="http://schemas.openxmlformats.org/officeDocument/2006/relationships/image" Target="../media/image17.sv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8.xml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image" Target="../media/image17.sv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image" Target="../media/image16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63.xml"/><Relationship Id="rId10" Type="http://schemas.openxmlformats.org/officeDocument/2006/relationships/tags" Target="../tags/tag268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3.xml"/><Relationship Id="rId7" Type="http://schemas.openxmlformats.org/officeDocument/2006/relationships/image" Target="../media/image3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25.xml"/><Relationship Id="rId10" Type="http://schemas.openxmlformats.org/officeDocument/2006/relationships/image" Target="../media/image6.png"/><Relationship Id="rId4" Type="http://schemas.openxmlformats.org/officeDocument/2006/relationships/tags" Target="../tags/tag24.xml"/><Relationship Id="rId9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3" Type="http://schemas.microsoft.com/office/2007/relationships/media" Target="../media/media1.mp4"/><Relationship Id="rId7" Type="http://schemas.openxmlformats.org/officeDocument/2006/relationships/tags" Target="../tags/tag273.xml"/><Relationship Id="rId2" Type="http://schemas.openxmlformats.org/officeDocument/2006/relationships/video" Target="NULL" TargetMode="External"/><Relationship Id="rId1" Type="http://schemas.openxmlformats.org/officeDocument/2006/relationships/tags" Target="../tags/tag269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10" Type="http://schemas.openxmlformats.org/officeDocument/2006/relationships/image" Target="../media/image57.png"/><Relationship Id="rId4" Type="http://schemas.openxmlformats.org/officeDocument/2006/relationships/tags" Target="../tags/tag270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5.png"/><Relationship Id="rId3" Type="http://schemas.openxmlformats.org/officeDocument/2006/relationships/tags" Target="../tags/tag27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sv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6.png"/><Relationship Id="rId5" Type="http://schemas.openxmlformats.org/officeDocument/2006/relationships/tags" Target="../tags/tag279.xml"/><Relationship Id="rId10" Type="http://schemas.openxmlformats.org/officeDocument/2006/relationships/image" Target="../media/image5.svg"/><Relationship Id="rId4" Type="http://schemas.openxmlformats.org/officeDocument/2006/relationships/tags" Target="../tags/tag278.xm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image" Target="../media/image14.svg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image" Target="../media/image13.png"/><Relationship Id="rId2" Type="http://schemas.openxmlformats.org/officeDocument/2006/relationships/tags" Target="../tags/tag282.xml"/><Relationship Id="rId16" Type="http://schemas.openxmlformats.org/officeDocument/2006/relationships/image" Target="../media/image50.png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image" Target="../media/image3.jpeg"/><Relationship Id="rId5" Type="http://schemas.openxmlformats.org/officeDocument/2006/relationships/tags" Target="../tags/tag285.xml"/><Relationship Id="rId15" Type="http://schemas.openxmlformats.org/officeDocument/2006/relationships/image" Target="../media/image49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image" Target="../media/image17.svg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12" Type="http://schemas.openxmlformats.org/officeDocument/2006/relationships/image" Target="../media/image16.pn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94.xml"/><Relationship Id="rId10" Type="http://schemas.openxmlformats.org/officeDocument/2006/relationships/tags" Target="../tags/tag299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16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01.xml"/><Relationship Id="rId16" Type="http://schemas.openxmlformats.org/officeDocument/2006/relationships/image" Target="../media/image59.pn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5" Type="http://schemas.openxmlformats.org/officeDocument/2006/relationships/tags" Target="../tags/tag304.xml"/><Relationship Id="rId15" Type="http://schemas.openxmlformats.org/officeDocument/2006/relationships/image" Target="../media/image21.png"/><Relationship Id="rId10" Type="http://schemas.openxmlformats.org/officeDocument/2006/relationships/tags" Target="../tags/tag309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1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image" Target="../media/image16.png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12.xml"/><Relationship Id="rId16" Type="http://schemas.openxmlformats.org/officeDocument/2006/relationships/image" Target="../media/image59.png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tags" Target="../tags/tag321.xml"/><Relationship Id="rId5" Type="http://schemas.openxmlformats.org/officeDocument/2006/relationships/tags" Target="../tags/tag315.xml"/><Relationship Id="rId15" Type="http://schemas.openxmlformats.org/officeDocument/2006/relationships/image" Target="../media/image22.png"/><Relationship Id="rId10" Type="http://schemas.openxmlformats.org/officeDocument/2006/relationships/tags" Target="../tags/tag320.xml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image" Target="../media/image1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image" Target="../media/image16.png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12" Type="http://schemas.openxmlformats.org/officeDocument/2006/relationships/image" Target="../media/image60.pn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26.xml"/><Relationship Id="rId15" Type="http://schemas.openxmlformats.org/officeDocument/2006/relationships/image" Target="../media/image61.png"/><Relationship Id="rId10" Type="http://schemas.openxmlformats.org/officeDocument/2006/relationships/tags" Target="../tags/tag331.xml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image" Target="../media/image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17" Type="http://schemas.openxmlformats.org/officeDocument/2006/relationships/image" Target="../media/image60.png"/><Relationship Id="rId2" Type="http://schemas.openxmlformats.org/officeDocument/2006/relationships/tags" Target="../tags/tag333.xml"/><Relationship Id="rId16" Type="http://schemas.openxmlformats.org/officeDocument/2006/relationships/image" Target="../media/image38.jpeg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5" Type="http://schemas.openxmlformats.org/officeDocument/2006/relationships/tags" Target="../tags/tag336.xml"/><Relationship Id="rId15" Type="http://schemas.openxmlformats.org/officeDocument/2006/relationships/image" Target="../media/image17.svg"/><Relationship Id="rId10" Type="http://schemas.openxmlformats.org/officeDocument/2006/relationships/tags" Target="../tags/tag341.xml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image" Target="../media/image17.sv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image" Target="../media/image16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48.xml"/><Relationship Id="rId15" Type="http://schemas.openxmlformats.org/officeDocument/2006/relationships/image" Target="../media/image61.png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356.xml"/><Relationship Id="rId7" Type="http://schemas.openxmlformats.org/officeDocument/2006/relationships/tags" Target="../tags/tag360.xml"/><Relationship Id="rId12" Type="http://schemas.openxmlformats.org/officeDocument/2006/relationships/tags" Target="../tags/tag365.xml"/><Relationship Id="rId17" Type="http://schemas.openxmlformats.org/officeDocument/2006/relationships/image" Target="../media/image62.png"/><Relationship Id="rId2" Type="http://schemas.openxmlformats.org/officeDocument/2006/relationships/tags" Target="../tags/tag355.xml"/><Relationship Id="rId16" Type="http://schemas.openxmlformats.org/officeDocument/2006/relationships/image" Target="../media/image38.jpeg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5" Type="http://schemas.openxmlformats.org/officeDocument/2006/relationships/tags" Target="../tags/tag358.xml"/><Relationship Id="rId15" Type="http://schemas.openxmlformats.org/officeDocument/2006/relationships/image" Target="../media/image17.svg"/><Relationship Id="rId10" Type="http://schemas.openxmlformats.org/officeDocument/2006/relationships/tags" Target="../tags/tag363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4.svg"/><Relationship Id="rId3" Type="http://schemas.openxmlformats.org/officeDocument/2006/relationships/tags" Target="../tags/tag28.xml"/><Relationship Id="rId21" Type="http://schemas.openxmlformats.org/officeDocument/2006/relationships/image" Target="../media/image17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3.png"/><Relationship Id="rId2" Type="http://schemas.openxmlformats.org/officeDocument/2006/relationships/tags" Target="../tags/tag27.xml"/><Relationship Id="rId16" Type="http://schemas.openxmlformats.org/officeDocument/2006/relationships/image" Target="../media/image3.jpeg"/><Relationship Id="rId20" Type="http://schemas.openxmlformats.org/officeDocument/2006/relationships/image" Target="../media/image16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5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13" Type="http://schemas.openxmlformats.org/officeDocument/2006/relationships/image" Target="../media/image16.png"/><Relationship Id="rId3" Type="http://schemas.openxmlformats.org/officeDocument/2006/relationships/tags" Target="../tags/tag368.xml"/><Relationship Id="rId7" Type="http://schemas.openxmlformats.org/officeDocument/2006/relationships/tags" Target="../tags/tag372.xml"/><Relationship Id="rId12" Type="http://schemas.openxmlformats.org/officeDocument/2006/relationships/image" Target="../media/image63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70.xml"/><Relationship Id="rId15" Type="http://schemas.openxmlformats.org/officeDocument/2006/relationships/image" Target="../media/image61.png"/><Relationship Id="rId10" Type="http://schemas.openxmlformats.org/officeDocument/2006/relationships/tags" Target="../tags/tag375.xml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image" Target="../media/image17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12" Type="http://schemas.openxmlformats.org/officeDocument/2006/relationships/tags" Target="../tags/tag387.xml"/><Relationship Id="rId17" Type="http://schemas.openxmlformats.org/officeDocument/2006/relationships/image" Target="../media/image63.png"/><Relationship Id="rId2" Type="http://schemas.openxmlformats.org/officeDocument/2006/relationships/tags" Target="../tags/tag377.xml"/><Relationship Id="rId16" Type="http://schemas.openxmlformats.org/officeDocument/2006/relationships/image" Target="../media/image64.png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6.xml"/><Relationship Id="rId5" Type="http://schemas.openxmlformats.org/officeDocument/2006/relationships/tags" Target="../tags/tag380.xml"/><Relationship Id="rId15" Type="http://schemas.openxmlformats.org/officeDocument/2006/relationships/image" Target="../media/image17.svg"/><Relationship Id="rId10" Type="http://schemas.openxmlformats.org/officeDocument/2006/relationships/tags" Target="../tags/tag385.xml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13" Type="http://schemas.openxmlformats.org/officeDocument/2006/relationships/tags" Target="../tags/tag398.xml"/><Relationship Id="rId18" Type="http://schemas.openxmlformats.org/officeDocument/2006/relationships/image" Target="../media/image17.svg"/><Relationship Id="rId3" Type="http://schemas.openxmlformats.org/officeDocument/2006/relationships/tags" Target="../tags/tag390.xml"/><Relationship Id="rId21" Type="http://schemas.openxmlformats.org/officeDocument/2006/relationships/image" Target="../media/image66.png"/><Relationship Id="rId7" Type="http://schemas.openxmlformats.org/officeDocument/2006/relationships/tags" Target="../tags/tag394.xml"/><Relationship Id="rId12" Type="http://schemas.openxmlformats.org/officeDocument/2006/relationships/tags" Target="../tags/tag397.xml"/><Relationship Id="rId17" Type="http://schemas.openxmlformats.org/officeDocument/2006/relationships/image" Target="../media/image16.png"/><Relationship Id="rId2" Type="http://schemas.openxmlformats.org/officeDocument/2006/relationships/tags" Target="../tags/tag389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65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396.xml"/><Relationship Id="rId5" Type="http://schemas.openxmlformats.org/officeDocument/2006/relationships/tags" Target="../tags/tag392.xml"/><Relationship Id="rId15" Type="http://schemas.openxmlformats.org/officeDocument/2006/relationships/tags" Target="../tags/tag400.xml"/><Relationship Id="rId10" Type="http://schemas.openxmlformats.org/officeDocument/2006/relationships/tags" Target="../tags/tag395.xml"/><Relationship Id="rId19" Type="http://schemas.openxmlformats.org/officeDocument/2006/relationships/image" Target="../media/image38.jpeg"/><Relationship Id="rId4" Type="http://schemas.openxmlformats.org/officeDocument/2006/relationships/tags" Target="../tags/tag391.xml"/><Relationship Id="rId9" Type="http://schemas.openxmlformats.org/officeDocument/2006/relationships/audio" Target="../media/media2.m4a"/><Relationship Id="rId14" Type="http://schemas.openxmlformats.org/officeDocument/2006/relationships/tags" Target="../tags/tag39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image" Target="../media/image16.pn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67.pn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405.xml"/><Relationship Id="rId15" Type="http://schemas.openxmlformats.org/officeDocument/2006/relationships/image" Target="../media/image61.png"/><Relationship Id="rId10" Type="http://schemas.openxmlformats.org/officeDocument/2006/relationships/tags" Target="../tags/tag410.xml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image" Target="../media/image1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12" Type="http://schemas.openxmlformats.org/officeDocument/2006/relationships/tags" Target="../tags/tag422.xml"/><Relationship Id="rId17" Type="http://schemas.openxmlformats.org/officeDocument/2006/relationships/image" Target="../media/image67.png"/><Relationship Id="rId2" Type="http://schemas.openxmlformats.org/officeDocument/2006/relationships/tags" Target="../tags/tag412.xml"/><Relationship Id="rId16" Type="http://schemas.openxmlformats.org/officeDocument/2006/relationships/image" Target="../media/image38.jpeg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tags" Target="../tags/tag421.xml"/><Relationship Id="rId5" Type="http://schemas.openxmlformats.org/officeDocument/2006/relationships/tags" Target="../tags/tag415.xml"/><Relationship Id="rId15" Type="http://schemas.openxmlformats.org/officeDocument/2006/relationships/image" Target="../media/image17.svg"/><Relationship Id="rId10" Type="http://schemas.openxmlformats.org/officeDocument/2006/relationships/tags" Target="../tags/tag420.xml"/><Relationship Id="rId4" Type="http://schemas.openxmlformats.org/officeDocument/2006/relationships/tags" Target="../tags/tag414.xml"/><Relationship Id="rId9" Type="http://schemas.openxmlformats.org/officeDocument/2006/relationships/tags" Target="../tags/tag419.xml"/><Relationship Id="rId1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image" Target="../media/image61.png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image" Target="../media/image17.svg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image" Target="../media/image16.png"/><Relationship Id="rId5" Type="http://schemas.openxmlformats.org/officeDocument/2006/relationships/tags" Target="../tags/tag427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image" Target="../media/image16.png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433.xml"/><Relationship Id="rId16" Type="http://schemas.openxmlformats.org/officeDocument/2006/relationships/image" Target="../media/image68.png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tags" Target="../tags/tag442.xml"/><Relationship Id="rId5" Type="http://schemas.openxmlformats.org/officeDocument/2006/relationships/tags" Target="../tags/tag436.xml"/><Relationship Id="rId15" Type="http://schemas.openxmlformats.org/officeDocument/2006/relationships/image" Target="../media/image38.jpeg"/><Relationship Id="rId10" Type="http://schemas.openxmlformats.org/officeDocument/2006/relationships/tags" Target="../tags/tag441.xml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image" Target="../media/image1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13" Type="http://schemas.openxmlformats.org/officeDocument/2006/relationships/tags" Target="../tags/tag455.xml"/><Relationship Id="rId18" Type="http://schemas.openxmlformats.org/officeDocument/2006/relationships/tags" Target="../tags/tag460.xml"/><Relationship Id="rId3" Type="http://schemas.openxmlformats.org/officeDocument/2006/relationships/tags" Target="../tags/tag445.xml"/><Relationship Id="rId21" Type="http://schemas.openxmlformats.org/officeDocument/2006/relationships/image" Target="../media/image17.svg"/><Relationship Id="rId7" Type="http://schemas.openxmlformats.org/officeDocument/2006/relationships/tags" Target="../tags/tag449.xml"/><Relationship Id="rId12" Type="http://schemas.openxmlformats.org/officeDocument/2006/relationships/tags" Target="../tags/tag454.xml"/><Relationship Id="rId17" Type="http://schemas.openxmlformats.org/officeDocument/2006/relationships/tags" Target="../tags/tag459.xml"/><Relationship Id="rId25" Type="http://schemas.openxmlformats.org/officeDocument/2006/relationships/image" Target="../media/image71.png"/><Relationship Id="rId2" Type="http://schemas.openxmlformats.org/officeDocument/2006/relationships/tags" Target="../tags/tag444.xml"/><Relationship Id="rId16" Type="http://schemas.openxmlformats.org/officeDocument/2006/relationships/tags" Target="../tags/tag458.xml"/><Relationship Id="rId20" Type="http://schemas.openxmlformats.org/officeDocument/2006/relationships/image" Target="../media/image16.png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tags" Target="../tags/tag453.xml"/><Relationship Id="rId24" Type="http://schemas.openxmlformats.org/officeDocument/2006/relationships/image" Target="../media/image21.png"/><Relationship Id="rId5" Type="http://schemas.openxmlformats.org/officeDocument/2006/relationships/tags" Target="../tags/tag447.xml"/><Relationship Id="rId15" Type="http://schemas.openxmlformats.org/officeDocument/2006/relationships/tags" Target="../tags/tag457.xml"/><Relationship Id="rId23" Type="http://schemas.openxmlformats.org/officeDocument/2006/relationships/image" Target="../media/image70.png"/><Relationship Id="rId10" Type="http://schemas.openxmlformats.org/officeDocument/2006/relationships/tags" Target="../tags/tag452.xml"/><Relationship Id="rId19" Type="http://schemas.openxmlformats.org/officeDocument/2006/relationships/slideLayout" Target="../slideLayouts/slideLayout29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tags" Target="../tags/tag456.xml"/><Relationship Id="rId2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tags" Target="../tags/tag471.xml"/><Relationship Id="rId18" Type="http://schemas.openxmlformats.org/officeDocument/2006/relationships/image" Target="../media/image38.jpeg"/><Relationship Id="rId3" Type="http://schemas.openxmlformats.org/officeDocument/2006/relationships/tags" Target="../tags/tag463.xml"/><Relationship Id="rId21" Type="http://schemas.openxmlformats.org/officeDocument/2006/relationships/image" Target="../media/image66.png"/><Relationship Id="rId7" Type="http://schemas.openxmlformats.org/officeDocument/2006/relationships/tags" Target="../tags/tag467.xml"/><Relationship Id="rId12" Type="http://schemas.openxmlformats.org/officeDocument/2006/relationships/tags" Target="../tags/tag470.xml"/><Relationship Id="rId17" Type="http://schemas.openxmlformats.org/officeDocument/2006/relationships/image" Target="../media/image17.svg"/><Relationship Id="rId2" Type="http://schemas.openxmlformats.org/officeDocument/2006/relationships/tags" Target="../tags/tag462.xml"/><Relationship Id="rId16" Type="http://schemas.openxmlformats.org/officeDocument/2006/relationships/image" Target="../media/image16.png"/><Relationship Id="rId20" Type="http://schemas.openxmlformats.org/officeDocument/2006/relationships/image" Target="../media/image73.png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tags" Target="../tags/tag469.xml"/><Relationship Id="rId5" Type="http://schemas.openxmlformats.org/officeDocument/2006/relationships/tags" Target="../tags/tag465.xml"/><Relationship Id="rId15" Type="http://schemas.openxmlformats.org/officeDocument/2006/relationships/slideLayout" Target="../slideLayouts/slideLayout29.xml"/><Relationship Id="rId10" Type="http://schemas.openxmlformats.org/officeDocument/2006/relationships/audio" Target="../media/media3.m4a"/><Relationship Id="rId19" Type="http://schemas.openxmlformats.org/officeDocument/2006/relationships/image" Target="../media/image72.PNG"/><Relationship Id="rId4" Type="http://schemas.openxmlformats.org/officeDocument/2006/relationships/tags" Target="../tags/tag464.xml"/><Relationship Id="rId9" Type="http://schemas.microsoft.com/office/2007/relationships/media" Target="../media/media3.m4a"/><Relationship Id="rId14" Type="http://schemas.openxmlformats.org/officeDocument/2006/relationships/tags" Target="../tags/tag47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80.xml"/><Relationship Id="rId13" Type="http://schemas.openxmlformats.org/officeDocument/2006/relationships/tags" Target="../tags/tag485.xml"/><Relationship Id="rId18" Type="http://schemas.openxmlformats.org/officeDocument/2006/relationships/image" Target="../media/image21.png"/><Relationship Id="rId3" Type="http://schemas.openxmlformats.org/officeDocument/2006/relationships/tags" Target="../tags/tag475.xml"/><Relationship Id="rId21" Type="http://schemas.openxmlformats.org/officeDocument/2006/relationships/image" Target="../media/image67.png"/><Relationship Id="rId7" Type="http://schemas.openxmlformats.org/officeDocument/2006/relationships/tags" Target="../tags/tag479.xml"/><Relationship Id="rId12" Type="http://schemas.openxmlformats.org/officeDocument/2006/relationships/tags" Target="../tags/tag484.xml"/><Relationship Id="rId17" Type="http://schemas.openxmlformats.org/officeDocument/2006/relationships/image" Target="../media/image17.svg"/><Relationship Id="rId2" Type="http://schemas.openxmlformats.org/officeDocument/2006/relationships/tags" Target="../tags/tag474.xml"/><Relationship Id="rId16" Type="http://schemas.openxmlformats.org/officeDocument/2006/relationships/image" Target="../media/image16.png"/><Relationship Id="rId20" Type="http://schemas.openxmlformats.org/officeDocument/2006/relationships/image" Target="../media/image62.png"/><Relationship Id="rId1" Type="http://schemas.openxmlformats.org/officeDocument/2006/relationships/tags" Target="../tags/tag473.xml"/><Relationship Id="rId6" Type="http://schemas.openxmlformats.org/officeDocument/2006/relationships/tags" Target="../tags/tag478.xml"/><Relationship Id="rId11" Type="http://schemas.openxmlformats.org/officeDocument/2006/relationships/tags" Target="../tags/tag483.xml"/><Relationship Id="rId5" Type="http://schemas.openxmlformats.org/officeDocument/2006/relationships/tags" Target="../tags/tag477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68.png"/><Relationship Id="rId10" Type="http://schemas.openxmlformats.org/officeDocument/2006/relationships/tags" Target="../tags/tag482.xml"/><Relationship Id="rId19" Type="http://schemas.openxmlformats.org/officeDocument/2006/relationships/image" Target="../media/image60.png"/><Relationship Id="rId4" Type="http://schemas.openxmlformats.org/officeDocument/2006/relationships/tags" Target="../tags/tag476.xml"/><Relationship Id="rId9" Type="http://schemas.openxmlformats.org/officeDocument/2006/relationships/tags" Target="../tags/tag481.xml"/><Relationship Id="rId14" Type="http://schemas.openxmlformats.org/officeDocument/2006/relationships/tags" Target="../tags/tag486.xml"/><Relationship Id="rId2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9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4.svg"/><Relationship Id="rId33" Type="http://schemas.openxmlformats.org/officeDocument/2006/relationships/image" Target="../media/image26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2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3.png"/><Relationship Id="rId32" Type="http://schemas.openxmlformats.org/officeDocument/2006/relationships/image" Target="../media/image25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3.jpeg"/><Relationship Id="rId28" Type="http://schemas.openxmlformats.org/officeDocument/2006/relationships/image" Target="../media/image21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4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0.png"/><Relationship Id="rId30" Type="http://schemas.openxmlformats.org/officeDocument/2006/relationships/image" Target="../media/image23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13" Type="http://schemas.openxmlformats.org/officeDocument/2006/relationships/tags" Target="../tags/tag499.xml"/><Relationship Id="rId18" Type="http://schemas.openxmlformats.org/officeDocument/2006/relationships/image" Target="../media/image60.png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12" Type="http://schemas.openxmlformats.org/officeDocument/2006/relationships/tags" Target="../tags/tag498.xml"/><Relationship Id="rId17" Type="http://schemas.openxmlformats.org/officeDocument/2006/relationships/image" Target="../media/image22.png"/><Relationship Id="rId2" Type="http://schemas.openxmlformats.org/officeDocument/2006/relationships/tags" Target="../tags/tag488.xml"/><Relationship Id="rId16" Type="http://schemas.openxmlformats.org/officeDocument/2006/relationships/image" Target="../media/image17.svg"/><Relationship Id="rId20" Type="http://schemas.openxmlformats.org/officeDocument/2006/relationships/image" Target="../media/image68.png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11" Type="http://schemas.openxmlformats.org/officeDocument/2006/relationships/tags" Target="../tags/tag497.xml"/><Relationship Id="rId5" Type="http://schemas.openxmlformats.org/officeDocument/2006/relationships/tags" Target="../tags/tag491.xml"/><Relationship Id="rId15" Type="http://schemas.openxmlformats.org/officeDocument/2006/relationships/image" Target="../media/image16.png"/><Relationship Id="rId10" Type="http://schemas.openxmlformats.org/officeDocument/2006/relationships/tags" Target="../tags/tag496.xml"/><Relationship Id="rId19" Type="http://schemas.openxmlformats.org/officeDocument/2006/relationships/image" Target="../media/image63.png"/><Relationship Id="rId4" Type="http://schemas.openxmlformats.org/officeDocument/2006/relationships/tags" Target="../tags/tag490.xml"/><Relationship Id="rId9" Type="http://schemas.openxmlformats.org/officeDocument/2006/relationships/tags" Target="../tags/tag495.xml"/><Relationship Id="rId14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07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67.png"/><Relationship Id="rId3" Type="http://schemas.openxmlformats.org/officeDocument/2006/relationships/tags" Target="../tags/tag502.xml"/><Relationship Id="rId7" Type="http://schemas.openxmlformats.org/officeDocument/2006/relationships/tags" Target="../tags/tag506.xml"/><Relationship Id="rId12" Type="http://schemas.openxmlformats.org/officeDocument/2006/relationships/tags" Target="../tags/tag511.xml"/><Relationship Id="rId17" Type="http://schemas.openxmlformats.org/officeDocument/2006/relationships/image" Target="../media/image62.png"/><Relationship Id="rId2" Type="http://schemas.openxmlformats.org/officeDocument/2006/relationships/tags" Target="../tags/tag501.xml"/><Relationship Id="rId16" Type="http://schemas.openxmlformats.org/officeDocument/2006/relationships/image" Target="../media/image22.png"/><Relationship Id="rId1" Type="http://schemas.openxmlformats.org/officeDocument/2006/relationships/tags" Target="../tags/tag500.xml"/><Relationship Id="rId6" Type="http://schemas.openxmlformats.org/officeDocument/2006/relationships/tags" Target="../tags/tag505.xml"/><Relationship Id="rId11" Type="http://schemas.openxmlformats.org/officeDocument/2006/relationships/tags" Target="../tags/tag510.xml"/><Relationship Id="rId5" Type="http://schemas.openxmlformats.org/officeDocument/2006/relationships/tags" Target="../tags/tag504.xml"/><Relationship Id="rId15" Type="http://schemas.openxmlformats.org/officeDocument/2006/relationships/image" Target="../media/image17.svg"/><Relationship Id="rId10" Type="http://schemas.openxmlformats.org/officeDocument/2006/relationships/tags" Target="../tags/tag509.xml"/><Relationship Id="rId4" Type="http://schemas.openxmlformats.org/officeDocument/2006/relationships/tags" Target="../tags/tag503.xml"/><Relationship Id="rId9" Type="http://schemas.openxmlformats.org/officeDocument/2006/relationships/tags" Target="../tags/tag508.xml"/><Relationship Id="rId1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19.xml"/><Relationship Id="rId13" Type="http://schemas.openxmlformats.org/officeDocument/2006/relationships/image" Target="../media/image17.svg"/><Relationship Id="rId3" Type="http://schemas.openxmlformats.org/officeDocument/2006/relationships/tags" Target="../tags/tag514.xml"/><Relationship Id="rId7" Type="http://schemas.openxmlformats.org/officeDocument/2006/relationships/tags" Target="../tags/tag518.xml"/><Relationship Id="rId12" Type="http://schemas.openxmlformats.org/officeDocument/2006/relationships/image" Target="../media/image16.png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tags" Target="../tags/tag517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16.xml"/><Relationship Id="rId15" Type="http://schemas.openxmlformats.org/officeDocument/2006/relationships/image" Target="../media/image75.png"/><Relationship Id="rId10" Type="http://schemas.openxmlformats.org/officeDocument/2006/relationships/tags" Target="../tags/tag521.xml"/><Relationship Id="rId4" Type="http://schemas.openxmlformats.org/officeDocument/2006/relationships/tags" Target="../tags/tag515.xml"/><Relationship Id="rId9" Type="http://schemas.openxmlformats.org/officeDocument/2006/relationships/tags" Target="../tags/tag520.xml"/><Relationship Id="rId1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tags" Target="../tags/tag534.xml"/><Relationship Id="rId18" Type="http://schemas.openxmlformats.org/officeDocument/2006/relationships/tags" Target="../tags/tag539.xml"/><Relationship Id="rId3" Type="http://schemas.openxmlformats.org/officeDocument/2006/relationships/tags" Target="../tags/tag524.xml"/><Relationship Id="rId21" Type="http://schemas.openxmlformats.org/officeDocument/2006/relationships/image" Target="../media/image16.png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17" Type="http://schemas.openxmlformats.org/officeDocument/2006/relationships/tags" Target="../tags/tag538.xml"/><Relationship Id="rId25" Type="http://schemas.openxmlformats.org/officeDocument/2006/relationships/image" Target="../media/image38.jpeg"/><Relationship Id="rId2" Type="http://schemas.openxmlformats.org/officeDocument/2006/relationships/tags" Target="../tags/tag523.xml"/><Relationship Id="rId16" Type="http://schemas.openxmlformats.org/officeDocument/2006/relationships/tags" Target="../tags/tag537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tags" Target="../tags/tag532.xml"/><Relationship Id="rId24" Type="http://schemas.openxmlformats.org/officeDocument/2006/relationships/image" Target="../media/image77.jpeg"/><Relationship Id="rId5" Type="http://schemas.openxmlformats.org/officeDocument/2006/relationships/tags" Target="../tags/tag526.xml"/><Relationship Id="rId15" Type="http://schemas.openxmlformats.org/officeDocument/2006/relationships/tags" Target="../tags/tag536.xml"/><Relationship Id="rId23" Type="http://schemas.openxmlformats.org/officeDocument/2006/relationships/image" Target="../media/image76.jpeg"/><Relationship Id="rId10" Type="http://schemas.openxmlformats.org/officeDocument/2006/relationships/tags" Target="../tags/tag531.xml"/><Relationship Id="rId19" Type="http://schemas.openxmlformats.org/officeDocument/2006/relationships/tags" Target="../tags/tag540.xml"/><Relationship Id="rId4" Type="http://schemas.openxmlformats.org/officeDocument/2006/relationships/tags" Target="../tags/tag525.xml"/><Relationship Id="rId9" Type="http://schemas.openxmlformats.org/officeDocument/2006/relationships/tags" Target="../tags/tag530.xml"/><Relationship Id="rId14" Type="http://schemas.openxmlformats.org/officeDocument/2006/relationships/tags" Target="../tags/tag535.xml"/><Relationship Id="rId22" Type="http://schemas.openxmlformats.org/officeDocument/2006/relationships/image" Target="../media/image17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48.xml"/><Relationship Id="rId13" Type="http://schemas.openxmlformats.org/officeDocument/2006/relationships/image" Target="../media/image17.svg"/><Relationship Id="rId3" Type="http://schemas.openxmlformats.org/officeDocument/2006/relationships/tags" Target="../tags/tag543.xml"/><Relationship Id="rId7" Type="http://schemas.openxmlformats.org/officeDocument/2006/relationships/tags" Target="../tags/tag547.xml"/><Relationship Id="rId12" Type="http://schemas.openxmlformats.org/officeDocument/2006/relationships/image" Target="../media/image16.png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45.xml"/><Relationship Id="rId15" Type="http://schemas.openxmlformats.org/officeDocument/2006/relationships/image" Target="../media/image79.png"/><Relationship Id="rId10" Type="http://schemas.openxmlformats.org/officeDocument/2006/relationships/tags" Target="../tags/tag550.xml"/><Relationship Id="rId4" Type="http://schemas.openxmlformats.org/officeDocument/2006/relationships/tags" Target="../tags/tag544.xml"/><Relationship Id="rId9" Type="http://schemas.openxmlformats.org/officeDocument/2006/relationships/tags" Target="../tags/tag549.xml"/><Relationship Id="rId1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5.png"/><Relationship Id="rId3" Type="http://schemas.openxmlformats.org/officeDocument/2006/relationships/tags" Target="../tags/tag55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svg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6" Type="http://schemas.openxmlformats.org/officeDocument/2006/relationships/tags" Target="../tags/tag556.xml"/><Relationship Id="rId11" Type="http://schemas.openxmlformats.org/officeDocument/2006/relationships/image" Target="../media/image6.png"/><Relationship Id="rId5" Type="http://schemas.openxmlformats.org/officeDocument/2006/relationships/tags" Target="../tags/tag555.xml"/><Relationship Id="rId10" Type="http://schemas.openxmlformats.org/officeDocument/2006/relationships/image" Target="../media/image5.svg"/><Relationship Id="rId4" Type="http://schemas.openxmlformats.org/officeDocument/2006/relationships/tags" Target="../tags/tag554.xml"/><Relationship Id="rId9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64.xml"/><Relationship Id="rId13" Type="http://schemas.openxmlformats.org/officeDocument/2006/relationships/image" Target="../media/image14.svg"/><Relationship Id="rId3" Type="http://schemas.openxmlformats.org/officeDocument/2006/relationships/tags" Target="../tags/tag559.xml"/><Relationship Id="rId7" Type="http://schemas.openxmlformats.org/officeDocument/2006/relationships/tags" Target="../tags/tag563.xml"/><Relationship Id="rId12" Type="http://schemas.openxmlformats.org/officeDocument/2006/relationships/image" Target="../media/image13.png"/><Relationship Id="rId2" Type="http://schemas.openxmlformats.org/officeDocument/2006/relationships/tags" Target="../tags/tag558.xml"/><Relationship Id="rId16" Type="http://schemas.openxmlformats.org/officeDocument/2006/relationships/image" Target="../media/image50.png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image" Target="../media/image3.jpeg"/><Relationship Id="rId5" Type="http://schemas.openxmlformats.org/officeDocument/2006/relationships/tags" Target="../tags/tag561.xml"/><Relationship Id="rId15" Type="http://schemas.openxmlformats.org/officeDocument/2006/relationships/image" Target="../media/image49.svg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560.xml"/><Relationship Id="rId9" Type="http://schemas.openxmlformats.org/officeDocument/2006/relationships/tags" Target="../tags/tag565.xml"/><Relationship Id="rId1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73.xml"/><Relationship Id="rId13" Type="http://schemas.openxmlformats.org/officeDocument/2006/relationships/image" Target="../media/image16.png"/><Relationship Id="rId3" Type="http://schemas.openxmlformats.org/officeDocument/2006/relationships/tags" Target="../tags/tag568.xml"/><Relationship Id="rId7" Type="http://schemas.openxmlformats.org/officeDocument/2006/relationships/tags" Target="../tags/tag572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81.png"/><Relationship Id="rId2" Type="http://schemas.openxmlformats.org/officeDocument/2006/relationships/tags" Target="../tags/tag567.xml"/><Relationship Id="rId16" Type="http://schemas.openxmlformats.org/officeDocument/2006/relationships/image" Target="../media/image80.PNG"/><Relationship Id="rId1" Type="http://schemas.openxmlformats.org/officeDocument/2006/relationships/tags" Target="../tags/tag566.xml"/><Relationship Id="rId6" Type="http://schemas.openxmlformats.org/officeDocument/2006/relationships/tags" Target="../tags/tag571.xml"/><Relationship Id="rId11" Type="http://schemas.openxmlformats.org/officeDocument/2006/relationships/tags" Target="../tags/tag576.xml"/><Relationship Id="rId5" Type="http://schemas.openxmlformats.org/officeDocument/2006/relationships/tags" Target="../tags/tag570.xml"/><Relationship Id="rId15" Type="http://schemas.openxmlformats.org/officeDocument/2006/relationships/image" Target="../media/image64.png"/><Relationship Id="rId10" Type="http://schemas.openxmlformats.org/officeDocument/2006/relationships/tags" Target="../tags/tag575.xml"/><Relationship Id="rId4" Type="http://schemas.openxmlformats.org/officeDocument/2006/relationships/tags" Target="../tags/tag569.xml"/><Relationship Id="rId9" Type="http://schemas.openxmlformats.org/officeDocument/2006/relationships/tags" Target="../tags/tag574.xml"/><Relationship Id="rId14" Type="http://schemas.openxmlformats.org/officeDocument/2006/relationships/image" Target="../media/image17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tags" Target="../tags/tag587.xml"/><Relationship Id="rId18" Type="http://schemas.openxmlformats.org/officeDocument/2006/relationships/image" Target="../media/image81.png"/><Relationship Id="rId3" Type="http://schemas.openxmlformats.org/officeDocument/2006/relationships/tags" Target="../tags/tag579.xml"/><Relationship Id="rId7" Type="http://schemas.microsoft.com/office/2007/relationships/media" Target="../media/media4.m4a"/><Relationship Id="rId12" Type="http://schemas.openxmlformats.org/officeDocument/2006/relationships/tags" Target="../tags/tag586.xml"/><Relationship Id="rId17" Type="http://schemas.openxmlformats.org/officeDocument/2006/relationships/image" Target="../media/image80.PNG"/><Relationship Id="rId2" Type="http://schemas.openxmlformats.org/officeDocument/2006/relationships/tags" Target="../tags/tag578.xml"/><Relationship Id="rId16" Type="http://schemas.openxmlformats.org/officeDocument/2006/relationships/image" Target="../media/image64.png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tags" Target="../tags/tag585.xml"/><Relationship Id="rId5" Type="http://schemas.openxmlformats.org/officeDocument/2006/relationships/tags" Target="../tags/tag581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584.xml"/><Relationship Id="rId19" Type="http://schemas.openxmlformats.org/officeDocument/2006/relationships/image" Target="../media/image66.png"/><Relationship Id="rId4" Type="http://schemas.openxmlformats.org/officeDocument/2006/relationships/tags" Target="../tags/tag580.xml"/><Relationship Id="rId9" Type="http://schemas.openxmlformats.org/officeDocument/2006/relationships/tags" Target="../tags/tag583.xml"/><Relationship Id="rId14" Type="http://schemas.openxmlformats.org/officeDocument/2006/relationships/tags" Target="../tags/tag58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96.xml"/><Relationship Id="rId13" Type="http://schemas.openxmlformats.org/officeDocument/2006/relationships/image" Target="../media/image17.svg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12" Type="http://schemas.openxmlformats.org/officeDocument/2006/relationships/image" Target="../media/image16.png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93.xml"/><Relationship Id="rId10" Type="http://schemas.openxmlformats.org/officeDocument/2006/relationships/tags" Target="../tags/tag598.xml"/><Relationship Id="rId4" Type="http://schemas.openxmlformats.org/officeDocument/2006/relationships/tags" Target="../tags/tag592.xml"/><Relationship Id="rId9" Type="http://schemas.openxmlformats.org/officeDocument/2006/relationships/tags" Target="../tags/tag597.xml"/><Relationship Id="rId1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1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7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3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3.jpe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tags" Target="../tags/tag609.xml"/><Relationship Id="rId18" Type="http://schemas.openxmlformats.org/officeDocument/2006/relationships/image" Target="../media/image81.png"/><Relationship Id="rId3" Type="http://schemas.openxmlformats.org/officeDocument/2006/relationships/tags" Target="../tags/tag601.xml"/><Relationship Id="rId7" Type="http://schemas.microsoft.com/office/2007/relationships/media" Target="../media/media4.m4a"/><Relationship Id="rId12" Type="http://schemas.openxmlformats.org/officeDocument/2006/relationships/tags" Target="../tags/tag608.xml"/><Relationship Id="rId17" Type="http://schemas.openxmlformats.org/officeDocument/2006/relationships/image" Target="../media/image80.PNG"/><Relationship Id="rId2" Type="http://schemas.openxmlformats.org/officeDocument/2006/relationships/tags" Target="../tags/tag600.xml"/><Relationship Id="rId16" Type="http://schemas.openxmlformats.org/officeDocument/2006/relationships/image" Target="../media/image64.png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tags" Target="../tags/tag607.xml"/><Relationship Id="rId5" Type="http://schemas.openxmlformats.org/officeDocument/2006/relationships/tags" Target="../tags/tag603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606.xml"/><Relationship Id="rId19" Type="http://schemas.openxmlformats.org/officeDocument/2006/relationships/image" Target="../media/image66.png"/><Relationship Id="rId4" Type="http://schemas.openxmlformats.org/officeDocument/2006/relationships/tags" Target="../tags/tag602.xml"/><Relationship Id="rId9" Type="http://schemas.openxmlformats.org/officeDocument/2006/relationships/tags" Target="../tags/tag605.xml"/><Relationship Id="rId14" Type="http://schemas.openxmlformats.org/officeDocument/2006/relationships/tags" Target="../tags/tag61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18.xml"/><Relationship Id="rId13" Type="http://schemas.openxmlformats.org/officeDocument/2006/relationships/image" Target="../media/image20.png"/><Relationship Id="rId3" Type="http://schemas.openxmlformats.org/officeDocument/2006/relationships/tags" Target="../tags/tag613.xml"/><Relationship Id="rId7" Type="http://schemas.openxmlformats.org/officeDocument/2006/relationships/tags" Target="../tags/tag617.xml"/><Relationship Id="rId12" Type="http://schemas.openxmlformats.org/officeDocument/2006/relationships/image" Target="../media/image17.svg"/><Relationship Id="rId2" Type="http://schemas.openxmlformats.org/officeDocument/2006/relationships/tags" Target="../tags/tag612.xml"/><Relationship Id="rId1" Type="http://schemas.openxmlformats.org/officeDocument/2006/relationships/tags" Target="../tags/tag611.xml"/><Relationship Id="rId6" Type="http://schemas.openxmlformats.org/officeDocument/2006/relationships/tags" Target="../tags/tag616.xml"/><Relationship Id="rId11" Type="http://schemas.openxmlformats.org/officeDocument/2006/relationships/image" Target="../media/image16.png"/><Relationship Id="rId5" Type="http://schemas.openxmlformats.org/officeDocument/2006/relationships/tags" Target="../tags/tag615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614.xml"/><Relationship Id="rId9" Type="http://schemas.openxmlformats.org/officeDocument/2006/relationships/tags" Target="../tags/tag619.xml"/><Relationship Id="rId1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27.xml"/><Relationship Id="rId13" Type="http://schemas.openxmlformats.org/officeDocument/2006/relationships/image" Target="../media/image17.svg"/><Relationship Id="rId3" Type="http://schemas.openxmlformats.org/officeDocument/2006/relationships/tags" Target="../tags/tag622.xml"/><Relationship Id="rId7" Type="http://schemas.openxmlformats.org/officeDocument/2006/relationships/tags" Target="../tags/tag626.xml"/><Relationship Id="rId12" Type="http://schemas.openxmlformats.org/officeDocument/2006/relationships/image" Target="../media/image16.png"/><Relationship Id="rId2" Type="http://schemas.openxmlformats.org/officeDocument/2006/relationships/tags" Target="../tags/tag621.xml"/><Relationship Id="rId1" Type="http://schemas.openxmlformats.org/officeDocument/2006/relationships/tags" Target="../tags/tag620.xml"/><Relationship Id="rId6" Type="http://schemas.openxmlformats.org/officeDocument/2006/relationships/tags" Target="../tags/tag625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624.xml"/><Relationship Id="rId15" Type="http://schemas.openxmlformats.org/officeDocument/2006/relationships/image" Target="../media/image80.PNG"/><Relationship Id="rId10" Type="http://schemas.openxmlformats.org/officeDocument/2006/relationships/tags" Target="../tags/tag629.xml"/><Relationship Id="rId4" Type="http://schemas.openxmlformats.org/officeDocument/2006/relationships/tags" Target="../tags/tag623.xml"/><Relationship Id="rId9" Type="http://schemas.openxmlformats.org/officeDocument/2006/relationships/tags" Target="../tags/tag628.xml"/><Relationship Id="rId1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35.xml"/><Relationship Id="rId13" Type="http://schemas.openxmlformats.org/officeDocument/2006/relationships/image" Target="../media/image17.svg"/><Relationship Id="rId3" Type="http://schemas.openxmlformats.org/officeDocument/2006/relationships/tags" Target="../tags/tag632.xml"/><Relationship Id="rId7" Type="http://schemas.openxmlformats.org/officeDocument/2006/relationships/tags" Target="../tags/tag634.xml"/><Relationship Id="rId12" Type="http://schemas.openxmlformats.org/officeDocument/2006/relationships/image" Target="../media/image16.png"/><Relationship Id="rId2" Type="http://schemas.openxmlformats.org/officeDocument/2006/relationships/tags" Target="../tags/tag631.xml"/><Relationship Id="rId1" Type="http://schemas.openxmlformats.org/officeDocument/2006/relationships/tags" Target="../tags/tag630.xml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9.xml"/><Relationship Id="rId5" Type="http://schemas.microsoft.com/office/2007/relationships/media" Target="../media/media5.mp3"/><Relationship Id="rId15" Type="http://schemas.openxmlformats.org/officeDocument/2006/relationships/image" Target="../media/image66.png"/><Relationship Id="rId10" Type="http://schemas.openxmlformats.org/officeDocument/2006/relationships/tags" Target="../tags/tag637.xml"/><Relationship Id="rId4" Type="http://schemas.openxmlformats.org/officeDocument/2006/relationships/tags" Target="../tags/tag633.xml"/><Relationship Id="rId9" Type="http://schemas.openxmlformats.org/officeDocument/2006/relationships/tags" Target="../tags/tag636.xml"/><Relationship Id="rId14" Type="http://schemas.openxmlformats.org/officeDocument/2006/relationships/image" Target="../media/image39.gi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45.xml"/><Relationship Id="rId13" Type="http://schemas.openxmlformats.org/officeDocument/2006/relationships/image" Target="../media/image46.jpg"/><Relationship Id="rId18" Type="http://schemas.openxmlformats.org/officeDocument/2006/relationships/image" Target="../media/image40.png"/><Relationship Id="rId3" Type="http://schemas.openxmlformats.org/officeDocument/2006/relationships/tags" Target="../tags/tag640.xml"/><Relationship Id="rId7" Type="http://schemas.openxmlformats.org/officeDocument/2006/relationships/tags" Target="../tags/tag644.xml"/><Relationship Id="rId12" Type="http://schemas.openxmlformats.org/officeDocument/2006/relationships/image" Target="../media/image17.svg"/><Relationship Id="rId17" Type="http://schemas.microsoft.com/office/2007/relationships/hdphoto" Target="../media/hdphoto1.wdp"/><Relationship Id="rId2" Type="http://schemas.openxmlformats.org/officeDocument/2006/relationships/tags" Target="../tags/tag639.xml"/><Relationship Id="rId16" Type="http://schemas.openxmlformats.org/officeDocument/2006/relationships/image" Target="../media/image41.png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11" Type="http://schemas.openxmlformats.org/officeDocument/2006/relationships/image" Target="../media/image16.png"/><Relationship Id="rId5" Type="http://schemas.openxmlformats.org/officeDocument/2006/relationships/tags" Target="../tags/tag642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641.xml"/><Relationship Id="rId9" Type="http://schemas.openxmlformats.org/officeDocument/2006/relationships/tags" Target="../tags/tag646.xml"/><Relationship Id="rId14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54.xml"/><Relationship Id="rId13" Type="http://schemas.openxmlformats.org/officeDocument/2006/relationships/image" Target="../media/image37.png"/><Relationship Id="rId3" Type="http://schemas.openxmlformats.org/officeDocument/2006/relationships/tags" Target="../tags/tag649.xml"/><Relationship Id="rId7" Type="http://schemas.openxmlformats.org/officeDocument/2006/relationships/tags" Target="../tags/tag653.xml"/><Relationship Id="rId12" Type="http://schemas.openxmlformats.org/officeDocument/2006/relationships/image" Target="../media/image17.svg"/><Relationship Id="rId2" Type="http://schemas.openxmlformats.org/officeDocument/2006/relationships/tags" Target="../tags/tag648.xml"/><Relationship Id="rId1" Type="http://schemas.openxmlformats.org/officeDocument/2006/relationships/tags" Target="../tags/tag647.xml"/><Relationship Id="rId6" Type="http://schemas.openxmlformats.org/officeDocument/2006/relationships/tags" Target="../tags/tag652.xml"/><Relationship Id="rId11" Type="http://schemas.openxmlformats.org/officeDocument/2006/relationships/image" Target="../media/image16.png"/><Relationship Id="rId5" Type="http://schemas.openxmlformats.org/officeDocument/2006/relationships/tags" Target="../tags/tag65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50.xml"/><Relationship Id="rId9" Type="http://schemas.openxmlformats.org/officeDocument/2006/relationships/tags" Target="../tags/tag65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3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2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7.svg"/><Relationship Id="rId5" Type="http://schemas.openxmlformats.org/officeDocument/2006/relationships/tags" Target="../tags/tag86.xml"/><Relationship Id="rId10" Type="http://schemas.openxmlformats.org/officeDocument/2006/relationships/image" Target="../media/image13.png"/><Relationship Id="rId4" Type="http://schemas.openxmlformats.org/officeDocument/2006/relationships/tags" Target="../tags/tag85.xml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1.xml"/><Relationship Id="rId7" Type="http://schemas.openxmlformats.org/officeDocument/2006/relationships/image" Target="../media/image3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93.xml"/><Relationship Id="rId10" Type="http://schemas.openxmlformats.org/officeDocument/2006/relationships/image" Target="../media/image6.png"/><Relationship Id="rId4" Type="http://schemas.openxmlformats.org/officeDocument/2006/relationships/tags" Target="../tags/tag92.xml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7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3.png"/><Relationship Id="rId5" Type="http://schemas.openxmlformats.org/officeDocument/2006/relationships/tags" Target="../tags/tag98.xml"/><Relationship Id="rId10" Type="http://schemas.openxmlformats.org/officeDocument/2006/relationships/image" Target="../media/image3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894705" y="8574280"/>
            <a:ext cx="592418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Écoles Pionnières – Année scolaire 2024-2025</a:t>
            </a:r>
          </a:p>
          <a:p>
            <a:pPr algn="ctr" defTabSz="685800">
              <a:spcAft>
                <a:spcPts val="1800"/>
              </a:spcAft>
            </a:pPr>
            <a:r>
              <a:rPr lang="fr-FR" sz="24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Version en cours d’amélioration. 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t’appelles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2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Tu as quel âge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en quelle classe ?</a:t>
            </a:r>
            <a:endParaRPr lang="fr-FR" sz="2100" b="1" dirty="0">
              <a:solidFill>
                <a:schemeClr val="bg1">
                  <a:lumMod val="75000"/>
                </a:schemeClr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Est-ce que tu as une gomme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1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474417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B720BF-F2E5-CE12-DAD9-8094DEE555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8" y="2826823"/>
            <a:ext cx="7887383" cy="53420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071131-933B-ED38-ABA1-E3CE001D02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4449" y="2811582"/>
            <a:ext cx="3802710" cy="5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E9C69-9F24-7A24-A8C1-2DC1A040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F0B5922-A14D-A495-C63F-C8FB28B5633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6EF2F71-B628-EFA8-1E6C-8629C95D9F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10416929" cy="6676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Présentation de l’étoile </a:t>
            </a:r>
          </a:p>
          <a:p>
            <a:pPr marR="0" lvl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Révision de la lettre a - Chanson : « La Rumba 1, 2, 3 ».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Ami – immeuble – abricot – livre – gâteau d’anniversaire.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Les chiffres de un à dix.   </a:t>
            </a: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Écoute active du dialogue</a:t>
            </a:r>
            <a:endParaRPr kumimoji="0" lang="fr-FR" sz="4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Tu as quel âge ? J’ai (…) ans.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65848B1-DC73-1ED4-EE18-0ED6CC92599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98F3166-A06A-616C-1BA8-6CF51AF9C3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095B51-8493-3DB3-E774-AC1D24E9DD3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2890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8B05168-A77B-4FDB-6924-6AB93235DB7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280855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25AB4-A22F-6F05-B9F1-D76FD4C3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0A0A8B-AE3D-B0B4-0D76-C89944D682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8B9678A-3DF4-32E5-CB10-6A8111CEA34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E9F139-84C3-8BEC-E46C-CCB0F7E2C39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B179186-E1B1-01A2-86A3-51222A70EC4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3BDF67E-37EC-1B44-BF7E-FB6E5E62B7C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A1F056F-61F0-62B6-E846-9D9C8BF09DF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7687B2F-DDD2-496E-5D93-E0E7F6374AA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9EC306-144A-92C4-EA1A-06FD4119FC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78156BA-AC8B-4D48-352A-D4981C859B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7024" y="6444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7718A5-AEDC-A857-FC05-0E7485B3E97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9" y="536737"/>
            <a:ext cx="1099581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Aujourd’hui, je vais vous parler des étoiles.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Chaque jour, je vais distribuer des étoiles aux champions de la classe.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2005B7-23F6-D9D0-DE34-3B65FDDFFE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2EC5B5-508C-0DE5-BFFD-CD276B3CF4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81" y="2579232"/>
            <a:ext cx="8007737" cy="600580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D05E6B3-EAE4-F9F3-4F24-7B36C2EC86C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92189432"/>
              </p:ext>
            </p:extLst>
          </p:nvPr>
        </p:nvGraphicFramePr>
        <p:xfrm>
          <a:off x="735466" y="-28576"/>
          <a:ext cx="121816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372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95875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53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67539-759D-9F7F-5A02-7AB00D05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EE81565-3918-7075-A1E1-2AE30B7469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66B2441-4053-F083-A21C-E4BFD5E508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261412-465E-BD45-F295-885CF59A38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5CBDB73-699D-0A82-7425-2E1A974957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03FCC9A-99B1-5103-F35B-37AEE837ABC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C54C6A-5E98-3328-D7C2-874F32ADF89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F3B7AD6-5A4F-EBEE-BF5D-D7F8AAE37D3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CDC1C39-8BAB-5592-117B-A26F49D081E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B02D2D9-3F05-CEBF-D8B5-24A9E74F5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7024" y="6444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6621E3-D0BF-87A2-05A4-E8713ACD938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536737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noter les étoiles obtenues sur une liste.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Quand un élève obtient 4 étoiles, il gagnera un « certificat de champion » imprimé.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9C0D1FF-4F38-B1A7-46BE-7481DC9314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63" y="478626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E8B65E-CADC-198D-FDB0-01064FD7A4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5213" y="2867891"/>
            <a:ext cx="2249859" cy="21683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0E7001-8910-FEF7-DCAF-10DA186E5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4458" y="2867891"/>
            <a:ext cx="2249859" cy="21683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A5AE67-4A29-B32E-9F66-CBE813C439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9004" y="2881746"/>
            <a:ext cx="2249859" cy="21683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7E68856-F7B9-624D-448D-6BB78843FA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550" y="2844297"/>
            <a:ext cx="2249859" cy="21683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45D454-591A-C9BC-6D11-F856EB6A7DC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12881" y="4972509"/>
            <a:ext cx="11641322" cy="8530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EB43BB4-22F1-B79D-1668-B7722216859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498" y="5785374"/>
            <a:ext cx="4674052" cy="467405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4F0BF07-ADA6-E40D-9931-814459DC46E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185864262"/>
              </p:ext>
            </p:extLst>
          </p:nvPr>
        </p:nvGraphicFramePr>
        <p:xfrm>
          <a:off x="735466" y="-28576"/>
          <a:ext cx="121816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372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95875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24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753E-2F3C-FEDC-D5B2-390238B9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F3C923-B5B5-6980-4C7B-D3D6D048554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DABD340-5FC5-ED99-BE6E-8EE465399C5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9CE2A3-A153-260C-3B91-A0EC03E0697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BBE908-0B79-792F-3BEE-0FDE536D328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B4AC7AE-3FDF-C8AF-3CC2-ADB80D2E0F2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A5B7A53-AC47-D360-50EC-B45D1E9DB7C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AC7C32D-B01F-01EF-3557-613BFD6D238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0490918-7C82-9D69-1A48-68AF00472C4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006F4B0-2E40-369B-41F3-751173E4B9D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5306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709EF9-781C-6B00-EF50-B4E2C218F5D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3100" y="699962"/>
            <a:ext cx="963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gagner l’étoile, il faut respecter les règles suivantes 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B9C851-4809-045F-7A4F-1D1154D2522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255147" y="3021318"/>
            <a:ext cx="882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1. Ecouter la leçon et essayer de comprendre.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451FD48-C854-EED7-7A7F-38F9795F4A9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9" name="Image 18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A59F9D8E-0FB1-3170-BDB0-5131BD82029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735466" y="4403105"/>
            <a:ext cx="3044898" cy="2654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5EBAB4-5BED-058F-22F6-07A1E3F21CF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73386" y="5106857"/>
            <a:ext cx="8186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2. Lever la main pour répondre sans se lever et sans crier.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4AA1DB3-A5AB-3274-41FD-324DE49A37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255146" y="7820779"/>
            <a:ext cx="889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3. Réfléchir et donner des réponses correctes. </a:t>
            </a:r>
          </a:p>
        </p:txBody>
      </p:sp>
      <p:pic>
        <p:nvPicPr>
          <p:cNvPr id="1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54714C9E-FA77-EB82-C0D0-24F4D8A9CC35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970865" y="7323791"/>
            <a:ext cx="1297889" cy="160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8C4CFFD-2541-92CB-082A-E79D858C7A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2" y="2114751"/>
            <a:ext cx="2124818" cy="241349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90770EA-930B-0108-5161-F525CB24EED1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185864262"/>
              </p:ext>
            </p:extLst>
          </p:nvPr>
        </p:nvGraphicFramePr>
        <p:xfrm>
          <a:off x="735466" y="-28576"/>
          <a:ext cx="121816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372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95875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101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414E0-36EB-3215-FBED-83BD7B5C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E04FA1-952B-595B-FA72-0DAEFE2B49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C2EDFB6-2C69-8855-0AB0-450426FE40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DC9BC-10BA-628A-D337-03D95FE3AAF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82437F9-2F1F-71B7-769B-819208E866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9ADD122-AB0C-A2C3-D758-D0401710803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FBA13AE-F2EA-0D57-AE4B-A2DC5390B72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229D656-F078-3265-FDAF-400DFCACEEB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84FFAF-20BD-4406-3711-8A2A60841BC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103CFE4-B5E4-C9FE-29D9-7793061B70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6926" y="68910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B60391-9DED-9339-98DB-A72EC6BD859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4179" y="586324"/>
            <a:ext cx="963756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redire les règles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arabe ou en français. </a:t>
            </a:r>
          </a:p>
        </p:txBody>
      </p:sp>
      <p:pic>
        <p:nvPicPr>
          <p:cNvPr id="19" name="Image 18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A1425E81-660A-C54B-56B8-578FAF17A6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498949" y="3364010"/>
            <a:ext cx="4675131" cy="4074948"/>
          </a:xfrm>
          <a:prstGeom prst="rect">
            <a:avLst/>
          </a:prstGeom>
        </p:spPr>
      </p:pic>
      <p:pic>
        <p:nvPicPr>
          <p:cNvPr id="1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3743AAD3-DEEA-D4FD-5986-C877F85FE8A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04518" y="4419106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21D796-72D5-E77D-8588-B149056F87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74643" y="665228"/>
            <a:ext cx="1899804" cy="13321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7245BB6-C041-F3F8-AABA-2C1E4D80D9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6" y="3866072"/>
            <a:ext cx="2868692" cy="3258425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89BDE25-1DCA-D938-85E6-8CA2F853B0F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185864262"/>
              </p:ext>
            </p:extLst>
          </p:nvPr>
        </p:nvGraphicFramePr>
        <p:xfrm>
          <a:off x="735466" y="-28576"/>
          <a:ext cx="121816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372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95875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747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 la lettre a - Chanson : « La Rumba 1, 2, 3 ».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Ami – immeuble – abricot – livre – gâteau d’anniversaire.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Les chiffres de un à dix. 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as quel âge ? J’ai (…) ans.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2890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9158EF7-1A29-910E-4457-143F08AF8FB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00546" y="5801341"/>
            <a:ext cx="1111545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Chanter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les nombres jusqu’à 10.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1F837-A361-58E0-C20B-D67A42A121D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76264" y="5817632"/>
            <a:ext cx="503526" cy="5480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5344" y="4677734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lettre a.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58225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7B53F93-3F33-1905-AFB1-214629EFA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BC6871-0FB6-029B-FA61-2FA32DE1DB8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26323" y="3431020"/>
            <a:ext cx="8006138" cy="31096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/>
        </p:nvSpPr>
        <p:spPr>
          <a:xfrm>
            <a:off x="1364694" y="68376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 déjà vu la lettre a. Elle fait le son « a ».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07826-ACBE-8F3E-4368-D6D04B2D40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3DEEB05-CEAD-1083-42F5-1A6DFA595F6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1719463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75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5B9B8-F1F2-2EDF-910D-3C57707C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0DD5467-CA06-88A6-95D3-DCBD4164AC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 - a - a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07470DF-4974-E6DE-10AA-45BDF2D1CF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D13EF4-1AC4-4357-E17A-2DC7EADFDD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A5F5D0-6221-309B-8C2A-B39D8E7D1A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26323" y="3431020"/>
            <a:ext cx="8006138" cy="3109659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D876E3B-A981-EFBD-6FED-ECED450E67C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786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ACC68-B398-6D99-7451-A293412A2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7105A29-7C80-E0B2-B12F-EB2AB8CE4A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390BDB7-F53F-3618-7EF6-3777F25DC6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6429DD-CA45-E663-8773-C6E7539C0C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C45694-353B-7593-8FF4-112342D959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951" y="5000620"/>
            <a:ext cx="10616098" cy="4357806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14BD965-5C8A-10F9-B974-9361122A25E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528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19D5D37-0E92-9351-C0CF-CF81EE198C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a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58A6F-0765-7A54-7C65-B6FC69C52E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532BEC-50B3-A2F4-888F-CE81577E2A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951" y="5000620"/>
            <a:ext cx="10616098" cy="435780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18B1A0A-696F-0520-A35A-72029FBE7A9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870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40BC1-3C24-7DD4-B6BC-F858FC4F8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25B0BBE-599B-6A49-546E-4EBB556EBE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a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AEFDADA-49D2-6FAB-215C-821578E5112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246EDAC-9338-EE1B-F564-9F42D06E71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FE11CC-DE8C-2ABA-71D1-9C01C20EE1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383" y="5000620"/>
            <a:ext cx="10628204" cy="4357806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6C067B8-1EA9-A4C9-DC7C-B14D8E5F662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88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1B52-89C1-8974-F0D6-30413FBB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7BAD365-52CE-5623-6140-EDFD6DDBA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C0991CE-66A9-C9CE-E3D5-4741AAFEF3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B92F9-7DB0-68D5-29A4-D27425D0DFB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C45A484-9D64-8540-0AA2-D597102DAEB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BA9DE8C-F7F0-501F-9CB3-0AD93841316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F4F414A-403E-56E7-FAB4-8D15CBC12E5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BBDD32-94D2-078F-5300-264B6B2FF01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989B31-8973-3C1E-076C-7BC342A92CD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E660845-4576-DEFD-8808-79E6508EC3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FEC878-42B8-F732-9017-D5D281D77E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4190" y="694649"/>
            <a:ext cx="932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On va écouter une chanson pour apprendre à compter jusqu’à 10.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2CFE7F-B3BC-53FF-CE84-2AA309E828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9" y="2437319"/>
            <a:ext cx="7799286" cy="551374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04F626-375C-B44B-8A75-9CB1FBD510A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6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7323E3B-1C26-DDE9-1C64-A4D1F3A729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5C015B-A4D2-C8FE-60A2-A23CECAC4DF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F96621F-3B9C-3663-4316-D1B3F8ABB5A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06D9BE59-9C5E-9945-0F8D-2074F84B862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1127964-E06A-00EA-6BB6-8C91F46E6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17E475E3-D3D8-C48E-892D-B9579C2EB593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890C556-3870-794E-65D9-E686DDA2448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" name="La Rumba 123 - Apprendre à compter jusqu'à 10 - Comptine afropop pour maternelles - Professeur Baba">
            <a:hlinkClick r:id="" action="ppaction://media"/>
            <a:extLst>
              <a:ext uri="{FF2B5EF4-FFF2-40B4-BE49-F238E27FC236}">
                <a16:creationId xmlns:a16="http://schemas.microsoft.com/office/drawing/2014/main" id="{9196E90D-2AEC-D661-E148-09289FBEA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288" end="41246.41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1200" y="2400300"/>
            <a:ext cx="9753600" cy="54864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372016-C4B6-CD4B-EFE7-402AD725774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1E73-79C4-5A8B-419A-912B81ED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8CF34B-89FD-EA1A-F90B-5A7C1BF4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F335ADE-79C9-B5C9-51ED-1DAB380868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 la lettre a - Chanson : « La Rumba 1, 2, 3 ».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ami – immeuble – abricot – livre – gâteau d’anniversaire.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Les chiffres de un à dix. 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as quel âge ? J’ai (…) ans.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82CCA9-C0E9-F357-032E-3E45F9BDD4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C2C3C62-D2F0-5D66-B003-9B29F2A640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52DD5-72FC-C01C-0E5E-9A31D0DA42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4380475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BC9D05-A17F-03E4-0B86-D41C0650A4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4197992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D89-E7EB-40FF-CF5A-67891382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A6AA9-C3B1-4A03-25C0-BBE980C6C8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4030F-92D5-5155-F355-E8C7E15D60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52C29-99B7-8199-E0D2-7FA9B3CE6D3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26A109-A75D-CF93-446A-F83CED64A5A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B858CF-CB87-B56A-234E-C5EEFE1D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0BDE26-F7F8-B9CB-3168-206425D2A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180C3-8241-7001-16E0-7FBD10F76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F15267E-B8FE-08AE-4F3F-7E36AA92DBD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D21C84-53F1-7BB4-221B-E998AA8D854A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F97475C-256F-4F9A-39B9-48493C5B2BE1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B5027DB-2000-F021-9FED-7B6245E801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84DD528D-EB98-ECE4-6F2D-CB50C4FB8A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Comprendre et produire les mots du vocabulaire.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5BEF4F0-E29B-45FC-F13B-6B9F91CE51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391785" y="4702294"/>
            <a:ext cx="8678662" cy="1906905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ami – immeuble – abricot – livre – gâteau d’anniversaire.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Les chiffres de un à dix.  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fr-FR" sz="2800" b="1" dirty="0">
              <a:solidFill>
                <a:srgbClr val="0070C0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99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On va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093FEA3-426C-22A8-CFB3-F59B4AC754A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634650828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F038-3635-55A2-545F-A9AF1811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74600B7-D7D5-B094-E3FF-A081F95D52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058296-28A7-D699-9736-9D9A369E621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0E8C50-2992-1961-CA17-17E2509B843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117AAD-3A46-A220-6A07-192867B6E5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2C2ED73-6AA9-38BB-069B-0EBE747F89E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31903D4-CDA0-8FD1-BBAC-DEC6B598430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9B06C10-E749-3B76-8C47-4E0EB2D7C11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F22B2E-0C15-930F-5D7A-16796882B88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7E2954-72BA-00B5-2A65-0C1E98DD58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BDA63B-C111-E8F7-1D6A-826DE05ED3F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On va compter ensemble jusqu’à 10. Répétez après moi.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919526-6494-C247-8318-F0EFA91ECB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39E793-FF5E-BC1D-2E73-6379209B017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98073" y="5352501"/>
            <a:ext cx="10646262" cy="1370507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2C2C325-D117-8CA0-1EF9-A49E19E48BC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799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5B34C-5749-3835-6B47-688327646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4A885A-36BD-9A7C-CAAA-813AF0C827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517A291-6DF8-C643-885D-3AB62409778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62F9C4-82E1-2402-98F8-C21B0734171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F6136AF-E0AA-A60E-8500-7D9EDEE551F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DBF40CB-6036-950B-8D83-B7897074ADC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0FF22E8-1661-0E67-472A-7805950BD1C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6691867-F43B-FC6E-6639-B74CDDB0B39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159B3E-7CB2-F8A3-D770-56F8A3D4CDC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7DD6F91-95C6-7DC6-6042-EC7631A1B0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88058E-2BA0-1EEF-7294-96F3DF3B17C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passer au tableau pour compter ?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21FC37-882D-BBC8-A54E-CD773B2E84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6BC23A-028C-A456-D078-F2B053E448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79417" y="5845076"/>
            <a:ext cx="10923353" cy="1406177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7842BD9-B446-CDF5-3A94-D685EF00D69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717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4C2E-6352-FBB9-5B71-9DEF69C6E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DC6917-2085-8A14-46CA-528239B5DF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D04B46-B087-D731-A721-32D8C021AFE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914C56E-025D-0F9F-68FC-1DB1827A8AF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74E908-0446-5E7C-ABDE-733CFCA8DAB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FDEFA9C-6462-7D98-95AA-FCAA311126C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F517B7D-12E3-0571-D0D8-AC807257130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E3504A4-47A1-1F67-39BD-021328C494E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43A2B9-261B-04A6-3BEC-D05BFD8BC61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E0396B06-A07E-E1ED-F084-97410A7683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08165" y="3468314"/>
            <a:ext cx="4529769" cy="321513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F82EA90C-92C0-066B-D097-BE59E33624B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14AD8D-E809-FB4C-0243-D9750D096F9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8AE1B2-C4ED-529A-DDC4-39517E0FA7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A3F30DD-57C0-AE7B-3C02-ED188315364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017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F9750-43E3-F110-BE8D-AEA783F7B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F02603E-C214-0AE8-64A8-7AAA5E4972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0ADC9F1-C565-833F-DE05-A43A9B13390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BD002-C5F9-695D-A27A-CDB809F9B4E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620D391-AC45-9B25-6891-A00B9B9E4B6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FCBC88B-C841-B91F-6DA9-4F61D54FDEC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EBD2FC-88F0-9ACC-76A8-98734E5BDC2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691D5BA-05D2-8437-9372-0C314BD5533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970B8C0-DDDF-B0D9-8C4C-05877697C78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1101583-5E12-9B42-CEEB-FA48553B77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4C2501-8904-1881-2D98-BB78A9BB05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abricot. </a:t>
            </a:r>
          </a:p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81D2D2-B8FC-9787-3D5F-B65E2219B8E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101318" y="4335586"/>
            <a:ext cx="573958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abricot</a:t>
            </a:r>
            <a:r>
              <a:rPr lang="fr-FR" sz="99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AB8CEA-1CE1-F008-DF63-8BA6FCEE432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7A418B-86BA-CAF8-8A0B-6ABB6F1DB7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04594" y="3535932"/>
            <a:ext cx="4529769" cy="3215136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B87A205-5ECD-5788-79C9-F12DBED8620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58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F28F-30F4-5231-63DC-916616BA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9B02D9-4B23-9CA8-F5E2-A56E94F0D5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37F19E-DFF8-F56C-0B1E-16C1428AD7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100698-BF95-8FD2-1C1B-513FD492EF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F5CE07-74B9-1EE7-9880-2ED68AE88C2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158A45E-7681-697D-7B85-29F415FCF05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E09E82-01BD-BCB3-BA9D-2E4A2693FB4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BF78429-B482-37B2-5AF6-5F18570265B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3B97B3-B091-4287-904D-A7AE7F5E1BB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6584883-63A3-8C2D-21CC-416AAE4BFB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ABB0CF-287E-CAF7-E278-915A87776E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064551" y="3328189"/>
            <a:ext cx="3127451" cy="349538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592001-5994-05CA-A5E0-8157CBBA2E3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E9CD32-FBA5-4377-F67B-E7E8C401C4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5DA3195-C8B9-F3CF-638A-01A2CE08661F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451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2E73-D79A-56DA-9D3F-D162044F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E113EEA-010A-3782-A7E4-E85F71B872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B95576-3AAF-7781-A120-9CF5E61AB0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87199B-5F84-08EF-229C-68C0A33146C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EE4969-1CBF-2C49-D617-5E89AC68F9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4719506-2763-DB97-B29F-60A14B3EC75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5DE177E-DDF2-7B6E-678F-B2ED7DAD4F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7663A5-1F2F-CCBA-9667-BF69D52C5E6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A053F0-6BE2-544E-D0AA-09CDAD45DB0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FCD87E8-C421-1333-32D1-7558C9C14E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AB56A0-0BAE-ACA0-ECC8-3441378377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immeuble. 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D23FEC-9EF4-F54B-C9E3-FCF27AB72D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86494" y="4335586"/>
            <a:ext cx="66141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immeuble</a:t>
            </a:r>
            <a:r>
              <a:rPr lang="fr-FR" sz="99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3FE8BC-049E-66E0-E4A7-FE030A3D2D6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891A1A9-5375-9A76-1318-DB76EAFE158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880902" y="3395807"/>
            <a:ext cx="3127451" cy="3495386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8401347-6E95-F9BC-8908-D088ADB5DAA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82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63234-3A5E-C3DA-BF2C-E79B370A4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EF0FE33-5449-5504-4E32-6249D57B67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869AEB6-B01F-896E-A888-F8FA8022763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80FF0D-32E6-0D37-0828-AE2F60D8D39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F9C1638-AC15-CEDF-69B6-79317AB50E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D8B8E08-4DA9-D869-5E6E-F87091C851A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412A38-BB3C-FCA1-6DF8-ED24ED8EE95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9AADC0A-6949-2756-6B3D-4BC392C4245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816419-089F-F962-7AFA-3B39E13D62F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9931CCDC-ADDF-A6D6-026D-8877583DEC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93116" y="3471629"/>
            <a:ext cx="4529769" cy="3343742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BFC65EF5-9FEC-4635-FEED-0A80178E783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5BCB00-1150-B5B2-B964-A1B897A541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E55FD17-992D-8F71-AA50-6368829824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CD9F44F-7600-B134-779E-48D0751685A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715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49F4B-5826-EDA1-BF85-D74B4E9D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7E323F-2DCB-00CA-9DD7-66B20023C1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21575C-3585-3D5B-0936-F5B6DC9996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F65B3B-6A45-2C14-78D9-F94EBCACC58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06D870-77D9-44F9-3AA5-45BA0DCEB3E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1C38668-097A-C779-4935-F301B1F2729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12819D8-60AE-2082-135A-226B1FB005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DAAFB1A-18DB-C446-8A24-01A5DEE13C2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F5B233A-FF85-626C-3A57-6BDCDC90C84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E00DFB0-1D41-46F1-B564-F6F33F9334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0954" y="70438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606E23-2227-1E09-7F86-5F544A9418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82232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livre.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29E344-9BB6-6E50-038C-69244FC986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147214" y="4474086"/>
            <a:ext cx="573958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1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livre</a:t>
            </a:r>
            <a:r>
              <a:rPr lang="fr-FR" sz="81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9757B39-E9BD-5CD9-3A80-E19FBE81FF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400734-1734-F394-11A6-5E5EC6C0928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022372" y="3863031"/>
            <a:ext cx="3988295" cy="294404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D40B310-B23D-F0E8-CD55-79EFF420249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519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90528-7AC3-3EAC-DDFF-E23119C2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69890C-91D9-EF61-70AE-AC16289645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5E775A-44F3-79D5-C642-766B45B28B6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0EF0F8-09B2-80EB-A442-C7DFA8D3EA7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08965B3-7A10-C795-A139-A29BD172F74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18241E-83EA-83D2-9706-13FD75681AC5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B1BB1CE-3805-0017-8CDB-7533967BB07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A148365-F483-99B0-9B47-CFF0BA58758B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EAB6B67-EF60-69B7-75A0-9331B030733C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FBE4AAC-AD06-1E76-BA3A-2D9BB0B9A0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92463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A4ABAB-269F-FB24-9EB6-5F99A8D6B3B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54040" y="565349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a un livre. 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AE6C0E-FF23-8FA1-377C-7C733BAA83A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87066" y="2586579"/>
            <a:ext cx="7205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a un livre.</a:t>
            </a:r>
            <a:r>
              <a:rPr lang="fr-FR" sz="54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ABD3AC9-BCAB-B703-DF75-799C098205B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B170459-1023-6FCA-D57F-486E353AFFA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234153" y="4108260"/>
            <a:ext cx="3247694" cy="3599124"/>
          </a:xfrm>
          <a:prstGeom prst="rect">
            <a:avLst/>
          </a:prstGeom>
        </p:spPr>
      </p:pic>
      <p:pic>
        <p:nvPicPr>
          <p:cNvPr id="5" name="Parcours_2_Vocabulaire_S1_s2_Phrase_1">
            <a:hlinkClick r:id="" action="ppaction://media"/>
            <a:extLst>
              <a:ext uri="{FF2B5EF4-FFF2-40B4-BE49-F238E27FC236}">
                <a16:creationId xmlns:a16="http://schemas.microsoft.com/office/drawing/2014/main" id="{2B758469-00DF-8C76-4BD3-E81ABA233300}"/>
              </a:ext>
            </a:extLst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83094" y="623617"/>
            <a:ext cx="818975" cy="818975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CCF4E80-FC57-270A-5CFB-BBD9904FDFD6}"/>
              </a:ext>
            </a:extLst>
          </p:cNvPr>
          <p:cNvGraphicFramePr>
            <a:graphicFrameLocks noGrp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F1CBB-7FC9-D951-9AA4-E9A35DAF3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638B88-E22A-8160-D0E6-6BEA1C6256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5F9331E-75AE-0F38-4590-E731875F8D1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88EE0D-0FF7-1A57-19E4-F1FB400E714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C96466-E68A-6942-D031-B7F26712EA9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8EAE184-6828-FB5F-5EE3-A74324BEDCF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BE5A292-A187-71C2-7218-95F55F1F52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7BC500-77F2-A403-41E6-3F431412D4C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A9DD238-EC6D-6042-B868-D73702FD91F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pic>
        <p:nvPicPr>
          <p:cNvPr id="9" name="Image 8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41C25670-39F1-B7B1-C26E-1746EF354F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04" y="2857028"/>
            <a:ext cx="4029392" cy="4572945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7F65E7BD-994D-702C-158C-E6E9ABFC72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F9AD08-086D-945A-3BDF-5B43A398C8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261B2A-1752-464C-8F23-239A20B06B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95AD221-F17F-A5F7-B239-EB712037AB71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214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872CC-08B4-FA8D-2BF1-03CDBDF7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53539C5-512A-BDAC-83C1-C34CE4E8DC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4E0C61-9E1D-81BE-24D7-654189C687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3F3E31-3EC2-BABD-8F16-79AFAEA0C71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98828F1-1B9E-C155-A726-BAA808B653A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45C01B5-3BB2-32E8-5B5E-87AB00ED55D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7293A99-83D0-E123-8FEE-64B08237E8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58E0F55-D021-18E7-B39C-5E0450C5429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D4D363C-CDC0-1800-F684-C836549D911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0B79699-87A5-F367-2CE4-58BDF596EDE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6141" y="6562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17F67C-3703-116D-E401-19DFA1DB49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amis.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51E4FC-021D-7A62-5ED6-8C238F150F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02812" y="4404836"/>
            <a:ext cx="669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amis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F43A7B5-F4C6-3142-A1C0-865D3AB7F2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A6B5E03D-EE5A-9637-BD22-FD158E25C06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90" y="2706117"/>
            <a:ext cx="4029392" cy="4572945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4F3BBD0-3917-825E-929F-E30D09964E6E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115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D0F2D-F19B-C17B-6285-0E00A31BC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2754164-9042-EEBB-ADE6-296E656CA8C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7E8FEC-342E-294C-97C3-6F47A404F9C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86B6A2-4003-717C-79DA-32B66FDF996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863D8A9-4BE2-1263-B6DA-CDAFE7ED58D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08FBCC5-FD48-E491-CC15-C9F9E147567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07DFDB3-7809-44C1-083B-B7AB8D1CBD5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BC0AC4-35B0-F175-4AD5-49A71B9414E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332494B-4E7A-4DD0-66FE-CE400F48211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E36EE57B-3DE2-BC01-D240-3355221ED8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EB5520-AB8D-031E-455D-023CE842ABC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54E91A-C60B-BB32-703C-6183442E59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3C4A05E-83A5-5590-4D41-08F28CA4F9E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E5B413E3-F8A5-BC63-E5F1-65F10DFFA5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3446" y="3142727"/>
            <a:ext cx="3240255" cy="43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72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AAD12-F50C-076A-DEE6-5B6DD9826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6A7E6E5-75E1-EC1E-4754-1C678C9CFED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534D43B-4965-61A8-B9E4-81D2DF8DD19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07E0-A0A9-84FC-51E5-776AA29E44E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122CBD6-5E76-0DFD-C84C-BA6248845EB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36705C4-05E5-A59A-211B-72E4E39AE8C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2A384E1-CE1D-B4F9-6A0E-387F16E92C4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E25BFA6-E4BF-27DA-CECD-8EB2C6505A3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1108C83-A485-ED33-FCFD-EDE34DE0D42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D7CB17C-B73B-EA14-9B8B-B9B19F36BF5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1529" y="62015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6858E1-46A8-5499-CDDA-B5143E3567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37082" y="527263"/>
            <a:ext cx="932153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un gâteau d’anniversaire. Gâteau d’anniversaire.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Qui veut répéter ?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A42BC9-9C91-28BB-CCAC-6A23008F70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391" y="394853"/>
            <a:ext cx="1446339" cy="1442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DBEC0D-06D4-15CA-9A3D-0D13C42B8A6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474119" y="4245046"/>
            <a:ext cx="4713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gâteau </a:t>
            </a:r>
          </a:p>
          <a:p>
            <a:pPr algn="ctr" defTabSz="914445">
              <a:defRPr/>
            </a:pP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d’anniversaire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5C530AF-3EA8-306D-5F76-2A02385C7BF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5F24AB7-C795-EA74-464F-8DBAAEE276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44982" y="2604213"/>
            <a:ext cx="3309326" cy="44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51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5D0B4-7532-99EE-B078-BB33253FA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CBA9047-9C65-FD89-F20A-D66CE024B0E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E5F393-2582-5B60-CF81-F067942210B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6D6116-2107-EE11-C88F-FCFB50C4F53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5FF995B-F9E5-8E0C-9382-414124DB183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ACFE15A-73CB-5921-3719-52BCA5449922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AFB7B61-3EB7-736D-5885-750D1D13EA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A8DEFE0-E529-05BD-BC50-A31BE5E10C79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A16F69-AD84-182A-7FCB-383AC62A02E9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683420C-3D80-A51A-296E-BB6396EBCAF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11511" y="6341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4EF4FE-FE0B-0F08-EA52-96BBA77C8B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37082" y="527263"/>
            <a:ext cx="932153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Chaque gâteau d’anniversaire est pour un âge.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Répétez après moi : un an, deux ans, trois ans ….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573C39B-9D20-251E-C7C0-8D6093B3D1F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/>
          <a:srcRect t="3650" r="31338"/>
          <a:stretch/>
        </p:blipFill>
        <p:spPr>
          <a:xfrm>
            <a:off x="3000470" y="3437269"/>
            <a:ext cx="7576416" cy="194078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1E7AB0F-AE3F-17A2-E566-CF8DAB3FC2E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rcRect t="10088" r="65787"/>
          <a:stretch/>
        </p:blipFill>
        <p:spPr>
          <a:xfrm>
            <a:off x="6858000" y="6317256"/>
            <a:ext cx="3718885" cy="18110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46F5D9-42F3-B14E-0F67-81269F38804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308506" y="5285487"/>
            <a:ext cx="1048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3000" b="1" dirty="0">
                <a:solidFill>
                  <a:srgbClr val="215968"/>
                </a:solidFill>
                <a:latin typeface="Dosis" pitchFamily="2" charset="0"/>
              </a:rPr>
              <a:t>un an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762821-9AE8-D250-2549-C5BA25CE239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866715" y="5272122"/>
            <a:ext cx="1574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3000" b="1" dirty="0">
                <a:solidFill>
                  <a:srgbClr val="215968"/>
                </a:solidFill>
                <a:latin typeface="Dosis" pitchFamily="2" charset="0"/>
              </a:rPr>
              <a:t>deux ans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8C82FC9-BC80-F1A0-78BB-D6F6AAD428E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970843" y="5275276"/>
            <a:ext cx="1521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3000" b="1" dirty="0">
                <a:solidFill>
                  <a:srgbClr val="215968"/>
                </a:solidFill>
                <a:latin typeface="Dosis" pitchFamily="2" charset="0"/>
              </a:rPr>
              <a:t>trois ans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A278E9-DC30-72B2-5B8D-287D139F39E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725096" y="5282010"/>
            <a:ext cx="1851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3000" b="1" dirty="0">
                <a:solidFill>
                  <a:srgbClr val="215968"/>
                </a:solidFill>
                <a:latin typeface="Dosis" pitchFamily="2" charset="0"/>
              </a:rPr>
              <a:t>quatre ans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CB9EE5-F610-672C-7E1B-4DBFA7C596B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109117" y="8146257"/>
            <a:ext cx="14847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3000" b="1" dirty="0">
                <a:solidFill>
                  <a:srgbClr val="215968"/>
                </a:solidFill>
                <a:latin typeface="Dosis" pitchFamily="2" charset="0"/>
              </a:rPr>
              <a:t>sept ans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F50190A-7E46-B923-211C-9133BB3DCB9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001396" y="8132892"/>
            <a:ext cx="1430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3000" b="1" dirty="0">
                <a:solidFill>
                  <a:srgbClr val="215968"/>
                </a:solidFill>
                <a:latin typeface="Dosis" pitchFamily="2" charset="0"/>
              </a:rPr>
              <a:t>huit ans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6D8358-4DC4-01CB-1EC1-D20B6F84848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56970" y="539600"/>
            <a:ext cx="1747521" cy="14669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6133E5A-641F-53BE-CFD5-FD7195AE0B2A}"/>
              </a:ext>
            </a:extLst>
          </p:cNvPr>
          <p:cNvGraphicFramePr>
            <a:graphicFrameLocks noGrp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7" name="Image 26">
            <a:extLst>
              <a:ext uri="{FF2B5EF4-FFF2-40B4-BE49-F238E27FC236}">
                <a16:creationId xmlns:a16="http://schemas.microsoft.com/office/drawing/2014/main" id="{ECA52CAC-8640-FF10-E435-86C9C6060E5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10390" y="6274937"/>
            <a:ext cx="3865232" cy="25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3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7DA78-AC40-9947-B108-20968B8A1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C19EA4-259F-B585-048B-BA2259A9E5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52E6F20-9142-3C1A-13A1-AC0C1BEA7FF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26935E-E5E2-47CB-0702-EF45F44E431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C293884-BE6D-2A36-B980-F5BAB2DE532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415BEB3-3935-4760-2867-58C52A04F416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5909310-0734-33D3-674B-4DA183373CA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AE76700-DE96-C4D0-D78A-090342D1609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1645BD1-46BC-EB5A-8BA6-20E158782EC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07921A3-BD7F-ED09-7447-7D009DB27D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2779" y="6991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1907C5-8296-1595-FCB5-79E88BDED68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a sept ans.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6AF25C-0900-37E7-AA54-9BEA46FE00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04854" y="2749922"/>
            <a:ext cx="989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La fille a sept ans.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5D14433-525A-B834-34FA-D02EB05E30F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513" y="394853"/>
            <a:ext cx="1446339" cy="1442600"/>
          </a:xfrm>
          <a:prstGeom prst="rect">
            <a:avLst/>
          </a:prstGeom>
        </p:spPr>
      </p:pic>
      <p:pic>
        <p:nvPicPr>
          <p:cNvPr id="9" name="Image 8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53D94E3A-4DFF-5282-3F07-E0F05D6FB11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5902" y="4231244"/>
            <a:ext cx="2940753" cy="47119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786CFD5-E6E8-77F3-64BC-38314DEA1C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5339" y="5343525"/>
            <a:ext cx="1814225" cy="204250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915FCC9-2DB1-A80F-DBEF-CB0605A56FA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La fille a 7 ans">
            <a:hlinkClick r:id="" action="ppaction://media"/>
            <a:extLst>
              <a:ext uri="{FF2B5EF4-FFF2-40B4-BE49-F238E27FC236}">
                <a16:creationId xmlns:a16="http://schemas.microsoft.com/office/drawing/2014/main" id="{58FA3A60-B656-EE4B-E657-EEE9CF09ED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38848" y="670514"/>
            <a:ext cx="748239" cy="7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39528C-066D-EAE0-A8B8-1F1FBC0AB1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6577" y="3340353"/>
            <a:ext cx="2940714" cy="208725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FA3CAA-02BF-AB44-9064-CC5FFB2C489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167664" y="6946647"/>
            <a:ext cx="1974951" cy="2207298"/>
          </a:xfrm>
          <a:prstGeom prst="rect">
            <a:avLst/>
          </a:prstGeom>
        </p:spPr>
      </p:pic>
      <p:pic>
        <p:nvPicPr>
          <p:cNvPr id="20" name="Image 19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704D929C-589A-32D9-04F7-FC44AD50A8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05" y="6575548"/>
            <a:ext cx="2185170" cy="24799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54C455-C5F6-F12B-4BCB-2A0E82DF3B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570967" y="3190441"/>
            <a:ext cx="2940716" cy="2170749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1089199-419D-1D2B-3D34-4A01BE46B237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75EFB0AC-9215-AD93-389D-DB34E4291F6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61203" y="2758677"/>
            <a:ext cx="2042870" cy="27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4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 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5261FF-FBFF-66B7-8286-C4D1C284D0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242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</a:t>
            </a:r>
            <a:r>
              <a:rPr lang="fr-FR" sz="2400" b="1" u="sng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?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817429" y="2122562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5B24E74F-DE2C-BEE8-1327-10B6CB0FD62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464C23-AFFB-709B-314F-F62F8971861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41916" y="4966724"/>
            <a:ext cx="2940714" cy="20872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60D61B-8E33-9B83-A796-EF1B677A4D5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483716" y="5273804"/>
            <a:ext cx="2827610" cy="208725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47A3F0D-6958-8893-9714-B2C144CC8C8C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64CDEBED-4481-3BAD-E91E-AA7D7E105E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3372" y="4470416"/>
            <a:ext cx="2151925" cy="28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5541-8E29-11B7-56F3-2FC14901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6DA28FD-7FB7-BB7A-1C73-24972D3CD1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F20AD2-7D8C-84A9-10AE-192AB2552A8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C6105A-10B4-6954-EA83-60558E1718B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AEC561D-844D-8C79-953A-911EDA09CB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216E0F2-DEDF-C27B-64CD-D5F59CFC5EB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74FF57D-DC47-9BE7-3EC5-84A39754C2F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24630DF-9E43-E9F9-2D1C-621B31F8C16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2E319C8-E204-A8CF-8F83-361861712A0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375E7F3-5F5D-3DA5-DDA8-CB45CC6321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461CC2-93E8-4910-BA37-78E31F266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</a:t>
            </a:r>
            <a:r>
              <a:rPr lang="fr-FR" sz="2400" b="1" u="sng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8C008A-43F8-CB5A-A7B6-49172E67F9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AA2030-69B6-8E19-68BD-545C6B8036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126320" y="5034751"/>
            <a:ext cx="2340489" cy="2615841"/>
          </a:xfrm>
          <a:prstGeom prst="rect">
            <a:avLst/>
          </a:prstGeom>
        </p:spPr>
      </p:pic>
      <p:pic>
        <p:nvPicPr>
          <p:cNvPr id="6" name="Image 5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EFB8FFB9-F06F-07E3-298D-D7DF1259EB2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47" y="4873198"/>
            <a:ext cx="2589617" cy="2938947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F292860-5653-0C13-772C-8E186171A10B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661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7934-CAA7-87A8-46B4-64629D6F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AA4133-4890-98C6-43CD-A11B40CC8F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673139D-7645-550B-BD9C-C092892E600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C5B9F3-442B-2DCE-0806-82869AB97B2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2C5EEFB-70F1-5827-7A05-4F01E226E9A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2B25AED-2578-61DB-9969-B791F3D8DF8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8507A21-DC09-04E9-4D57-665FA43E25C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3425CAF-7D10-F0E5-774A-FC29FA2C9D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B31EDE3-D727-06C1-3A56-354850B946D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36911"/>
                  <a:ext cx="8763377" cy="25369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A61CD82-DB2E-5A6F-696C-A97D16437D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6838" y="72724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2D6534-EF35-D2B7-2D7C-AF79B992BF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42265" y="620677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manuels à la page 9.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D2188CF-947C-C9DD-463C-5380E3CDE0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7" y="620677"/>
            <a:ext cx="1331066" cy="115776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1122B-1BE1-A2B2-47B7-ED6E37964C19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55)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0C8FA3B-5F7C-7FF6-8A92-EDE5B75DCE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3495" y="1962313"/>
            <a:ext cx="5529009" cy="7811525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802849-C441-7AC3-F105-81CA53A5BD7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700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6849-3C1D-417B-AB01-A21CC731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B4E8CD-BEC7-4102-CF1E-D616776BE9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A6D224-441F-FD4E-453E-4ECDEAC216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396A-4290-7C40-2A90-C51E956E61A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DB7CC-047B-DFA0-074D-48CFB03728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971664-A43D-2AA0-5D4D-4ED7C32A7B33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20A6EA-2668-F8A2-28B5-725233A3D9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2E093D-9914-A0CF-B587-0927963626C0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1D120D-B56A-6E17-38B1-2281B06693F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918281F-B0AE-0484-B340-F9CBBF260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18DA0-2E82-7990-78A9-2556FECD42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87A88C-A997-DF9E-1946-9E8933F130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5CE506C-E183-191F-4479-480A2844B03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CD3C4D-132F-B2C7-6EA5-A72798597A1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9692C5A-D53D-ABB5-A192-4153C0D40E5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1320F66A-7AAC-5E27-6F5C-40E818A7D67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CF810B7-1B67-929D-A0FD-1DB06AAE11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E0FA34-2647-FE5A-BCCD-EBB9B08F69A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8E6F25-F40C-550B-3CF1-9527F159BD8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20A895-513D-8ABC-4DF2-9CEF7C1B01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A0C41-70C6-EF49-75E6-417D4D1497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E6EA87-1DA5-FF91-7F76-C4DEEFB0B4B6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55)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6D07743-908E-946A-2962-9838DD3C9BEA}"/>
              </a:ext>
            </a:extLst>
          </p:cNvPr>
          <p:cNvGraphicFramePr>
            <a:graphicFrameLocks noGrp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8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CB1F-EB96-27B2-D078-EA9F7240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C7F2048-FBDE-3182-0242-2BB35DD34B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5FC657-BF0E-A815-D81D-0889F7D2412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A2A951-09A3-2C3F-4458-FA494C8D009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201A4C-F8E5-C66A-8FAE-ABF29762637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8E2851-1756-93B6-842D-3874870578C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82D6A3E-57A4-8E94-BDAD-17E9A90172E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3ECB7E3-38F5-1F83-FADF-42A14226E7C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C5C872-16A8-E4C7-B962-D70BA98BB80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44712B6-5EAD-FB70-878F-DAD00D76658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19588-1407-E14F-216A-6C18C8F5340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12980" y="699962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10AD80D-172B-FD33-CB30-6327F867B11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8D8528-6369-C16E-0DE6-B0E5660B6DF5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55)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3BF5AC5-6241-4EA8-A674-921F24513D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5778" y="3262170"/>
            <a:ext cx="10324444" cy="4310205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12D10-87D6-716A-6D85-285AF377D2B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295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 la lettre a - Chanson : « La Rumba 1, 2, 3 ».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Ami – immeuble – abricot – livre – gâteau d’anniversaire.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Les chiffres de un à dix. 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as quel âge ? J’ai (…) ans.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66750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638CB5B-6ACE-5EF5-176E-FE34D353E9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F4E8-F953-DE67-A677-C660BB27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66C203-8C16-6326-92D9-3817C04BE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67E4C1-C145-C38C-D84E-082B7DE70F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366A53-8CC4-2787-C164-A91FCF13571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05FEE7-0765-DF55-CF12-28E9DBF38DB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A523E1D-12C5-2ABC-715F-51F21577D3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747046-D61C-D736-04E7-B501FE9982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B1860-BD57-80F6-4727-BD7D083EF3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2874827-60DB-C4E8-DC68-FE3FA9AC5DA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78451CE-B7ED-128B-2D3C-B990E73744BE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E1ADF79-9E04-9FB3-9A65-8F643B39C9D7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04A8D07-FA8F-5BB0-6555-544097EE66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CF0FCC01-B93B-5C41-1CB2-CAC234BE94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Ecouter attentivement le dialogue de la semaine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2C3A1248-DABD-41F8-9EE4-27524E06072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52873" y="4945842"/>
            <a:ext cx="8678662" cy="47672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quel âge ? J’ai …. </a:t>
            </a:r>
            <a:r>
              <a:rPr lang="fr-FR" sz="2800" b="1" dirty="0">
                <a:solidFill>
                  <a:srgbClr val="4F81BD"/>
                </a:solidFill>
                <a:latin typeface="Dosis" pitchFamily="2" charset="0"/>
              </a:rPr>
              <a:t>ans.</a:t>
            </a:r>
          </a:p>
        </p:txBody>
      </p:sp>
    </p:spTree>
    <p:extLst>
      <p:ext uri="{BB962C8B-B14F-4D97-AF65-F5344CB8AC3E}">
        <p14:creationId xmlns:p14="http://schemas.microsoft.com/office/powerpoint/2010/main" val="35668807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Karim et Rita. On va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1306BF-780B-9B37-9488-3F35F7A8AD5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45152349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D5EDE8-6793-21D0-F76F-29EC7639F06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Parcours_1_S2_s1_Dialogue">
            <a:hlinkClick r:id="" action="ppaction://media"/>
            <a:extLst>
              <a:ext uri="{FF2B5EF4-FFF2-40B4-BE49-F238E27FC236}">
                <a16:creationId xmlns:a16="http://schemas.microsoft.com/office/drawing/2014/main" id="{4878C046-D2FB-9CA0-C029-AFD4D632106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4968"/>
            <a:ext cx="745730" cy="74573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106287B1-714F-8B75-504C-A7E375D3C3B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398A09A2-E084-5BBC-0D5E-9643325740F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F74662D-DEC9-EF4B-0A0C-F1D092DE61E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183604619"/>
              </p:ext>
            </p:extLst>
          </p:nvPr>
        </p:nvGraphicFramePr>
        <p:xfrm>
          <a:off x="735466" y="-28576"/>
          <a:ext cx="121816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372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95875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Présentation des étoiles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3.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CEC57-9A34-76AA-7B8C-87F7A41E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E3EF41-FE38-5791-F4A3-4354A9EA567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A780E01-F906-A524-603B-297AAD4386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4EF83B-454D-1A6E-3BEE-F6461C11709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B0C5AA9-88D3-4FEC-0683-23F34D27780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1195ECA-E435-D7CA-CA63-4EEB832BA91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8442EB0-293B-17C2-172F-7340F8DC57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45017C2-8DE8-A5C3-BF88-F1BA87E8460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0CB686-2F19-BFFC-E96C-D754617B0D9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5A1357-7B1A-0CBE-658A-43654DB560B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25AB82-106F-7D18-E5C6-CC5927EA90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ECC7F8C-30B7-A4B5-2A1E-1EEF1E4282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9568FE-5096-FD76-D300-C902A90D9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9511E11-EDB2-E581-92BA-EADDDED85F6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Parcours_1_S2_s1_Dialogue">
            <a:hlinkClick r:id="" action="ppaction://media"/>
            <a:extLst>
              <a:ext uri="{FF2B5EF4-FFF2-40B4-BE49-F238E27FC236}">
                <a16:creationId xmlns:a16="http://schemas.microsoft.com/office/drawing/2014/main" id="{BD451F9E-5C4A-20C1-6D6E-3C4632854EA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4968"/>
            <a:ext cx="745730" cy="74573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3A3A2A87-0ACC-1399-CE12-C1D03410913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535FA326-FDD7-3493-391A-73E99963A60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440D-831A-0966-CFA7-CE565F15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B8A02C-F3D1-1F16-9EE8-10209595A0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E86A87-9AD5-FFFB-31C5-B85B8069F33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BF9649-C0E2-266C-39AC-28E452579E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3492EA6-3CF0-B3CA-F73C-EEDF01D6CEE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282E828-59FB-6A36-A381-702F6CD031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32EE598-6F3B-A3C1-6CBD-1698B706405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0EB1142-49E6-2E26-3DAB-E99294B41E8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237E7A3-7019-0BA1-BDEF-634A0C850A9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E0342925-82FB-650B-DD32-09AD2E48AB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D0CB41-3147-FD6F-0872-03AB19E4DC9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2200" y="710854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Quel âge a Rita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A7398B-8504-1A79-7B39-5B29AB6C0D3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E8CBE6-3345-37A4-BA0F-20904CEF92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889853" y="3651577"/>
            <a:ext cx="3893321" cy="4963995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4A300B-EE2B-96F4-1669-6453CB566E2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494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D9E1D-E695-8B0A-B51C-A3C45B173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E071DC-C5C0-43DD-E748-6FC3EDF4A2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AF91029-408E-1A9C-CACA-A8F0F6EFD81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63B6A-8C09-BE5C-4EA5-6DE055427C6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EB56695-364A-701D-C008-187185BA7A5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588659B-60DA-827C-33C9-77B9B47747E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4889435-AD9E-78C7-3F6A-2C0AF696F83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4B6CEA4-20E5-D27B-D99C-0AAF7CA4CBF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1829D1-FB24-FA2B-759E-A39762DF10E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3F408782-D1F4-1CCB-9797-3CBB257A97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D25F736-A985-B5E7-216F-7AB11E72A8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2200" y="691798"/>
            <a:ext cx="94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Quel âge a Karim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1A2B3B-0456-6B1B-E64A-2D033EBF6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pic>
        <p:nvPicPr>
          <p:cNvPr id="7" name="Image 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31E54EE-9120-6E5C-94FA-F9B2D852D95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090" y="2802486"/>
            <a:ext cx="3466260" cy="586337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AACFF8-3C37-5B64-7519-BD03858B462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570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8426</TotalTime>
  <Words>1840</Words>
  <PresentationFormat>Personnalisé</PresentationFormat>
  <Paragraphs>350</Paragraphs>
  <Slides>65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65</vt:i4>
      </vt:variant>
    </vt:vector>
  </HeadingPairs>
  <TitlesOfParts>
    <vt:vector size="76" baseType="lpstr">
      <vt:lpstr>Cambria</vt:lpstr>
      <vt:lpstr>Dosis</vt:lpstr>
      <vt:lpstr>Calibri</vt:lpstr>
      <vt:lpstr>Carelia</vt:lpstr>
      <vt:lpstr>Arial</vt:lpstr>
      <vt:lpstr>Dosis Bold</vt:lpstr>
      <vt:lpstr>Calibri </vt:lpstr>
      <vt:lpstr>1_Office Theme</vt:lpstr>
      <vt:lpstr>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2024-11-18T14:43:41Z</dcterms:modified>
</cp:coreProperties>
</file>