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Garet Ultra-Bold" charset="1" panose="00000000000000000000"/>
      <p:regular r:id="rId20"/>
    </p:embeddedFont>
    <p:embeddedFont>
      <p:font typeface="Gotham Heavy" charset="1" panose="02000900000000000000"/>
      <p:regular r:id="rId21"/>
    </p:embeddedFont>
    <p:embeddedFont>
      <p:font typeface="DM Sans" charset="1" panose="00000000000000000000"/>
      <p:regular r:id="rId22"/>
    </p:embeddedFont>
    <p:embeddedFont>
      <p:font typeface="DM Sans Bold" charset="1" panose="00000000000000000000"/>
      <p:regular r:id="rId23"/>
    </p:embeddedFont>
    <p:embeddedFont>
      <p:font typeface="Gotham" charset="1" panose="000000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 Id="rId6" Target="../media/image10.jpeg" Type="http://schemas.openxmlformats.org/officeDocument/2006/relationships/image"/><Relationship Id="rId7" Target="../media/image11.jpeg" Type="http://schemas.openxmlformats.org/officeDocument/2006/relationships/image"/><Relationship Id="rId8" Target="../media/image12.jpeg" Type="http://schemas.openxmlformats.org/officeDocument/2006/relationships/image"/><Relationship Id="rId9" Target="../media/image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 Id="rId4" Target="../media/image1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CE08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788801" y="-5788801"/>
            <a:ext cx="6710398" cy="18288000"/>
          </a:xfrm>
          <a:custGeom>
            <a:avLst/>
            <a:gdLst/>
            <a:ahLst/>
            <a:cxnLst/>
            <a:rect r="r" b="b" t="t" l="l"/>
            <a:pathLst>
              <a:path h="18288000" w="6710398">
                <a:moveTo>
                  <a:pt x="0" y="0"/>
                </a:moveTo>
                <a:lnTo>
                  <a:pt x="6710398" y="0"/>
                </a:lnTo>
                <a:lnTo>
                  <a:pt x="6710398" y="18288000"/>
                </a:lnTo>
                <a:lnTo>
                  <a:pt x="0" y="18288000"/>
                </a:lnTo>
                <a:lnTo>
                  <a:pt x="0" y="0"/>
                </a:lnTo>
                <a:close/>
              </a:path>
            </a:pathLst>
          </a:custGeom>
          <a:blipFill>
            <a:blip r:embed="rId2"/>
            <a:stretch>
              <a:fillRect l="-43629" t="0" r="-37945" b="0"/>
            </a:stretch>
          </a:blipFill>
        </p:spPr>
      </p:sp>
      <p:grpSp>
        <p:nvGrpSpPr>
          <p:cNvPr name="Group 3" id="3"/>
          <p:cNvGrpSpPr/>
          <p:nvPr/>
        </p:nvGrpSpPr>
        <p:grpSpPr>
          <a:xfrm rot="0">
            <a:off x="1028700" y="1028700"/>
            <a:ext cx="1932094" cy="933450"/>
            <a:chOff x="0" y="0"/>
            <a:chExt cx="2576126" cy="1244600"/>
          </a:xfrm>
        </p:grpSpPr>
        <p:sp>
          <p:nvSpPr>
            <p:cNvPr name="Freeform 4" id="4"/>
            <p:cNvSpPr/>
            <p:nvPr/>
          </p:nvSpPr>
          <p:spPr>
            <a:xfrm flipH="false" flipV="false" rot="-5400000">
              <a:off x="-189879" y="426879"/>
              <a:ext cx="863086" cy="483328"/>
            </a:xfrm>
            <a:custGeom>
              <a:avLst/>
              <a:gdLst/>
              <a:ahLst/>
              <a:cxnLst/>
              <a:rect r="r" b="b" t="t" l="l"/>
              <a:pathLst>
                <a:path h="483328" w="863086">
                  <a:moveTo>
                    <a:pt x="0" y="0"/>
                  </a:moveTo>
                  <a:lnTo>
                    <a:pt x="863086" y="0"/>
                  </a:lnTo>
                  <a:lnTo>
                    <a:pt x="863086" y="483329"/>
                  </a:lnTo>
                  <a:lnTo>
                    <a:pt x="0" y="4833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483328" y="104775"/>
              <a:ext cx="2092797" cy="1139825"/>
            </a:xfrm>
            <a:prstGeom prst="rect">
              <a:avLst/>
            </a:prstGeom>
          </p:spPr>
          <p:txBody>
            <a:bodyPr anchor="t" rtlCol="false" tIns="0" lIns="0" bIns="0" rIns="0">
              <a:spAutoFit/>
            </a:bodyPr>
            <a:lstStyle/>
            <a:p>
              <a:pPr algn="ctr">
                <a:lnSpc>
                  <a:spcPts val="3150"/>
                </a:lnSpc>
              </a:pPr>
              <a:r>
                <a:rPr lang="en-US" b="true" sz="3500" spc="-175">
                  <a:solidFill>
                    <a:srgbClr val="FFFDFB"/>
                  </a:solidFill>
                  <a:latin typeface="Garet Ultra-Bold"/>
                  <a:ea typeface="Garet Ultra-Bold"/>
                  <a:cs typeface="Garet Ultra-Bold"/>
                  <a:sym typeface="Garet Ultra-Bold"/>
                </a:rPr>
                <a:t>prime</a:t>
              </a:r>
            </a:p>
            <a:p>
              <a:pPr algn="ctr">
                <a:lnSpc>
                  <a:spcPts val="3150"/>
                </a:lnSpc>
              </a:pPr>
              <a:r>
                <a:rPr lang="en-US" b="true" sz="3500" spc="-175">
                  <a:solidFill>
                    <a:srgbClr val="FFFDFB"/>
                  </a:solidFill>
                  <a:latin typeface="Garet Ultra-Bold"/>
                  <a:ea typeface="Garet Ultra-Bold"/>
                  <a:cs typeface="Garet Ultra-Bold"/>
                  <a:sym typeface="Garet Ultra-Bold"/>
                </a:rPr>
                <a:t>media</a:t>
              </a:r>
            </a:p>
          </p:txBody>
        </p:sp>
      </p:grpSp>
      <p:sp>
        <p:nvSpPr>
          <p:cNvPr name="TextBox 6" id="6"/>
          <p:cNvSpPr txBox="true"/>
          <p:nvPr/>
        </p:nvSpPr>
        <p:spPr>
          <a:xfrm rot="0">
            <a:off x="1028700" y="7442319"/>
            <a:ext cx="12048288" cy="2376905"/>
          </a:xfrm>
          <a:prstGeom prst="rect">
            <a:avLst/>
          </a:prstGeom>
        </p:spPr>
        <p:txBody>
          <a:bodyPr anchor="t" rtlCol="false" tIns="0" lIns="0" bIns="0" rIns="0">
            <a:spAutoFit/>
          </a:bodyPr>
          <a:lstStyle/>
          <a:p>
            <a:pPr algn="l">
              <a:lnSpc>
                <a:spcPts val="17828"/>
              </a:lnSpc>
            </a:pPr>
            <a:r>
              <a:rPr lang="en-US" sz="17828" spc="-891" b="true">
                <a:solidFill>
                  <a:srgbClr val="E12020"/>
                </a:solidFill>
                <a:latin typeface="Gotham Heavy"/>
                <a:ea typeface="Gotham Heavy"/>
                <a:cs typeface="Gotham Heavy"/>
                <a:sym typeface="Gotham Heavy"/>
              </a:rPr>
              <a:t>Jet &amp; Seth</a:t>
            </a:r>
          </a:p>
        </p:txBody>
      </p:sp>
      <p:sp>
        <p:nvSpPr>
          <p:cNvPr name="TextBox 7" id="7"/>
          <p:cNvSpPr txBox="true"/>
          <p:nvPr/>
        </p:nvSpPr>
        <p:spPr>
          <a:xfrm rot="0">
            <a:off x="14346822" y="8124041"/>
            <a:ext cx="2333104" cy="613410"/>
          </a:xfrm>
          <a:prstGeom prst="rect">
            <a:avLst/>
          </a:prstGeom>
        </p:spPr>
        <p:txBody>
          <a:bodyPr anchor="t" rtlCol="false" tIns="0" lIns="0" bIns="0" rIns="0">
            <a:spAutoFit/>
          </a:bodyPr>
          <a:lstStyle/>
          <a:p>
            <a:pPr algn="ctr">
              <a:lnSpc>
                <a:spcPts val="5040"/>
              </a:lnSpc>
              <a:spcBef>
                <a:spcPct val="0"/>
              </a:spcBef>
            </a:pPr>
            <a:r>
              <a:rPr lang="en-US" sz="3600" spc="-72">
                <a:solidFill>
                  <a:srgbClr val="FCE08B"/>
                </a:solidFill>
                <a:latin typeface="DM Sans"/>
                <a:ea typeface="DM Sans"/>
                <a:cs typeface="DM Sans"/>
                <a:sym typeface="DM Sans"/>
              </a:rPr>
              <a:t>Series Bible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CE08B"/>
        </a:solidFill>
      </p:bgPr>
    </p:bg>
    <p:spTree>
      <p:nvGrpSpPr>
        <p:cNvPr id="1" name=""/>
        <p:cNvGrpSpPr/>
        <p:nvPr/>
      </p:nvGrpSpPr>
      <p:grpSpPr>
        <a:xfrm>
          <a:off x="0" y="0"/>
          <a:ext cx="0" cy="0"/>
          <a:chOff x="0" y="0"/>
          <a:chExt cx="0" cy="0"/>
        </a:xfrm>
      </p:grpSpPr>
      <p:grpSp>
        <p:nvGrpSpPr>
          <p:cNvPr name="Group 2" id="2"/>
          <p:cNvGrpSpPr/>
          <p:nvPr/>
        </p:nvGrpSpPr>
        <p:grpSpPr>
          <a:xfrm rot="0">
            <a:off x="10297864" y="1028700"/>
            <a:ext cx="6961436" cy="1936859"/>
            <a:chOff x="0" y="0"/>
            <a:chExt cx="2030345" cy="564897"/>
          </a:xfrm>
        </p:grpSpPr>
        <p:sp>
          <p:nvSpPr>
            <p:cNvPr name="Freeform 3" id="3"/>
            <p:cNvSpPr/>
            <p:nvPr/>
          </p:nvSpPr>
          <p:spPr>
            <a:xfrm flipH="false" flipV="false" rot="0">
              <a:off x="0" y="0"/>
              <a:ext cx="2030345" cy="564897"/>
            </a:xfrm>
            <a:custGeom>
              <a:avLst/>
              <a:gdLst/>
              <a:ahLst/>
              <a:cxnLst/>
              <a:rect r="r" b="b" t="t" l="l"/>
              <a:pathLst>
                <a:path h="564897" w="2030345">
                  <a:moveTo>
                    <a:pt x="0" y="0"/>
                  </a:moveTo>
                  <a:lnTo>
                    <a:pt x="2030345" y="0"/>
                  </a:lnTo>
                  <a:lnTo>
                    <a:pt x="2030345" y="564897"/>
                  </a:lnTo>
                  <a:lnTo>
                    <a:pt x="0" y="564897"/>
                  </a:lnTo>
                  <a:close/>
                </a:path>
              </a:pathLst>
            </a:custGeom>
            <a:solidFill>
              <a:srgbClr val="FFFDFB"/>
            </a:solidFill>
          </p:spPr>
        </p:sp>
        <p:sp>
          <p:nvSpPr>
            <p:cNvPr name="TextBox 4" id="4"/>
            <p:cNvSpPr txBox="true"/>
            <p:nvPr/>
          </p:nvSpPr>
          <p:spPr>
            <a:xfrm>
              <a:off x="0" y="-47625"/>
              <a:ext cx="2030345" cy="612522"/>
            </a:xfrm>
            <a:prstGeom prst="rect">
              <a:avLst/>
            </a:prstGeom>
          </p:spPr>
          <p:txBody>
            <a:bodyPr anchor="ctr" rtlCol="false" tIns="50800" lIns="50800" bIns="50800" rIns="50800"/>
            <a:lstStyle/>
            <a:p>
              <a:pPr algn="ctr">
                <a:lnSpc>
                  <a:spcPts val="3359"/>
                </a:lnSpc>
              </a:pPr>
            </a:p>
          </p:txBody>
        </p:sp>
      </p:grpSp>
      <p:sp>
        <p:nvSpPr>
          <p:cNvPr name="TextBox 5" id="5"/>
          <p:cNvSpPr txBox="true"/>
          <p:nvPr/>
        </p:nvSpPr>
        <p:spPr>
          <a:xfrm rot="0">
            <a:off x="1028700" y="959088"/>
            <a:ext cx="6648450" cy="2280919"/>
          </a:xfrm>
          <a:prstGeom prst="rect">
            <a:avLst/>
          </a:prstGeom>
        </p:spPr>
        <p:txBody>
          <a:bodyPr anchor="t" rtlCol="false" tIns="0" lIns="0" bIns="0" rIns="0">
            <a:spAutoFit/>
          </a:bodyPr>
          <a:lstStyle/>
          <a:p>
            <a:pPr algn="l" marL="0" indent="0" lvl="0">
              <a:lnSpc>
                <a:spcPts val="8799"/>
              </a:lnSpc>
            </a:pPr>
            <a:r>
              <a:rPr lang="en-US" b="true" sz="8799" spc="-439" strike="noStrike" u="none">
                <a:solidFill>
                  <a:srgbClr val="E12020"/>
                </a:solidFill>
                <a:latin typeface="Gotham Heavy"/>
                <a:ea typeface="Gotham Heavy"/>
                <a:cs typeface="Gotham Heavy"/>
                <a:sym typeface="Gotham Heavy"/>
              </a:rPr>
              <a:t>Episode guide</a:t>
            </a:r>
          </a:p>
        </p:txBody>
      </p:sp>
      <p:grpSp>
        <p:nvGrpSpPr>
          <p:cNvPr name="Group 6" id="6"/>
          <p:cNvGrpSpPr/>
          <p:nvPr/>
        </p:nvGrpSpPr>
        <p:grpSpPr>
          <a:xfrm rot="0">
            <a:off x="10684524" y="1458561"/>
            <a:ext cx="6188116" cy="1110523"/>
            <a:chOff x="0" y="0"/>
            <a:chExt cx="8250821" cy="1480697"/>
          </a:xfrm>
        </p:grpSpPr>
        <p:sp>
          <p:nvSpPr>
            <p:cNvPr name="TextBox 7" id="7"/>
            <p:cNvSpPr txBox="true"/>
            <p:nvPr/>
          </p:nvSpPr>
          <p:spPr>
            <a:xfrm rot="0">
              <a:off x="0" y="38100"/>
              <a:ext cx="8250821" cy="465667"/>
            </a:xfrm>
            <a:prstGeom prst="rect">
              <a:avLst/>
            </a:prstGeom>
          </p:spPr>
          <p:txBody>
            <a:bodyPr anchor="t" rtlCol="false" tIns="0" lIns="0" bIns="0" rIns="0">
              <a:spAutoFit/>
            </a:bodyPr>
            <a:lstStyle/>
            <a:p>
              <a:pPr algn="l" marL="0" indent="0" lvl="0">
                <a:lnSpc>
                  <a:spcPts val="2499"/>
                </a:lnSpc>
                <a:spcBef>
                  <a:spcPct val="0"/>
                </a:spcBef>
              </a:pPr>
              <a:r>
                <a:rPr lang="en-US" b="true" sz="2499" spc="-124" strike="noStrike" u="none">
                  <a:solidFill>
                    <a:srgbClr val="E12020"/>
                  </a:solidFill>
                  <a:latin typeface="Gotham Heavy"/>
                  <a:ea typeface="Gotham Heavy"/>
                  <a:cs typeface="Gotham Heavy"/>
                  <a:sym typeface="Gotham Heavy"/>
                </a:rPr>
                <a:t>Episode 1: Nice to Meet Who</a:t>
              </a:r>
            </a:p>
          </p:txBody>
        </p:sp>
        <p:sp>
          <p:nvSpPr>
            <p:cNvPr name="TextBox 8" id="8"/>
            <p:cNvSpPr txBox="true"/>
            <p:nvPr/>
          </p:nvSpPr>
          <p:spPr>
            <a:xfrm rot="0">
              <a:off x="0" y="570530"/>
              <a:ext cx="8250821" cy="910167"/>
            </a:xfrm>
            <a:prstGeom prst="rect">
              <a:avLst/>
            </a:prstGeom>
          </p:spPr>
          <p:txBody>
            <a:bodyPr anchor="t" rtlCol="false" tIns="0" lIns="0" bIns="0" rIns="0">
              <a:spAutoFit/>
            </a:bodyPr>
            <a:lstStyle/>
            <a:p>
              <a:pPr algn="l" marL="0" indent="0" lvl="0">
                <a:lnSpc>
                  <a:spcPts val="2799"/>
                </a:lnSpc>
              </a:pPr>
              <a:r>
                <a:rPr lang="en-US" sz="1999" spc="-39">
                  <a:solidFill>
                    <a:srgbClr val="401804"/>
                  </a:solidFill>
                  <a:latin typeface="DM Sans"/>
                  <a:ea typeface="DM Sans"/>
                  <a:cs typeface="DM Sans"/>
                  <a:sym typeface="DM Sans"/>
                </a:rPr>
                <a:t>The plot. Highlight the conflict and what the characters need to do. </a:t>
              </a:r>
            </a:p>
          </p:txBody>
        </p:sp>
      </p:grpSp>
      <p:grpSp>
        <p:nvGrpSpPr>
          <p:cNvPr name="Group 9" id="9"/>
          <p:cNvGrpSpPr/>
          <p:nvPr/>
        </p:nvGrpSpPr>
        <p:grpSpPr>
          <a:xfrm rot="0">
            <a:off x="10297864" y="7321441"/>
            <a:ext cx="6961436" cy="1936859"/>
            <a:chOff x="0" y="0"/>
            <a:chExt cx="2030345" cy="564897"/>
          </a:xfrm>
        </p:grpSpPr>
        <p:sp>
          <p:nvSpPr>
            <p:cNvPr name="Freeform 10" id="10"/>
            <p:cNvSpPr/>
            <p:nvPr/>
          </p:nvSpPr>
          <p:spPr>
            <a:xfrm flipH="false" flipV="false" rot="0">
              <a:off x="0" y="0"/>
              <a:ext cx="2030345" cy="564897"/>
            </a:xfrm>
            <a:custGeom>
              <a:avLst/>
              <a:gdLst/>
              <a:ahLst/>
              <a:cxnLst/>
              <a:rect r="r" b="b" t="t" l="l"/>
              <a:pathLst>
                <a:path h="564897" w="2030345">
                  <a:moveTo>
                    <a:pt x="0" y="0"/>
                  </a:moveTo>
                  <a:lnTo>
                    <a:pt x="2030345" y="0"/>
                  </a:lnTo>
                  <a:lnTo>
                    <a:pt x="2030345" y="564897"/>
                  </a:lnTo>
                  <a:lnTo>
                    <a:pt x="0" y="564897"/>
                  </a:lnTo>
                  <a:close/>
                </a:path>
              </a:pathLst>
            </a:custGeom>
            <a:solidFill>
              <a:srgbClr val="FFFDFB"/>
            </a:solidFill>
          </p:spPr>
        </p:sp>
        <p:sp>
          <p:nvSpPr>
            <p:cNvPr name="TextBox 11" id="11"/>
            <p:cNvSpPr txBox="true"/>
            <p:nvPr/>
          </p:nvSpPr>
          <p:spPr>
            <a:xfrm>
              <a:off x="0" y="-47625"/>
              <a:ext cx="2030345" cy="612522"/>
            </a:xfrm>
            <a:prstGeom prst="rect">
              <a:avLst/>
            </a:prstGeom>
          </p:spPr>
          <p:txBody>
            <a:bodyPr anchor="ctr" rtlCol="false" tIns="50800" lIns="50800" bIns="50800" rIns="50800"/>
            <a:lstStyle/>
            <a:p>
              <a:pPr algn="ctr">
                <a:lnSpc>
                  <a:spcPts val="3359"/>
                </a:lnSpc>
              </a:pPr>
            </a:p>
          </p:txBody>
        </p:sp>
      </p:grpSp>
      <p:grpSp>
        <p:nvGrpSpPr>
          <p:cNvPr name="Group 12" id="12"/>
          <p:cNvGrpSpPr/>
          <p:nvPr/>
        </p:nvGrpSpPr>
        <p:grpSpPr>
          <a:xfrm rot="0">
            <a:off x="10297864" y="5223861"/>
            <a:ext cx="6961436" cy="1936859"/>
            <a:chOff x="0" y="0"/>
            <a:chExt cx="2030345" cy="564897"/>
          </a:xfrm>
        </p:grpSpPr>
        <p:sp>
          <p:nvSpPr>
            <p:cNvPr name="Freeform 13" id="13"/>
            <p:cNvSpPr/>
            <p:nvPr/>
          </p:nvSpPr>
          <p:spPr>
            <a:xfrm flipH="false" flipV="false" rot="0">
              <a:off x="0" y="0"/>
              <a:ext cx="2030345" cy="564897"/>
            </a:xfrm>
            <a:custGeom>
              <a:avLst/>
              <a:gdLst/>
              <a:ahLst/>
              <a:cxnLst/>
              <a:rect r="r" b="b" t="t" l="l"/>
              <a:pathLst>
                <a:path h="564897" w="2030345">
                  <a:moveTo>
                    <a:pt x="0" y="0"/>
                  </a:moveTo>
                  <a:lnTo>
                    <a:pt x="2030345" y="0"/>
                  </a:lnTo>
                  <a:lnTo>
                    <a:pt x="2030345" y="564897"/>
                  </a:lnTo>
                  <a:lnTo>
                    <a:pt x="0" y="564897"/>
                  </a:lnTo>
                  <a:close/>
                </a:path>
              </a:pathLst>
            </a:custGeom>
            <a:solidFill>
              <a:srgbClr val="FFFDFB"/>
            </a:solidFill>
          </p:spPr>
        </p:sp>
        <p:sp>
          <p:nvSpPr>
            <p:cNvPr name="TextBox 14" id="14"/>
            <p:cNvSpPr txBox="true"/>
            <p:nvPr/>
          </p:nvSpPr>
          <p:spPr>
            <a:xfrm>
              <a:off x="0" y="-47625"/>
              <a:ext cx="2030345" cy="612522"/>
            </a:xfrm>
            <a:prstGeom prst="rect">
              <a:avLst/>
            </a:prstGeom>
          </p:spPr>
          <p:txBody>
            <a:bodyPr anchor="ctr" rtlCol="false" tIns="50800" lIns="50800" bIns="50800" rIns="50800"/>
            <a:lstStyle/>
            <a:p>
              <a:pPr algn="ctr">
                <a:lnSpc>
                  <a:spcPts val="3359"/>
                </a:lnSpc>
              </a:pPr>
            </a:p>
          </p:txBody>
        </p:sp>
      </p:grpSp>
      <p:grpSp>
        <p:nvGrpSpPr>
          <p:cNvPr name="Group 15" id="15"/>
          <p:cNvGrpSpPr/>
          <p:nvPr/>
        </p:nvGrpSpPr>
        <p:grpSpPr>
          <a:xfrm rot="0">
            <a:off x="10297864" y="3126280"/>
            <a:ext cx="6961436" cy="1936859"/>
            <a:chOff x="0" y="0"/>
            <a:chExt cx="2030345" cy="564897"/>
          </a:xfrm>
        </p:grpSpPr>
        <p:sp>
          <p:nvSpPr>
            <p:cNvPr name="Freeform 16" id="16"/>
            <p:cNvSpPr/>
            <p:nvPr/>
          </p:nvSpPr>
          <p:spPr>
            <a:xfrm flipH="false" flipV="false" rot="0">
              <a:off x="0" y="0"/>
              <a:ext cx="2030345" cy="564897"/>
            </a:xfrm>
            <a:custGeom>
              <a:avLst/>
              <a:gdLst/>
              <a:ahLst/>
              <a:cxnLst/>
              <a:rect r="r" b="b" t="t" l="l"/>
              <a:pathLst>
                <a:path h="564897" w="2030345">
                  <a:moveTo>
                    <a:pt x="0" y="0"/>
                  </a:moveTo>
                  <a:lnTo>
                    <a:pt x="2030345" y="0"/>
                  </a:lnTo>
                  <a:lnTo>
                    <a:pt x="2030345" y="564897"/>
                  </a:lnTo>
                  <a:lnTo>
                    <a:pt x="0" y="564897"/>
                  </a:lnTo>
                  <a:close/>
                </a:path>
              </a:pathLst>
            </a:custGeom>
            <a:solidFill>
              <a:srgbClr val="FFFDFB"/>
            </a:solidFill>
          </p:spPr>
        </p:sp>
        <p:sp>
          <p:nvSpPr>
            <p:cNvPr name="TextBox 17" id="17"/>
            <p:cNvSpPr txBox="true"/>
            <p:nvPr/>
          </p:nvSpPr>
          <p:spPr>
            <a:xfrm>
              <a:off x="0" y="-47625"/>
              <a:ext cx="2030345" cy="612522"/>
            </a:xfrm>
            <a:prstGeom prst="rect">
              <a:avLst/>
            </a:prstGeom>
          </p:spPr>
          <p:txBody>
            <a:bodyPr anchor="ctr" rtlCol="false" tIns="50800" lIns="50800" bIns="50800" rIns="50800"/>
            <a:lstStyle/>
            <a:p>
              <a:pPr algn="ctr">
                <a:lnSpc>
                  <a:spcPts val="3359"/>
                </a:lnSpc>
              </a:pPr>
            </a:p>
          </p:txBody>
        </p:sp>
      </p:grpSp>
      <p:grpSp>
        <p:nvGrpSpPr>
          <p:cNvPr name="Group 18" id="18"/>
          <p:cNvGrpSpPr/>
          <p:nvPr/>
        </p:nvGrpSpPr>
        <p:grpSpPr>
          <a:xfrm rot="0">
            <a:off x="10684524" y="3539448"/>
            <a:ext cx="6188116" cy="1110523"/>
            <a:chOff x="0" y="0"/>
            <a:chExt cx="8250821" cy="1480697"/>
          </a:xfrm>
        </p:grpSpPr>
        <p:sp>
          <p:nvSpPr>
            <p:cNvPr name="TextBox 19" id="19"/>
            <p:cNvSpPr txBox="true"/>
            <p:nvPr/>
          </p:nvSpPr>
          <p:spPr>
            <a:xfrm rot="0">
              <a:off x="0" y="38100"/>
              <a:ext cx="8250821" cy="465667"/>
            </a:xfrm>
            <a:prstGeom prst="rect">
              <a:avLst/>
            </a:prstGeom>
          </p:spPr>
          <p:txBody>
            <a:bodyPr anchor="t" rtlCol="false" tIns="0" lIns="0" bIns="0" rIns="0">
              <a:spAutoFit/>
            </a:bodyPr>
            <a:lstStyle/>
            <a:p>
              <a:pPr algn="l" marL="0" indent="0" lvl="0">
                <a:lnSpc>
                  <a:spcPts val="2499"/>
                </a:lnSpc>
                <a:spcBef>
                  <a:spcPct val="0"/>
                </a:spcBef>
              </a:pPr>
              <a:r>
                <a:rPr lang="en-US" b="true" sz="2499" spc="-124" strike="noStrike" u="none">
                  <a:solidFill>
                    <a:srgbClr val="E12020"/>
                  </a:solidFill>
                  <a:latin typeface="Gotham Heavy"/>
                  <a:ea typeface="Gotham Heavy"/>
                  <a:cs typeface="Gotham Heavy"/>
                  <a:sym typeface="Gotham Heavy"/>
                </a:rPr>
                <a:t>Episode </a:t>
              </a:r>
              <a:r>
                <a:rPr lang="en-US" b="true" sz="2499" spc="-124" strike="noStrike" u="none">
                  <a:solidFill>
                    <a:srgbClr val="E12020"/>
                  </a:solidFill>
                  <a:latin typeface="Gotham Heavy"/>
                  <a:ea typeface="Gotham Heavy"/>
                  <a:cs typeface="Gotham Heavy"/>
                  <a:sym typeface="Gotham Heavy"/>
                </a:rPr>
                <a:t>2</a:t>
              </a:r>
              <a:r>
                <a:rPr lang="en-US" b="true" sz="2499" spc="-124" strike="noStrike" u="none">
                  <a:solidFill>
                    <a:srgbClr val="E12020"/>
                  </a:solidFill>
                  <a:latin typeface="Gotham Heavy"/>
                  <a:ea typeface="Gotham Heavy"/>
                  <a:cs typeface="Gotham Heavy"/>
                  <a:sym typeface="Gotham Heavy"/>
                </a:rPr>
                <a:t>: </a:t>
              </a:r>
              <a:r>
                <a:rPr lang="en-US" b="true" sz="2499" spc="-124" strike="noStrike" u="none">
                  <a:solidFill>
                    <a:srgbClr val="E12020"/>
                  </a:solidFill>
                  <a:latin typeface="Gotham Heavy"/>
                  <a:ea typeface="Gotham Heavy"/>
                  <a:cs typeface="Gotham Heavy"/>
                  <a:sym typeface="Gotham Heavy"/>
                </a:rPr>
                <a:t>Doubl</a:t>
              </a:r>
              <a:r>
                <a:rPr lang="en-US" b="true" sz="2499" spc="-124" strike="noStrike" u="none">
                  <a:solidFill>
                    <a:srgbClr val="E12020"/>
                  </a:solidFill>
                  <a:latin typeface="Gotham Heavy"/>
                  <a:ea typeface="Gotham Heavy"/>
                  <a:cs typeface="Gotham Heavy"/>
                  <a:sym typeface="Gotham Heavy"/>
                </a:rPr>
                <a:t>e </a:t>
              </a:r>
              <a:r>
                <a:rPr lang="en-US" b="true" sz="2499" spc="-124" strike="noStrike" u="none">
                  <a:solidFill>
                    <a:srgbClr val="E12020"/>
                  </a:solidFill>
                  <a:latin typeface="Gotham Heavy"/>
                  <a:ea typeface="Gotham Heavy"/>
                  <a:cs typeface="Gotham Heavy"/>
                  <a:sym typeface="Gotham Heavy"/>
                </a:rPr>
                <a:t>Da</a:t>
              </a:r>
              <a:r>
                <a:rPr lang="en-US" b="true" sz="2499" spc="-124" strike="noStrike" u="none">
                  <a:solidFill>
                    <a:srgbClr val="E12020"/>
                  </a:solidFill>
                  <a:latin typeface="Gotham Heavy"/>
                  <a:ea typeface="Gotham Heavy"/>
                  <a:cs typeface="Gotham Heavy"/>
                  <a:sym typeface="Gotham Heavy"/>
                </a:rPr>
                <a:t>te</a:t>
              </a:r>
            </a:p>
          </p:txBody>
        </p:sp>
        <p:sp>
          <p:nvSpPr>
            <p:cNvPr name="TextBox 20" id="20"/>
            <p:cNvSpPr txBox="true"/>
            <p:nvPr/>
          </p:nvSpPr>
          <p:spPr>
            <a:xfrm rot="0">
              <a:off x="0" y="570530"/>
              <a:ext cx="8250821" cy="910167"/>
            </a:xfrm>
            <a:prstGeom prst="rect">
              <a:avLst/>
            </a:prstGeom>
          </p:spPr>
          <p:txBody>
            <a:bodyPr anchor="t" rtlCol="false" tIns="0" lIns="0" bIns="0" rIns="0">
              <a:spAutoFit/>
            </a:bodyPr>
            <a:lstStyle/>
            <a:p>
              <a:pPr algn="l" marL="0" indent="0" lvl="0">
                <a:lnSpc>
                  <a:spcPts val="2799"/>
                </a:lnSpc>
                <a:spcBef>
                  <a:spcPct val="0"/>
                </a:spcBef>
              </a:pPr>
              <a:r>
                <a:rPr lang="en-US" sz="1999" spc="-39" strike="noStrike" u="none">
                  <a:solidFill>
                    <a:srgbClr val="401804"/>
                  </a:solidFill>
                  <a:latin typeface="DM Sans"/>
                  <a:ea typeface="DM Sans"/>
                  <a:cs typeface="DM Sans"/>
                  <a:sym typeface="DM Sans"/>
                </a:rPr>
                <a:t>The plot. Highlight the conflict and what the characters need to do. </a:t>
              </a:r>
            </a:p>
          </p:txBody>
        </p:sp>
      </p:grpSp>
      <p:grpSp>
        <p:nvGrpSpPr>
          <p:cNvPr name="Group 21" id="21"/>
          <p:cNvGrpSpPr/>
          <p:nvPr/>
        </p:nvGrpSpPr>
        <p:grpSpPr>
          <a:xfrm rot="0">
            <a:off x="10684524" y="5637029"/>
            <a:ext cx="6188116" cy="1110523"/>
            <a:chOff x="0" y="0"/>
            <a:chExt cx="8250821" cy="1480697"/>
          </a:xfrm>
        </p:grpSpPr>
        <p:sp>
          <p:nvSpPr>
            <p:cNvPr name="TextBox 22" id="22"/>
            <p:cNvSpPr txBox="true"/>
            <p:nvPr/>
          </p:nvSpPr>
          <p:spPr>
            <a:xfrm rot="0">
              <a:off x="0" y="38100"/>
              <a:ext cx="8250821" cy="465667"/>
            </a:xfrm>
            <a:prstGeom prst="rect">
              <a:avLst/>
            </a:prstGeom>
          </p:spPr>
          <p:txBody>
            <a:bodyPr anchor="t" rtlCol="false" tIns="0" lIns="0" bIns="0" rIns="0">
              <a:spAutoFit/>
            </a:bodyPr>
            <a:lstStyle/>
            <a:p>
              <a:pPr algn="l" marL="0" indent="0" lvl="0">
                <a:lnSpc>
                  <a:spcPts val="2499"/>
                </a:lnSpc>
                <a:spcBef>
                  <a:spcPct val="0"/>
                </a:spcBef>
              </a:pPr>
              <a:r>
                <a:rPr lang="en-US" b="true" sz="2499" spc="-124" strike="noStrike" u="none">
                  <a:solidFill>
                    <a:srgbClr val="E12020"/>
                  </a:solidFill>
                  <a:latin typeface="Gotham Heavy"/>
                  <a:ea typeface="Gotham Heavy"/>
                  <a:cs typeface="Gotham Heavy"/>
                  <a:sym typeface="Gotham Heavy"/>
                </a:rPr>
                <a:t>Episode 3: The Zoo</a:t>
              </a:r>
            </a:p>
          </p:txBody>
        </p:sp>
        <p:sp>
          <p:nvSpPr>
            <p:cNvPr name="TextBox 23" id="23"/>
            <p:cNvSpPr txBox="true"/>
            <p:nvPr/>
          </p:nvSpPr>
          <p:spPr>
            <a:xfrm rot="0">
              <a:off x="0" y="570530"/>
              <a:ext cx="8250821" cy="910167"/>
            </a:xfrm>
            <a:prstGeom prst="rect">
              <a:avLst/>
            </a:prstGeom>
          </p:spPr>
          <p:txBody>
            <a:bodyPr anchor="t" rtlCol="false" tIns="0" lIns="0" bIns="0" rIns="0">
              <a:spAutoFit/>
            </a:bodyPr>
            <a:lstStyle/>
            <a:p>
              <a:pPr algn="l" marL="0" indent="0" lvl="0">
                <a:lnSpc>
                  <a:spcPts val="2799"/>
                </a:lnSpc>
                <a:spcBef>
                  <a:spcPct val="0"/>
                </a:spcBef>
              </a:pPr>
              <a:r>
                <a:rPr lang="en-US" sz="1999" spc="-39" strike="noStrike" u="none">
                  <a:solidFill>
                    <a:srgbClr val="401804"/>
                  </a:solidFill>
                  <a:latin typeface="DM Sans"/>
                  <a:ea typeface="DM Sans"/>
                  <a:cs typeface="DM Sans"/>
                  <a:sym typeface="DM Sans"/>
                </a:rPr>
                <a:t>The plot. Highlight the conflict and what the characters need to do. </a:t>
              </a:r>
            </a:p>
          </p:txBody>
        </p:sp>
      </p:grpSp>
      <p:grpSp>
        <p:nvGrpSpPr>
          <p:cNvPr name="Group 24" id="24"/>
          <p:cNvGrpSpPr/>
          <p:nvPr/>
        </p:nvGrpSpPr>
        <p:grpSpPr>
          <a:xfrm rot="0">
            <a:off x="10684524" y="7734609"/>
            <a:ext cx="6188116" cy="1110523"/>
            <a:chOff x="0" y="0"/>
            <a:chExt cx="8250821" cy="1480697"/>
          </a:xfrm>
        </p:grpSpPr>
        <p:sp>
          <p:nvSpPr>
            <p:cNvPr name="TextBox 25" id="25"/>
            <p:cNvSpPr txBox="true"/>
            <p:nvPr/>
          </p:nvSpPr>
          <p:spPr>
            <a:xfrm rot="0">
              <a:off x="0" y="38100"/>
              <a:ext cx="8250821" cy="465667"/>
            </a:xfrm>
            <a:prstGeom prst="rect">
              <a:avLst/>
            </a:prstGeom>
          </p:spPr>
          <p:txBody>
            <a:bodyPr anchor="t" rtlCol="false" tIns="0" lIns="0" bIns="0" rIns="0">
              <a:spAutoFit/>
            </a:bodyPr>
            <a:lstStyle/>
            <a:p>
              <a:pPr algn="l" marL="0" indent="0" lvl="0">
                <a:lnSpc>
                  <a:spcPts val="2499"/>
                </a:lnSpc>
                <a:spcBef>
                  <a:spcPct val="0"/>
                </a:spcBef>
              </a:pPr>
              <a:r>
                <a:rPr lang="en-US" b="true" sz="2499" spc="-124" strike="noStrike" u="none">
                  <a:solidFill>
                    <a:srgbClr val="E12020"/>
                  </a:solidFill>
                  <a:latin typeface="Gotham Heavy"/>
                  <a:ea typeface="Gotham Heavy"/>
                  <a:cs typeface="Gotham Heavy"/>
                  <a:sym typeface="Gotham Heavy"/>
                </a:rPr>
                <a:t>Episode 4: Off We Go</a:t>
              </a:r>
            </a:p>
          </p:txBody>
        </p:sp>
        <p:sp>
          <p:nvSpPr>
            <p:cNvPr name="TextBox 26" id="26"/>
            <p:cNvSpPr txBox="true"/>
            <p:nvPr/>
          </p:nvSpPr>
          <p:spPr>
            <a:xfrm rot="0">
              <a:off x="0" y="570530"/>
              <a:ext cx="8250821" cy="910167"/>
            </a:xfrm>
            <a:prstGeom prst="rect">
              <a:avLst/>
            </a:prstGeom>
          </p:spPr>
          <p:txBody>
            <a:bodyPr anchor="t" rtlCol="false" tIns="0" lIns="0" bIns="0" rIns="0">
              <a:spAutoFit/>
            </a:bodyPr>
            <a:lstStyle/>
            <a:p>
              <a:pPr algn="l" marL="0" indent="0" lvl="0">
                <a:lnSpc>
                  <a:spcPts val="2799"/>
                </a:lnSpc>
                <a:spcBef>
                  <a:spcPct val="0"/>
                </a:spcBef>
              </a:pPr>
              <a:r>
                <a:rPr lang="en-US" sz="1999" spc="-39" strike="noStrike" u="none">
                  <a:solidFill>
                    <a:srgbClr val="401804"/>
                  </a:solidFill>
                  <a:latin typeface="DM Sans"/>
                  <a:ea typeface="DM Sans"/>
                  <a:cs typeface="DM Sans"/>
                  <a:sym typeface="DM Sans"/>
                </a:rPr>
                <a:t>The plot. Highlight the conflict and what the characters need to do. </a:t>
              </a:r>
            </a:p>
          </p:txBody>
        </p:sp>
      </p:grpSp>
      <p:grpSp>
        <p:nvGrpSpPr>
          <p:cNvPr name="Group 27" id="27"/>
          <p:cNvGrpSpPr/>
          <p:nvPr/>
        </p:nvGrpSpPr>
        <p:grpSpPr>
          <a:xfrm rot="0">
            <a:off x="1028700" y="5143500"/>
            <a:ext cx="6021164" cy="4114800"/>
            <a:chOff x="0" y="0"/>
            <a:chExt cx="8028218" cy="5486400"/>
          </a:xfrm>
        </p:grpSpPr>
        <p:pic>
          <p:nvPicPr>
            <p:cNvPr name="Picture 28" id="28"/>
            <p:cNvPicPr>
              <a:picLocks noChangeAspect="true"/>
            </p:cNvPicPr>
            <p:nvPr/>
          </p:nvPicPr>
          <p:blipFill>
            <a:blip r:embed="rId2"/>
            <a:srcRect l="0" t="27234" r="0" b="27234"/>
            <a:stretch>
              <a:fillRect/>
            </a:stretch>
          </p:blipFill>
          <p:spPr>
            <a:xfrm flipH="false" flipV="false">
              <a:off x="0" y="0"/>
              <a:ext cx="8028218" cy="5486400"/>
            </a:xfrm>
            <a:prstGeom prst="rect">
              <a:avLst/>
            </a:prstGeom>
          </p:spPr>
        </p:pic>
      </p:grpSp>
    </p:spTree>
  </p:cSld>
  <p:clrMapOvr>
    <a:masterClrMapping/>
  </p:clrMapOvr>
</p:sld>
</file>

<file path=ppt/slides/slide11.xml><?xml version="1.0" encoding="utf-8"?>
<p:sld xmlns:p="http://schemas.openxmlformats.org/presentationml/2006/main" xmlns:a="http://schemas.openxmlformats.org/drawingml/2006/main">
  <p:cSld>
    <p:bg>
      <p:bgPr>
        <a:solidFill>
          <a:srgbClr val="E12020"/>
        </a:solidFill>
      </p:bgPr>
    </p:bg>
    <p:spTree>
      <p:nvGrpSpPr>
        <p:cNvPr id="1" name=""/>
        <p:cNvGrpSpPr/>
        <p:nvPr/>
      </p:nvGrpSpPr>
      <p:grpSpPr>
        <a:xfrm>
          <a:off x="0" y="0"/>
          <a:ext cx="0" cy="0"/>
          <a:chOff x="0" y="0"/>
          <a:chExt cx="0" cy="0"/>
        </a:xfrm>
      </p:grpSpPr>
      <p:sp>
        <p:nvSpPr>
          <p:cNvPr name="TextBox 2" id="2"/>
          <p:cNvSpPr txBox="true"/>
          <p:nvPr/>
        </p:nvSpPr>
        <p:spPr>
          <a:xfrm rot="0">
            <a:off x="1028700" y="966511"/>
            <a:ext cx="8467361" cy="2280919"/>
          </a:xfrm>
          <a:prstGeom prst="rect">
            <a:avLst/>
          </a:prstGeom>
        </p:spPr>
        <p:txBody>
          <a:bodyPr anchor="t" rtlCol="false" tIns="0" lIns="0" bIns="0" rIns="0">
            <a:spAutoFit/>
          </a:bodyPr>
          <a:lstStyle/>
          <a:p>
            <a:pPr algn="l" marL="0" indent="0" lvl="0">
              <a:lnSpc>
                <a:spcPts val="8799"/>
              </a:lnSpc>
            </a:pPr>
            <a:r>
              <a:rPr lang="en-US" b="true" sz="8799" spc="-439" strike="noStrike" u="none">
                <a:solidFill>
                  <a:srgbClr val="FCE08B"/>
                </a:solidFill>
                <a:latin typeface="Gotham Heavy"/>
                <a:ea typeface="Gotham Heavy"/>
                <a:cs typeface="Gotham Heavy"/>
                <a:sym typeface="Gotham Heavy"/>
              </a:rPr>
              <a:t>What viewers</a:t>
            </a:r>
          </a:p>
          <a:p>
            <a:pPr algn="l" marL="0" indent="0" lvl="0">
              <a:lnSpc>
                <a:spcPts val="8799"/>
              </a:lnSpc>
            </a:pPr>
            <a:r>
              <a:rPr lang="en-US" b="true" sz="8799" spc="-439" strike="noStrike" u="none">
                <a:solidFill>
                  <a:srgbClr val="FCE08B"/>
                </a:solidFill>
                <a:latin typeface="Gotham Heavy"/>
                <a:ea typeface="Gotham Heavy"/>
                <a:cs typeface="Gotham Heavy"/>
                <a:sym typeface="Gotham Heavy"/>
              </a:rPr>
              <a:t>are saying</a:t>
            </a:r>
          </a:p>
        </p:txBody>
      </p:sp>
      <p:grpSp>
        <p:nvGrpSpPr>
          <p:cNvPr name="Group 3" id="3"/>
          <p:cNvGrpSpPr/>
          <p:nvPr/>
        </p:nvGrpSpPr>
        <p:grpSpPr>
          <a:xfrm rot="0">
            <a:off x="1028700" y="7008462"/>
            <a:ext cx="4584125" cy="2249838"/>
            <a:chOff x="0" y="0"/>
            <a:chExt cx="6112166" cy="2999784"/>
          </a:xfrm>
        </p:grpSpPr>
        <p:sp>
          <p:nvSpPr>
            <p:cNvPr name="TextBox 4" id="4"/>
            <p:cNvSpPr txBox="true"/>
            <p:nvPr/>
          </p:nvSpPr>
          <p:spPr>
            <a:xfrm rot="0">
              <a:off x="0" y="-9525"/>
              <a:ext cx="6112166" cy="657225"/>
            </a:xfrm>
            <a:prstGeom prst="rect">
              <a:avLst/>
            </a:prstGeom>
          </p:spPr>
          <p:txBody>
            <a:bodyPr anchor="t" rtlCol="false" tIns="0" lIns="0" bIns="0" rIns="0">
              <a:spAutoFit/>
            </a:bodyPr>
            <a:lstStyle/>
            <a:p>
              <a:pPr algn="l" marL="0" indent="0" lvl="0">
                <a:lnSpc>
                  <a:spcPts val="3840"/>
                </a:lnSpc>
                <a:spcBef>
                  <a:spcPct val="0"/>
                </a:spcBef>
              </a:pPr>
              <a:r>
                <a:rPr lang="en-US" b="true" sz="3200" spc="-160" strike="noStrike" u="none">
                  <a:solidFill>
                    <a:srgbClr val="FCE08B"/>
                  </a:solidFill>
                  <a:latin typeface="Gotham Heavy"/>
                  <a:ea typeface="Gotham Heavy"/>
                  <a:cs typeface="Gotham Heavy"/>
                  <a:sym typeface="Gotham Heavy"/>
                </a:rPr>
                <a:t>“Pure comedic genius”</a:t>
              </a:r>
            </a:p>
          </p:txBody>
        </p:sp>
        <p:sp>
          <p:nvSpPr>
            <p:cNvPr name="TextBox 5" id="5"/>
            <p:cNvSpPr txBox="true"/>
            <p:nvPr/>
          </p:nvSpPr>
          <p:spPr>
            <a:xfrm rot="0">
              <a:off x="0" y="788117"/>
              <a:ext cx="6112166" cy="1083945"/>
            </a:xfrm>
            <a:prstGeom prst="rect">
              <a:avLst/>
            </a:prstGeom>
          </p:spPr>
          <p:txBody>
            <a:bodyPr anchor="t" rtlCol="false" tIns="0" lIns="0" bIns="0" rIns="0">
              <a:spAutoFit/>
            </a:bodyPr>
            <a:lstStyle/>
            <a:p>
              <a:pPr algn="l" marL="0" indent="0" lvl="0">
                <a:lnSpc>
                  <a:spcPts val="3359"/>
                </a:lnSpc>
                <a:spcBef>
                  <a:spcPct val="0"/>
                </a:spcBef>
              </a:pPr>
              <a:r>
                <a:rPr lang="en-US" sz="2400" spc="-48" strike="noStrike" u="none">
                  <a:solidFill>
                    <a:srgbClr val="FFFDFB"/>
                  </a:solidFill>
                  <a:latin typeface="DM Sans"/>
                  <a:ea typeface="DM Sans"/>
                  <a:cs typeface="DM Sans"/>
                  <a:sym typeface="DM Sans"/>
                </a:rPr>
                <a:t>Share a review from those who’ve seen the series. </a:t>
              </a:r>
            </a:p>
          </p:txBody>
        </p:sp>
        <p:sp>
          <p:nvSpPr>
            <p:cNvPr name="TextBox 6" id="6"/>
            <p:cNvSpPr txBox="true"/>
            <p:nvPr/>
          </p:nvSpPr>
          <p:spPr>
            <a:xfrm rot="0">
              <a:off x="0" y="2474639"/>
              <a:ext cx="6112166" cy="525145"/>
            </a:xfrm>
            <a:prstGeom prst="rect">
              <a:avLst/>
            </a:prstGeom>
          </p:spPr>
          <p:txBody>
            <a:bodyPr anchor="t" rtlCol="false" tIns="0" lIns="0" bIns="0" rIns="0">
              <a:spAutoFit/>
            </a:bodyPr>
            <a:lstStyle/>
            <a:p>
              <a:pPr algn="l" marL="0" indent="0" lvl="0">
                <a:lnSpc>
                  <a:spcPts val="3359"/>
                </a:lnSpc>
                <a:spcBef>
                  <a:spcPct val="0"/>
                </a:spcBef>
              </a:pPr>
              <a:r>
                <a:rPr lang="en-US" b="true" sz="2399" spc="-47">
                  <a:solidFill>
                    <a:srgbClr val="FFFDFB"/>
                  </a:solidFill>
                  <a:latin typeface="DM Sans Bold"/>
                  <a:ea typeface="DM Sans Bold"/>
                  <a:cs typeface="DM Sans Bold"/>
                  <a:sym typeface="DM Sans Bold"/>
                </a:rPr>
                <a:t>Margot Elsher, TV Critic</a:t>
              </a:r>
            </a:p>
          </p:txBody>
        </p:sp>
      </p:grpSp>
      <p:grpSp>
        <p:nvGrpSpPr>
          <p:cNvPr name="Group 7" id="7"/>
          <p:cNvGrpSpPr/>
          <p:nvPr/>
        </p:nvGrpSpPr>
        <p:grpSpPr>
          <a:xfrm rot="0">
            <a:off x="6851506" y="7008462"/>
            <a:ext cx="4584125" cy="2249838"/>
            <a:chOff x="0" y="0"/>
            <a:chExt cx="6112166" cy="2999784"/>
          </a:xfrm>
        </p:grpSpPr>
        <p:sp>
          <p:nvSpPr>
            <p:cNvPr name="TextBox 8" id="8"/>
            <p:cNvSpPr txBox="true"/>
            <p:nvPr/>
          </p:nvSpPr>
          <p:spPr>
            <a:xfrm rot="0">
              <a:off x="0" y="-9525"/>
              <a:ext cx="6112166" cy="657225"/>
            </a:xfrm>
            <a:prstGeom prst="rect">
              <a:avLst/>
            </a:prstGeom>
          </p:spPr>
          <p:txBody>
            <a:bodyPr anchor="t" rtlCol="false" tIns="0" lIns="0" bIns="0" rIns="0">
              <a:spAutoFit/>
            </a:bodyPr>
            <a:lstStyle/>
            <a:p>
              <a:pPr algn="l" marL="0" indent="0" lvl="0">
                <a:lnSpc>
                  <a:spcPts val="3840"/>
                </a:lnSpc>
                <a:spcBef>
                  <a:spcPct val="0"/>
                </a:spcBef>
              </a:pPr>
              <a:r>
                <a:rPr lang="en-US" b="true" sz="3200" spc="-160" strike="noStrike" u="none">
                  <a:solidFill>
                    <a:srgbClr val="FCE08B"/>
                  </a:solidFill>
                  <a:latin typeface="Gotham Heavy"/>
                  <a:ea typeface="Gotham Heavy"/>
                  <a:cs typeface="Gotham Heavy"/>
                  <a:sym typeface="Gotham Heavy"/>
                </a:rPr>
                <a:t>“</a:t>
              </a:r>
              <a:r>
                <a:rPr lang="en-US" b="true" sz="3200" spc="-160" strike="noStrike" u="none">
                  <a:solidFill>
                    <a:srgbClr val="FCE08B"/>
                  </a:solidFill>
                  <a:latin typeface="Gotham Heavy"/>
                  <a:ea typeface="Gotham Heavy"/>
                  <a:cs typeface="Gotham Heavy"/>
                  <a:sym typeface="Gotham Heavy"/>
                </a:rPr>
                <a:t>Th</a:t>
              </a:r>
              <a:r>
                <a:rPr lang="en-US" b="true" sz="3200" spc="-160" strike="noStrike" u="none">
                  <a:solidFill>
                    <a:srgbClr val="FCE08B"/>
                  </a:solidFill>
                  <a:latin typeface="Gotham Heavy"/>
                  <a:ea typeface="Gotham Heavy"/>
                  <a:cs typeface="Gotham Heavy"/>
                  <a:sym typeface="Gotham Heavy"/>
                </a:rPr>
                <a:t>e </a:t>
              </a:r>
              <a:r>
                <a:rPr lang="en-US" b="true" sz="3200" spc="-160" strike="noStrike" u="none">
                  <a:solidFill>
                    <a:srgbClr val="FCE08B"/>
                  </a:solidFill>
                  <a:latin typeface="Gotham Heavy"/>
                  <a:ea typeface="Gotham Heavy"/>
                  <a:cs typeface="Gotham Heavy"/>
                  <a:sym typeface="Gotham Heavy"/>
                </a:rPr>
                <a:t>hu</a:t>
              </a:r>
              <a:r>
                <a:rPr lang="en-US" b="true" sz="3200" spc="-160" strike="noStrike" u="none">
                  <a:solidFill>
                    <a:srgbClr val="FCE08B"/>
                  </a:solidFill>
                  <a:latin typeface="Gotham Heavy"/>
                  <a:ea typeface="Gotham Heavy"/>
                  <a:cs typeface="Gotham Heavy"/>
                  <a:sym typeface="Gotham Heavy"/>
                </a:rPr>
                <a:t>m</a:t>
              </a:r>
              <a:r>
                <a:rPr lang="en-US" b="true" sz="3200" spc="-160" strike="noStrike" u="none">
                  <a:solidFill>
                    <a:srgbClr val="FCE08B"/>
                  </a:solidFill>
                  <a:latin typeface="Gotham Heavy"/>
                  <a:ea typeface="Gotham Heavy"/>
                  <a:cs typeface="Gotham Heavy"/>
                  <a:sym typeface="Gotham Heavy"/>
                </a:rPr>
                <a:t>or</a:t>
              </a:r>
              <a:r>
                <a:rPr lang="en-US" b="true" sz="3200" spc="-160" strike="noStrike" u="none">
                  <a:solidFill>
                    <a:srgbClr val="FCE08B"/>
                  </a:solidFill>
                  <a:latin typeface="Gotham Heavy"/>
                  <a:ea typeface="Gotham Heavy"/>
                  <a:cs typeface="Gotham Heavy"/>
                  <a:sym typeface="Gotham Heavy"/>
                </a:rPr>
                <a:t> </a:t>
              </a:r>
              <a:r>
                <a:rPr lang="en-US" b="true" sz="3200" spc="-160" strike="noStrike" u="none">
                  <a:solidFill>
                    <a:srgbClr val="FCE08B"/>
                  </a:solidFill>
                  <a:latin typeface="Gotham Heavy"/>
                  <a:ea typeface="Gotham Heavy"/>
                  <a:cs typeface="Gotham Heavy"/>
                  <a:sym typeface="Gotham Heavy"/>
                </a:rPr>
                <a:t>w</a:t>
              </a:r>
              <a:r>
                <a:rPr lang="en-US" b="true" sz="3200" spc="-160" strike="noStrike" u="none">
                  <a:solidFill>
                    <a:srgbClr val="FCE08B"/>
                  </a:solidFill>
                  <a:latin typeface="Gotham Heavy"/>
                  <a:ea typeface="Gotham Heavy"/>
                  <a:cs typeface="Gotham Heavy"/>
                  <a:sym typeface="Gotham Heavy"/>
                </a:rPr>
                <a:t>e</a:t>
              </a:r>
              <a:r>
                <a:rPr lang="en-US" b="true" sz="3200" spc="-160" strike="noStrike" u="none">
                  <a:solidFill>
                    <a:srgbClr val="FCE08B"/>
                  </a:solidFill>
                  <a:latin typeface="Gotham Heavy"/>
                  <a:ea typeface="Gotham Heavy"/>
                  <a:cs typeface="Gotham Heavy"/>
                  <a:sym typeface="Gotham Heavy"/>
                </a:rPr>
                <a:t> </a:t>
              </a:r>
              <a:r>
                <a:rPr lang="en-US" b="true" sz="3200" spc="-160" strike="noStrike" u="none">
                  <a:solidFill>
                    <a:srgbClr val="FCE08B"/>
                  </a:solidFill>
                  <a:latin typeface="Gotham Heavy"/>
                  <a:ea typeface="Gotham Heavy"/>
                  <a:cs typeface="Gotham Heavy"/>
                  <a:sym typeface="Gotham Heavy"/>
                </a:rPr>
                <a:t>n</a:t>
              </a:r>
              <a:r>
                <a:rPr lang="en-US" b="true" sz="3200" spc="-160" strike="noStrike" u="none">
                  <a:solidFill>
                    <a:srgbClr val="FCE08B"/>
                  </a:solidFill>
                  <a:latin typeface="Gotham Heavy"/>
                  <a:ea typeface="Gotham Heavy"/>
                  <a:cs typeface="Gotham Heavy"/>
                  <a:sym typeface="Gotham Heavy"/>
                </a:rPr>
                <a:t>eed</a:t>
              </a:r>
              <a:r>
                <a:rPr lang="en-US" b="true" sz="3200" spc="-160" strike="noStrike" u="none">
                  <a:solidFill>
                    <a:srgbClr val="FCE08B"/>
                  </a:solidFill>
                  <a:latin typeface="Gotham Heavy"/>
                  <a:ea typeface="Gotham Heavy"/>
                  <a:cs typeface="Gotham Heavy"/>
                  <a:sym typeface="Gotham Heavy"/>
                </a:rPr>
                <a:t>”</a:t>
              </a:r>
            </a:p>
          </p:txBody>
        </p:sp>
        <p:sp>
          <p:nvSpPr>
            <p:cNvPr name="TextBox 9" id="9"/>
            <p:cNvSpPr txBox="true"/>
            <p:nvPr/>
          </p:nvSpPr>
          <p:spPr>
            <a:xfrm rot="0">
              <a:off x="0" y="788117"/>
              <a:ext cx="6112166" cy="1083945"/>
            </a:xfrm>
            <a:prstGeom prst="rect">
              <a:avLst/>
            </a:prstGeom>
          </p:spPr>
          <p:txBody>
            <a:bodyPr anchor="t" rtlCol="false" tIns="0" lIns="0" bIns="0" rIns="0">
              <a:spAutoFit/>
            </a:bodyPr>
            <a:lstStyle/>
            <a:p>
              <a:pPr algn="l" marL="0" indent="0" lvl="0">
                <a:lnSpc>
                  <a:spcPts val="3359"/>
                </a:lnSpc>
                <a:spcBef>
                  <a:spcPct val="0"/>
                </a:spcBef>
              </a:pPr>
              <a:r>
                <a:rPr lang="en-US" sz="2400" spc="-48" strike="noStrike" u="none">
                  <a:solidFill>
                    <a:srgbClr val="FFFDFB"/>
                  </a:solidFill>
                  <a:latin typeface="DM Sans"/>
                  <a:ea typeface="DM Sans"/>
                  <a:cs typeface="DM Sans"/>
                  <a:sym typeface="DM Sans"/>
                </a:rPr>
                <a:t>Share a review from those who’ve seen the series. </a:t>
              </a:r>
            </a:p>
          </p:txBody>
        </p:sp>
        <p:sp>
          <p:nvSpPr>
            <p:cNvPr name="TextBox 10" id="10"/>
            <p:cNvSpPr txBox="true"/>
            <p:nvPr/>
          </p:nvSpPr>
          <p:spPr>
            <a:xfrm rot="0">
              <a:off x="0" y="2474639"/>
              <a:ext cx="6112166" cy="525145"/>
            </a:xfrm>
            <a:prstGeom prst="rect">
              <a:avLst/>
            </a:prstGeom>
          </p:spPr>
          <p:txBody>
            <a:bodyPr anchor="t" rtlCol="false" tIns="0" lIns="0" bIns="0" rIns="0">
              <a:spAutoFit/>
            </a:bodyPr>
            <a:lstStyle/>
            <a:p>
              <a:pPr algn="l" marL="0" indent="0" lvl="0">
                <a:lnSpc>
                  <a:spcPts val="3359"/>
                </a:lnSpc>
                <a:spcBef>
                  <a:spcPct val="0"/>
                </a:spcBef>
              </a:pPr>
              <a:r>
                <a:rPr lang="en-US" b="true" sz="2400" spc="-48" strike="noStrike" u="none">
                  <a:solidFill>
                    <a:srgbClr val="FFFDFB"/>
                  </a:solidFill>
                  <a:latin typeface="DM Sans Bold"/>
                  <a:ea typeface="DM Sans Bold"/>
                  <a:cs typeface="DM Sans Bold"/>
                  <a:sym typeface="DM Sans Bold"/>
                </a:rPr>
                <a:t>Wesley, binge-watcher</a:t>
              </a:r>
            </a:p>
          </p:txBody>
        </p:sp>
      </p:grpSp>
      <p:grpSp>
        <p:nvGrpSpPr>
          <p:cNvPr name="Group 11" id="11"/>
          <p:cNvGrpSpPr/>
          <p:nvPr/>
        </p:nvGrpSpPr>
        <p:grpSpPr>
          <a:xfrm rot="0">
            <a:off x="12673881" y="7008462"/>
            <a:ext cx="4584125" cy="2249838"/>
            <a:chOff x="0" y="0"/>
            <a:chExt cx="6112166" cy="2999784"/>
          </a:xfrm>
        </p:grpSpPr>
        <p:sp>
          <p:nvSpPr>
            <p:cNvPr name="TextBox 12" id="12"/>
            <p:cNvSpPr txBox="true"/>
            <p:nvPr/>
          </p:nvSpPr>
          <p:spPr>
            <a:xfrm rot="0">
              <a:off x="0" y="-9525"/>
              <a:ext cx="6112166" cy="657225"/>
            </a:xfrm>
            <a:prstGeom prst="rect">
              <a:avLst/>
            </a:prstGeom>
          </p:spPr>
          <p:txBody>
            <a:bodyPr anchor="t" rtlCol="false" tIns="0" lIns="0" bIns="0" rIns="0">
              <a:spAutoFit/>
            </a:bodyPr>
            <a:lstStyle/>
            <a:p>
              <a:pPr algn="l" marL="0" indent="0" lvl="0">
                <a:lnSpc>
                  <a:spcPts val="3840"/>
                </a:lnSpc>
                <a:spcBef>
                  <a:spcPct val="0"/>
                </a:spcBef>
              </a:pPr>
              <a:r>
                <a:rPr lang="en-US" b="true" sz="3200" spc="-160" strike="noStrike" u="none">
                  <a:solidFill>
                    <a:srgbClr val="FCE08B"/>
                  </a:solidFill>
                  <a:latin typeface="Gotham Heavy"/>
                  <a:ea typeface="Gotham Heavy"/>
                  <a:cs typeface="Gotham Heavy"/>
                  <a:sym typeface="Gotham Heavy"/>
                </a:rPr>
                <a:t>“Best casting decision”</a:t>
              </a:r>
            </a:p>
          </p:txBody>
        </p:sp>
        <p:sp>
          <p:nvSpPr>
            <p:cNvPr name="TextBox 13" id="13"/>
            <p:cNvSpPr txBox="true"/>
            <p:nvPr/>
          </p:nvSpPr>
          <p:spPr>
            <a:xfrm rot="0">
              <a:off x="0" y="788117"/>
              <a:ext cx="6112166" cy="1083945"/>
            </a:xfrm>
            <a:prstGeom prst="rect">
              <a:avLst/>
            </a:prstGeom>
          </p:spPr>
          <p:txBody>
            <a:bodyPr anchor="t" rtlCol="false" tIns="0" lIns="0" bIns="0" rIns="0">
              <a:spAutoFit/>
            </a:bodyPr>
            <a:lstStyle/>
            <a:p>
              <a:pPr algn="l" marL="0" indent="0" lvl="0">
                <a:lnSpc>
                  <a:spcPts val="3359"/>
                </a:lnSpc>
                <a:spcBef>
                  <a:spcPct val="0"/>
                </a:spcBef>
              </a:pPr>
              <a:r>
                <a:rPr lang="en-US" sz="2400" spc="-48" strike="noStrike" u="none">
                  <a:solidFill>
                    <a:srgbClr val="FFFDFB"/>
                  </a:solidFill>
                  <a:latin typeface="DM Sans"/>
                  <a:ea typeface="DM Sans"/>
                  <a:cs typeface="DM Sans"/>
                  <a:sym typeface="DM Sans"/>
                </a:rPr>
                <a:t>Share a review from those who’ve seen the series. </a:t>
              </a:r>
            </a:p>
          </p:txBody>
        </p:sp>
        <p:sp>
          <p:nvSpPr>
            <p:cNvPr name="TextBox 14" id="14"/>
            <p:cNvSpPr txBox="true"/>
            <p:nvPr/>
          </p:nvSpPr>
          <p:spPr>
            <a:xfrm rot="0">
              <a:off x="0" y="2474639"/>
              <a:ext cx="6112166" cy="525145"/>
            </a:xfrm>
            <a:prstGeom prst="rect">
              <a:avLst/>
            </a:prstGeom>
          </p:spPr>
          <p:txBody>
            <a:bodyPr anchor="t" rtlCol="false" tIns="0" lIns="0" bIns="0" rIns="0">
              <a:spAutoFit/>
            </a:bodyPr>
            <a:lstStyle/>
            <a:p>
              <a:pPr algn="l" marL="0" indent="0" lvl="0">
                <a:lnSpc>
                  <a:spcPts val="3359"/>
                </a:lnSpc>
                <a:spcBef>
                  <a:spcPct val="0"/>
                </a:spcBef>
              </a:pPr>
              <a:r>
                <a:rPr lang="en-US" b="true" sz="2400" spc="-48" strike="noStrike" u="none">
                  <a:solidFill>
                    <a:srgbClr val="FFFDFB"/>
                  </a:solidFill>
                  <a:latin typeface="DM Sans Bold"/>
                  <a:ea typeface="DM Sans Bold"/>
                  <a:cs typeface="DM Sans Bold"/>
                  <a:sym typeface="DM Sans Bold"/>
                </a:rPr>
                <a:t>Entertainment News</a:t>
              </a:r>
            </a:p>
          </p:txBody>
        </p:sp>
      </p:grpSp>
    </p:spTree>
  </p:cSld>
  <p:clrMapOvr>
    <a:masterClrMapping/>
  </p:clrMapOvr>
</p:sld>
</file>

<file path=ppt/slides/slide12.xml><?xml version="1.0" encoding="utf-8"?>
<p:sld xmlns:p="http://schemas.openxmlformats.org/presentationml/2006/main" xmlns:a="http://schemas.openxmlformats.org/drawingml/2006/main">
  <p:cSld>
    <p:bg>
      <p:bgPr>
        <a:solidFill>
          <a:srgbClr val="FCE08B"/>
        </a:solidFill>
      </p:bgPr>
    </p:bg>
    <p:spTree>
      <p:nvGrpSpPr>
        <p:cNvPr id="1" name=""/>
        <p:cNvGrpSpPr/>
        <p:nvPr/>
      </p:nvGrpSpPr>
      <p:grpSpPr>
        <a:xfrm>
          <a:off x="0" y="0"/>
          <a:ext cx="0" cy="0"/>
          <a:chOff x="0" y="0"/>
          <a:chExt cx="0" cy="0"/>
        </a:xfrm>
      </p:grpSpPr>
      <p:grpSp>
        <p:nvGrpSpPr>
          <p:cNvPr name="Group 2" id="2"/>
          <p:cNvGrpSpPr/>
          <p:nvPr/>
        </p:nvGrpSpPr>
        <p:grpSpPr>
          <a:xfrm rot="0">
            <a:off x="1031008" y="5172075"/>
            <a:ext cx="323850" cy="32385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2020"/>
            </a:solidFill>
          </p:spPr>
        </p:sp>
      </p:grpSp>
      <p:grpSp>
        <p:nvGrpSpPr>
          <p:cNvPr name="Group 4" id="4"/>
          <p:cNvGrpSpPr/>
          <p:nvPr/>
        </p:nvGrpSpPr>
        <p:grpSpPr>
          <a:xfrm rot="0">
            <a:off x="5317258" y="5162550"/>
            <a:ext cx="323850" cy="323850"/>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2020"/>
            </a:solidFill>
          </p:spPr>
        </p:sp>
      </p:grpSp>
      <p:grpSp>
        <p:nvGrpSpPr>
          <p:cNvPr name="Group 6" id="6"/>
          <p:cNvGrpSpPr/>
          <p:nvPr/>
        </p:nvGrpSpPr>
        <p:grpSpPr>
          <a:xfrm rot="0">
            <a:off x="9605817" y="5153025"/>
            <a:ext cx="323850" cy="323850"/>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2020"/>
            </a:solidFill>
          </p:spPr>
        </p:sp>
      </p:grpSp>
      <p:sp>
        <p:nvSpPr>
          <p:cNvPr name="AutoShape 8" id="8"/>
          <p:cNvSpPr/>
          <p:nvPr/>
        </p:nvSpPr>
        <p:spPr>
          <a:xfrm flipV="true">
            <a:off x="1354858" y="5324475"/>
            <a:ext cx="3962400" cy="9525"/>
          </a:xfrm>
          <a:prstGeom prst="line">
            <a:avLst/>
          </a:prstGeom>
          <a:ln cap="flat" w="19050">
            <a:solidFill>
              <a:srgbClr val="E12020"/>
            </a:solidFill>
            <a:prstDash val="solid"/>
            <a:headEnd type="none" len="sm" w="sm"/>
            <a:tailEnd type="none" len="sm" w="sm"/>
          </a:ln>
        </p:spPr>
      </p:sp>
      <p:sp>
        <p:nvSpPr>
          <p:cNvPr name="AutoShape 9" id="9"/>
          <p:cNvSpPr/>
          <p:nvPr/>
        </p:nvSpPr>
        <p:spPr>
          <a:xfrm flipV="true">
            <a:off x="5641108" y="5314950"/>
            <a:ext cx="3964708" cy="9525"/>
          </a:xfrm>
          <a:prstGeom prst="line">
            <a:avLst/>
          </a:prstGeom>
          <a:ln cap="flat" w="19050">
            <a:solidFill>
              <a:srgbClr val="E12020"/>
            </a:solidFill>
            <a:prstDash val="solid"/>
            <a:headEnd type="none" len="sm" w="sm"/>
            <a:tailEnd type="none" len="sm" w="sm"/>
          </a:ln>
        </p:spPr>
      </p:sp>
      <p:sp>
        <p:nvSpPr>
          <p:cNvPr name="AutoShape 10" id="10"/>
          <p:cNvSpPr/>
          <p:nvPr/>
        </p:nvSpPr>
        <p:spPr>
          <a:xfrm flipV="true">
            <a:off x="9929667" y="5305425"/>
            <a:ext cx="3800475" cy="9525"/>
          </a:xfrm>
          <a:prstGeom prst="line">
            <a:avLst/>
          </a:prstGeom>
          <a:ln cap="flat" w="19050">
            <a:solidFill>
              <a:srgbClr val="E12020"/>
            </a:solidFill>
            <a:prstDash val="solid"/>
            <a:headEnd type="none" len="sm" w="sm"/>
            <a:tailEnd type="none" len="sm" w="sm"/>
          </a:ln>
        </p:spPr>
      </p:sp>
      <p:grpSp>
        <p:nvGrpSpPr>
          <p:cNvPr name="Group 11" id="11"/>
          <p:cNvGrpSpPr/>
          <p:nvPr/>
        </p:nvGrpSpPr>
        <p:grpSpPr>
          <a:xfrm rot="0">
            <a:off x="13730142" y="5143500"/>
            <a:ext cx="323850" cy="323850"/>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12020"/>
            </a:solidFill>
          </p:spPr>
        </p:sp>
      </p:grpSp>
      <p:sp>
        <p:nvSpPr>
          <p:cNvPr name="AutoShape 13" id="13"/>
          <p:cNvSpPr/>
          <p:nvPr/>
        </p:nvSpPr>
        <p:spPr>
          <a:xfrm flipV="true">
            <a:off x="14053992" y="5305425"/>
            <a:ext cx="3919361" cy="0"/>
          </a:xfrm>
          <a:prstGeom prst="line">
            <a:avLst/>
          </a:prstGeom>
          <a:ln cap="flat" w="19050">
            <a:solidFill>
              <a:srgbClr val="E12020"/>
            </a:solidFill>
            <a:prstDash val="solid"/>
            <a:headEnd type="none" len="sm" w="sm"/>
            <a:tailEnd type="none" len="sm" w="sm"/>
          </a:ln>
        </p:spPr>
      </p:sp>
      <p:sp>
        <p:nvSpPr>
          <p:cNvPr name="TextBox 14" id="14"/>
          <p:cNvSpPr txBox="true"/>
          <p:nvPr/>
        </p:nvSpPr>
        <p:spPr>
          <a:xfrm rot="0">
            <a:off x="1028700" y="957581"/>
            <a:ext cx="6471683" cy="2280919"/>
          </a:xfrm>
          <a:prstGeom prst="rect">
            <a:avLst/>
          </a:prstGeom>
        </p:spPr>
        <p:txBody>
          <a:bodyPr anchor="t" rtlCol="false" tIns="0" lIns="0" bIns="0" rIns="0">
            <a:spAutoFit/>
          </a:bodyPr>
          <a:lstStyle/>
          <a:p>
            <a:pPr algn="l" marL="0" indent="0" lvl="0">
              <a:lnSpc>
                <a:spcPts val="8799"/>
              </a:lnSpc>
            </a:pPr>
            <a:r>
              <a:rPr lang="en-US" b="true" sz="8799" spc="-439" strike="noStrike" u="none">
                <a:solidFill>
                  <a:srgbClr val="E12020"/>
                </a:solidFill>
                <a:latin typeface="Gotham Heavy"/>
                <a:ea typeface="Gotham Heavy"/>
                <a:cs typeface="Gotham Heavy"/>
                <a:sym typeface="Gotham Heavy"/>
              </a:rPr>
              <a:t>Season 1 and beyond</a:t>
            </a:r>
          </a:p>
        </p:txBody>
      </p:sp>
      <p:grpSp>
        <p:nvGrpSpPr>
          <p:cNvPr name="Group 15" id="15"/>
          <p:cNvGrpSpPr/>
          <p:nvPr/>
        </p:nvGrpSpPr>
        <p:grpSpPr>
          <a:xfrm rot="0">
            <a:off x="1028409" y="6210300"/>
            <a:ext cx="3365216" cy="1523917"/>
            <a:chOff x="0" y="0"/>
            <a:chExt cx="4486954" cy="2031890"/>
          </a:xfrm>
        </p:grpSpPr>
        <p:sp>
          <p:nvSpPr>
            <p:cNvPr name="TextBox 16" id="16"/>
            <p:cNvSpPr txBox="true"/>
            <p:nvPr/>
          </p:nvSpPr>
          <p:spPr>
            <a:xfrm rot="0">
              <a:off x="0" y="-9525"/>
              <a:ext cx="4486566" cy="657225"/>
            </a:xfrm>
            <a:prstGeom prst="rect">
              <a:avLst/>
            </a:prstGeom>
          </p:spPr>
          <p:txBody>
            <a:bodyPr anchor="t" rtlCol="false" tIns="0" lIns="0" bIns="0" rIns="0">
              <a:spAutoFit/>
            </a:bodyPr>
            <a:lstStyle/>
            <a:p>
              <a:pPr algn="l" marL="0" indent="0" lvl="0">
                <a:lnSpc>
                  <a:spcPts val="3840"/>
                </a:lnSpc>
                <a:spcBef>
                  <a:spcPct val="0"/>
                </a:spcBef>
              </a:pPr>
              <a:r>
                <a:rPr lang="en-US" b="true" sz="3200" spc="-160" strike="noStrike" u="none">
                  <a:solidFill>
                    <a:srgbClr val="E12020"/>
                  </a:solidFill>
                  <a:latin typeface="Gotham Heavy"/>
                  <a:ea typeface="Gotham Heavy"/>
                  <a:cs typeface="Gotham Heavy"/>
                  <a:sym typeface="Gotham Heavy"/>
                </a:rPr>
                <a:t>Season 1</a:t>
              </a:r>
            </a:p>
          </p:txBody>
        </p:sp>
        <p:sp>
          <p:nvSpPr>
            <p:cNvPr name="TextBox 17" id="17"/>
            <p:cNvSpPr txBox="true"/>
            <p:nvPr/>
          </p:nvSpPr>
          <p:spPr>
            <a:xfrm rot="0">
              <a:off x="388" y="947945"/>
              <a:ext cx="4486566" cy="1083945"/>
            </a:xfrm>
            <a:prstGeom prst="rect">
              <a:avLst/>
            </a:prstGeom>
          </p:spPr>
          <p:txBody>
            <a:bodyPr anchor="t" rtlCol="false" tIns="0" lIns="0" bIns="0" rIns="0">
              <a:spAutoFit/>
            </a:bodyPr>
            <a:lstStyle/>
            <a:p>
              <a:pPr algn="l" marL="0" indent="0" lvl="0">
                <a:lnSpc>
                  <a:spcPts val="3359"/>
                </a:lnSpc>
                <a:spcBef>
                  <a:spcPct val="0"/>
                </a:spcBef>
              </a:pPr>
              <a:r>
                <a:rPr lang="en-US" sz="2399" spc="-47">
                  <a:solidFill>
                    <a:srgbClr val="401804"/>
                  </a:solidFill>
                  <a:latin typeface="DM Sans"/>
                  <a:ea typeface="DM Sans"/>
                  <a:cs typeface="DM Sans"/>
                  <a:sym typeface="DM Sans"/>
                </a:rPr>
                <a:t>Establish the duo and their world</a:t>
              </a:r>
            </a:p>
          </p:txBody>
        </p:sp>
      </p:grpSp>
      <p:grpSp>
        <p:nvGrpSpPr>
          <p:cNvPr name="Group 18" id="18"/>
          <p:cNvGrpSpPr/>
          <p:nvPr/>
        </p:nvGrpSpPr>
        <p:grpSpPr>
          <a:xfrm rot="0">
            <a:off x="5317258" y="6210300"/>
            <a:ext cx="3365216" cy="1523917"/>
            <a:chOff x="0" y="0"/>
            <a:chExt cx="4486954" cy="2031890"/>
          </a:xfrm>
        </p:grpSpPr>
        <p:sp>
          <p:nvSpPr>
            <p:cNvPr name="TextBox 19" id="19"/>
            <p:cNvSpPr txBox="true"/>
            <p:nvPr/>
          </p:nvSpPr>
          <p:spPr>
            <a:xfrm rot="0">
              <a:off x="0" y="-9525"/>
              <a:ext cx="4486566" cy="657225"/>
            </a:xfrm>
            <a:prstGeom prst="rect">
              <a:avLst/>
            </a:prstGeom>
          </p:spPr>
          <p:txBody>
            <a:bodyPr anchor="t" rtlCol="false" tIns="0" lIns="0" bIns="0" rIns="0">
              <a:spAutoFit/>
            </a:bodyPr>
            <a:lstStyle/>
            <a:p>
              <a:pPr algn="l" marL="0" indent="0" lvl="0">
                <a:lnSpc>
                  <a:spcPts val="3840"/>
                </a:lnSpc>
                <a:spcBef>
                  <a:spcPct val="0"/>
                </a:spcBef>
              </a:pPr>
              <a:r>
                <a:rPr lang="en-US" b="true" sz="3200" spc="-160" strike="noStrike" u="none">
                  <a:solidFill>
                    <a:srgbClr val="E12020"/>
                  </a:solidFill>
                  <a:latin typeface="Gotham Heavy"/>
                  <a:ea typeface="Gotham Heavy"/>
                  <a:cs typeface="Gotham Heavy"/>
                  <a:sym typeface="Gotham Heavy"/>
                </a:rPr>
                <a:t>Season </a:t>
              </a:r>
              <a:r>
                <a:rPr lang="en-US" b="true" sz="3200" spc="-160" strike="noStrike" u="none">
                  <a:solidFill>
                    <a:srgbClr val="E12020"/>
                  </a:solidFill>
                  <a:latin typeface="Gotham Heavy"/>
                  <a:ea typeface="Gotham Heavy"/>
                  <a:cs typeface="Gotham Heavy"/>
                  <a:sym typeface="Gotham Heavy"/>
                </a:rPr>
                <a:t>2</a:t>
              </a:r>
            </a:p>
          </p:txBody>
        </p:sp>
        <p:sp>
          <p:nvSpPr>
            <p:cNvPr name="TextBox 20" id="20"/>
            <p:cNvSpPr txBox="true"/>
            <p:nvPr/>
          </p:nvSpPr>
          <p:spPr>
            <a:xfrm rot="0">
              <a:off x="388" y="947945"/>
              <a:ext cx="4486566" cy="1083945"/>
            </a:xfrm>
            <a:prstGeom prst="rect">
              <a:avLst/>
            </a:prstGeom>
          </p:spPr>
          <p:txBody>
            <a:bodyPr anchor="t" rtlCol="false" tIns="0" lIns="0" bIns="0" rIns="0">
              <a:spAutoFit/>
            </a:bodyPr>
            <a:lstStyle/>
            <a:p>
              <a:pPr algn="l" marL="0" indent="0" lvl="0">
                <a:lnSpc>
                  <a:spcPts val="3359"/>
                </a:lnSpc>
                <a:spcBef>
                  <a:spcPct val="0"/>
                </a:spcBef>
              </a:pPr>
              <a:r>
                <a:rPr lang="en-US" sz="2400" spc="-48" strike="noStrike" u="none">
                  <a:solidFill>
                    <a:srgbClr val="401804"/>
                  </a:solidFill>
                  <a:latin typeface="DM Sans"/>
                  <a:ea typeface="DM Sans"/>
                  <a:cs typeface="DM Sans"/>
                  <a:sym typeface="DM Sans"/>
                </a:rPr>
                <a:t>Test the duo’s dynamic and introduce subplots</a:t>
              </a:r>
            </a:p>
          </p:txBody>
        </p:sp>
      </p:grpSp>
      <p:grpSp>
        <p:nvGrpSpPr>
          <p:cNvPr name="Group 21" id="21"/>
          <p:cNvGrpSpPr/>
          <p:nvPr/>
        </p:nvGrpSpPr>
        <p:grpSpPr>
          <a:xfrm rot="0">
            <a:off x="9605817" y="6210300"/>
            <a:ext cx="3365216" cy="1523917"/>
            <a:chOff x="0" y="0"/>
            <a:chExt cx="4486954" cy="2031890"/>
          </a:xfrm>
        </p:grpSpPr>
        <p:sp>
          <p:nvSpPr>
            <p:cNvPr name="TextBox 22" id="22"/>
            <p:cNvSpPr txBox="true"/>
            <p:nvPr/>
          </p:nvSpPr>
          <p:spPr>
            <a:xfrm rot="0">
              <a:off x="0" y="-9525"/>
              <a:ext cx="4486566" cy="657225"/>
            </a:xfrm>
            <a:prstGeom prst="rect">
              <a:avLst/>
            </a:prstGeom>
          </p:spPr>
          <p:txBody>
            <a:bodyPr anchor="t" rtlCol="false" tIns="0" lIns="0" bIns="0" rIns="0">
              <a:spAutoFit/>
            </a:bodyPr>
            <a:lstStyle/>
            <a:p>
              <a:pPr algn="l" marL="0" indent="0" lvl="0">
                <a:lnSpc>
                  <a:spcPts val="3840"/>
                </a:lnSpc>
                <a:spcBef>
                  <a:spcPct val="0"/>
                </a:spcBef>
              </a:pPr>
              <a:r>
                <a:rPr lang="en-US" b="true" sz="3200" spc="-160" strike="noStrike" u="none">
                  <a:solidFill>
                    <a:srgbClr val="E12020"/>
                  </a:solidFill>
                  <a:latin typeface="Gotham Heavy"/>
                  <a:ea typeface="Gotham Heavy"/>
                  <a:cs typeface="Gotham Heavy"/>
                  <a:sym typeface="Gotham Heavy"/>
                </a:rPr>
                <a:t>Season 3</a:t>
              </a:r>
            </a:p>
          </p:txBody>
        </p:sp>
        <p:sp>
          <p:nvSpPr>
            <p:cNvPr name="TextBox 23" id="23"/>
            <p:cNvSpPr txBox="true"/>
            <p:nvPr/>
          </p:nvSpPr>
          <p:spPr>
            <a:xfrm rot="0">
              <a:off x="388" y="947945"/>
              <a:ext cx="4486566" cy="1083945"/>
            </a:xfrm>
            <a:prstGeom prst="rect">
              <a:avLst/>
            </a:prstGeom>
          </p:spPr>
          <p:txBody>
            <a:bodyPr anchor="t" rtlCol="false" tIns="0" lIns="0" bIns="0" rIns="0">
              <a:spAutoFit/>
            </a:bodyPr>
            <a:lstStyle/>
            <a:p>
              <a:pPr algn="l" marL="0" indent="0" lvl="0">
                <a:lnSpc>
                  <a:spcPts val="3359"/>
                </a:lnSpc>
                <a:spcBef>
                  <a:spcPct val="0"/>
                </a:spcBef>
              </a:pPr>
              <a:r>
                <a:rPr lang="en-US" sz="2400" spc="-48" strike="noStrike" u="none">
                  <a:solidFill>
                    <a:srgbClr val="401804"/>
                  </a:solidFill>
                  <a:latin typeface="DM Sans"/>
                  <a:ea typeface="DM Sans"/>
                  <a:cs typeface="DM Sans"/>
                  <a:sym typeface="DM Sans"/>
                </a:rPr>
                <a:t>A major shake-up with a cliffhanger ending</a:t>
              </a:r>
            </a:p>
          </p:txBody>
        </p:sp>
      </p:grpSp>
      <p:grpSp>
        <p:nvGrpSpPr>
          <p:cNvPr name="Group 24" id="24"/>
          <p:cNvGrpSpPr/>
          <p:nvPr/>
        </p:nvGrpSpPr>
        <p:grpSpPr>
          <a:xfrm rot="0">
            <a:off x="13730142" y="6210300"/>
            <a:ext cx="3365216" cy="2362117"/>
            <a:chOff x="0" y="0"/>
            <a:chExt cx="4486954" cy="3149490"/>
          </a:xfrm>
        </p:grpSpPr>
        <p:sp>
          <p:nvSpPr>
            <p:cNvPr name="TextBox 25" id="25"/>
            <p:cNvSpPr txBox="true"/>
            <p:nvPr/>
          </p:nvSpPr>
          <p:spPr>
            <a:xfrm rot="0">
              <a:off x="0" y="-9525"/>
              <a:ext cx="4486566" cy="657225"/>
            </a:xfrm>
            <a:prstGeom prst="rect">
              <a:avLst/>
            </a:prstGeom>
          </p:spPr>
          <p:txBody>
            <a:bodyPr anchor="t" rtlCol="false" tIns="0" lIns="0" bIns="0" rIns="0">
              <a:spAutoFit/>
            </a:bodyPr>
            <a:lstStyle/>
            <a:p>
              <a:pPr algn="l" marL="0" indent="0" lvl="0">
                <a:lnSpc>
                  <a:spcPts val="3840"/>
                </a:lnSpc>
                <a:spcBef>
                  <a:spcPct val="0"/>
                </a:spcBef>
              </a:pPr>
              <a:r>
                <a:rPr lang="en-US" b="true" sz="3200" spc="-160" strike="noStrike" u="none">
                  <a:solidFill>
                    <a:srgbClr val="E12020"/>
                  </a:solidFill>
                  <a:latin typeface="Gotham Heavy"/>
                  <a:ea typeface="Gotham Heavy"/>
                  <a:cs typeface="Gotham Heavy"/>
                  <a:sym typeface="Gotham Heavy"/>
                </a:rPr>
                <a:t>Season 4</a:t>
              </a:r>
            </a:p>
          </p:txBody>
        </p:sp>
        <p:sp>
          <p:nvSpPr>
            <p:cNvPr name="TextBox 26" id="26"/>
            <p:cNvSpPr txBox="true"/>
            <p:nvPr/>
          </p:nvSpPr>
          <p:spPr>
            <a:xfrm rot="0">
              <a:off x="388" y="947945"/>
              <a:ext cx="4486566" cy="2201545"/>
            </a:xfrm>
            <a:prstGeom prst="rect">
              <a:avLst/>
            </a:prstGeom>
          </p:spPr>
          <p:txBody>
            <a:bodyPr anchor="t" rtlCol="false" tIns="0" lIns="0" bIns="0" rIns="0">
              <a:spAutoFit/>
            </a:bodyPr>
            <a:lstStyle/>
            <a:p>
              <a:pPr algn="l" marL="0" indent="0" lvl="0">
                <a:lnSpc>
                  <a:spcPts val="3359"/>
                </a:lnSpc>
                <a:spcBef>
                  <a:spcPct val="0"/>
                </a:spcBef>
              </a:pPr>
              <a:r>
                <a:rPr lang="en-US" sz="2400" spc="-48" strike="noStrike" u="none">
                  <a:solidFill>
                    <a:srgbClr val="401804"/>
                  </a:solidFill>
                  <a:latin typeface="DM Sans"/>
                  <a:ea typeface="DM Sans"/>
                  <a:cs typeface="DM Sans"/>
                  <a:sym typeface="DM Sans"/>
                </a:rPr>
                <a:t>The ultimate misadventure with </a:t>
              </a:r>
            </a:p>
            <a:p>
              <a:pPr algn="l" marL="0" indent="0" lvl="0">
                <a:lnSpc>
                  <a:spcPts val="3359"/>
                </a:lnSpc>
                <a:spcBef>
                  <a:spcPct val="0"/>
                </a:spcBef>
              </a:pPr>
              <a:r>
                <a:rPr lang="en-US" sz="2400" spc="-48" strike="noStrike" u="none">
                  <a:solidFill>
                    <a:srgbClr val="401804"/>
                  </a:solidFill>
                  <a:latin typeface="DM Sans"/>
                  <a:ea typeface="DM Sans"/>
                  <a:cs typeface="DM Sans"/>
                  <a:sym typeface="DM Sans"/>
                </a:rPr>
                <a:t>fan favorite characters returning</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12020"/>
        </a:solidFill>
      </p:bgPr>
    </p:bg>
    <p:spTree>
      <p:nvGrpSpPr>
        <p:cNvPr id="1" name=""/>
        <p:cNvGrpSpPr/>
        <p:nvPr/>
      </p:nvGrpSpPr>
      <p:grpSpPr>
        <a:xfrm>
          <a:off x="0" y="0"/>
          <a:ext cx="0" cy="0"/>
          <a:chOff x="0" y="0"/>
          <a:chExt cx="0" cy="0"/>
        </a:xfrm>
      </p:grpSpPr>
      <p:grpSp>
        <p:nvGrpSpPr>
          <p:cNvPr name="Group 2" id="2"/>
          <p:cNvGrpSpPr/>
          <p:nvPr/>
        </p:nvGrpSpPr>
        <p:grpSpPr>
          <a:xfrm rot="0">
            <a:off x="12472298" y="1344802"/>
            <a:ext cx="3916421" cy="3918123"/>
            <a:chOff x="0" y="0"/>
            <a:chExt cx="5221895" cy="5224164"/>
          </a:xfrm>
        </p:grpSpPr>
        <p:pic>
          <p:nvPicPr>
            <p:cNvPr name="Picture 3" id="3"/>
            <p:cNvPicPr>
              <a:picLocks noChangeAspect="true"/>
            </p:cNvPicPr>
            <p:nvPr/>
          </p:nvPicPr>
          <p:blipFill>
            <a:blip r:embed="rId2"/>
            <a:srcRect l="0" t="16673" r="0" b="16673"/>
            <a:stretch>
              <a:fillRect/>
            </a:stretch>
          </p:blipFill>
          <p:spPr>
            <a:xfrm flipH="false" flipV="false">
              <a:off x="0" y="0"/>
              <a:ext cx="5221895" cy="5224164"/>
            </a:xfrm>
            <a:prstGeom prst="rect">
              <a:avLst/>
            </a:prstGeom>
          </p:spPr>
        </p:pic>
      </p:grpSp>
      <p:grpSp>
        <p:nvGrpSpPr>
          <p:cNvPr name="Group 4" id="4"/>
          <p:cNvGrpSpPr/>
          <p:nvPr/>
        </p:nvGrpSpPr>
        <p:grpSpPr>
          <a:xfrm rot="0">
            <a:off x="9193530" y="6409590"/>
            <a:ext cx="6557536" cy="3877410"/>
            <a:chOff x="0" y="0"/>
            <a:chExt cx="8743382" cy="5169880"/>
          </a:xfrm>
        </p:grpSpPr>
        <p:pic>
          <p:nvPicPr>
            <p:cNvPr name="Picture 5" id="5"/>
            <p:cNvPicPr>
              <a:picLocks noChangeAspect="true"/>
            </p:cNvPicPr>
            <p:nvPr/>
          </p:nvPicPr>
          <p:blipFill>
            <a:blip r:embed="rId3"/>
            <a:srcRect l="0" t="5708" r="0" b="5708"/>
            <a:stretch>
              <a:fillRect/>
            </a:stretch>
          </p:blipFill>
          <p:spPr>
            <a:xfrm flipH="false" flipV="false">
              <a:off x="0" y="0"/>
              <a:ext cx="8743382" cy="5169880"/>
            </a:xfrm>
            <a:prstGeom prst="rect">
              <a:avLst/>
            </a:prstGeom>
          </p:spPr>
        </p:pic>
      </p:grpSp>
      <p:grpSp>
        <p:nvGrpSpPr>
          <p:cNvPr name="Group 6" id="6"/>
          <p:cNvGrpSpPr/>
          <p:nvPr/>
        </p:nvGrpSpPr>
        <p:grpSpPr>
          <a:xfrm rot="0">
            <a:off x="1218364" y="1028700"/>
            <a:ext cx="6861432" cy="8468449"/>
            <a:chOff x="0" y="0"/>
            <a:chExt cx="9148576" cy="11291265"/>
          </a:xfrm>
        </p:grpSpPr>
        <p:pic>
          <p:nvPicPr>
            <p:cNvPr name="Picture 7" id="7"/>
            <p:cNvPicPr>
              <a:picLocks noChangeAspect="true"/>
            </p:cNvPicPr>
            <p:nvPr/>
          </p:nvPicPr>
          <p:blipFill>
            <a:blip r:embed="rId4"/>
            <a:srcRect l="0" t="8885" r="0" b="8885"/>
            <a:stretch>
              <a:fillRect/>
            </a:stretch>
          </p:blipFill>
          <p:spPr>
            <a:xfrm flipH="false" flipV="false">
              <a:off x="0" y="0"/>
              <a:ext cx="9148576" cy="11291265"/>
            </a:xfrm>
            <a:prstGeom prst="rect">
              <a:avLst/>
            </a:prstGeom>
          </p:spPr>
        </p:pic>
      </p:grpSp>
      <p:grpSp>
        <p:nvGrpSpPr>
          <p:cNvPr name="Group 8" id="8"/>
          <p:cNvGrpSpPr/>
          <p:nvPr/>
        </p:nvGrpSpPr>
        <p:grpSpPr>
          <a:xfrm rot="0">
            <a:off x="8772258" y="2571905"/>
            <a:ext cx="3007579" cy="2000631"/>
            <a:chOff x="0" y="0"/>
            <a:chExt cx="4458559" cy="2965818"/>
          </a:xfrm>
        </p:grpSpPr>
        <p:sp>
          <p:nvSpPr>
            <p:cNvPr name="Freeform 9" id="9"/>
            <p:cNvSpPr/>
            <p:nvPr/>
          </p:nvSpPr>
          <p:spPr>
            <a:xfrm flipH="false" flipV="false" rot="0">
              <a:off x="0" y="0"/>
              <a:ext cx="4458559" cy="2965818"/>
            </a:xfrm>
            <a:custGeom>
              <a:avLst/>
              <a:gdLst/>
              <a:ahLst/>
              <a:cxnLst/>
              <a:rect r="r" b="b" t="t" l="l"/>
              <a:pathLst>
                <a:path h="2965818" w="4458559">
                  <a:moveTo>
                    <a:pt x="0" y="0"/>
                  </a:moveTo>
                  <a:lnTo>
                    <a:pt x="4458559" y="0"/>
                  </a:lnTo>
                  <a:lnTo>
                    <a:pt x="4458559" y="2965818"/>
                  </a:lnTo>
                  <a:lnTo>
                    <a:pt x="0" y="2965818"/>
                  </a:lnTo>
                  <a:close/>
                </a:path>
              </a:pathLst>
            </a:custGeom>
            <a:solidFill>
              <a:srgbClr val="FFFDFB"/>
            </a:solidFill>
            <a:ln cap="sq">
              <a:noFill/>
              <a:prstDash val="sysDot"/>
              <a:miter/>
            </a:ln>
          </p:spPr>
        </p:sp>
        <p:sp>
          <p:nvSpPr>
            <p:cNvPr name="TextBox 10" id="10"/>
            <p:cNvSpPr txBox="true"/>
            <p:nvPr/>
          </p:nvSpPr>
          <p:spPr>
            <a:xfrm>
              <a:off x="0" y="-38100"/>
              <a:ext cx="4458559" cy="3003918"/>
            </a:xfrm>
            <a:prstGeom prst="rect">
              <a:avLst/>
            </a:prstGeom>
          </p:spPr>
          <p:txBody>
            <a:bodyPr anchor="ctr" rtlCol="false" tIns="254000" lIns="254000" bIns="254000" rIns="254000"/>
            <a:lstStyle/>
            <a:p>
              <a:pPr algn="l">
                <a:lnSpc>
                  <a:spcPts val="2100"/>
                </a:lnSpc>
              </a:pPr>
              <a:r>
                <a:rPr lang="en-US" sz="1500" b="true">
                  <a:solidFill>
                    <a:srgbClr val="401804"/>
                  </a:solidFill>
                  <a:latin typeface="DM Sans Bold"/>
                  <a:ea typeface="DM Sans Bold"/>
                  <a:cs typeface="DM Sans Bold"/>
                  <a:sym typeface="DM Sans Bold"/>
                </a:rPr>
                <a:t>Tip: </a:t>
              </a:r>
              <a:r>
                <a:rPr lang="en-US" sz="1500">
                  <a:solidFill>
                    <a:srgbClr val="401804"/>
                  </a:solidFill>
                  <a:latin typeface="DM Sans"/>
                  <a:ea typeface="DM Sans"/>
                  <a:cs typeface="DM Sans"/>
                  <a:sym typeface="DM Sans"/>
                </a:rPr>
                <a:t>Drag and drop your photo or video. Select the sample photo or video and delete. Choose yours from </a:t>
              </a:r>
              <a:r>
                <a:rPr lang="en-US" sz="1500" b="true">
                  <a:solidFill>
                    <a:srgbClr val="401804"/>
                  </a:solidFill>
                  <a:latin typeface="DM Sans Bold"/>
                  <a:ea typeface="DM Sans Bold"/>
                  <a:cs typeface="DM Sans Bold"/>
                  <a:sym typeface="DM Sans Bold"/>
                </a:rPr>
                <a:t>Uploads</a:t>
              </a:r>
              <a:r>
                <a:rPr lang="en-US" sz="1500">
                  <a:solidFill>
                    <a:srgbClr val="401804"/>
                  </a:solidFill>
                  <a:latin typeface="DM Sans"/>
                  <a:ea typeface="DM Sans"/>
                  <a:cs typeface="DM Sans"/>
                  <a:sym typeface="DM Sans"/>
                </a:rPr>
                <a:t>, drag, and then drop inside the frame.</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CE08B"/>
        </a:solidFill>
      </p:bgPr>
    </p:bg>
    <p:spTree>
      <p:nvGrpSpPr>
        <p:cNvPr id="1" name=""/>
        <p:cNvGrpSpPr/>
        <p:nvPr/>
      </p:nvGrpSpPr>
      <p:grpSpPr>
        <a:xfrm>
          <a:off x="0" y="0"/>
          <a:ext cx="0" cy="0"/>
          <a:chOff x="0" y="0"/>
          <a:chExt cx="0" cy="0"/>
        </a:xfrm>
      </p:grpSpPr>
      <p:sp>
        <p:nvSpPr>
          <p:cNvPr name="TextBox 2" id="2"/>
          <p:cNvSpPr txBox="true"/>
          <p:nvPr/>
        </p:nvSpPr>
        <p:spPr>
          <a:xfrm rot="0">
            <a:off x="1028700" y="832078"/>
            <a:ext cx="13912586" cy="2280390"/>
          </a:xfrm>
          <a:prstGeom prst="rect">
            <a:avLst/>
          </a:prstGeom>
        </p:spPr>
        <p:txBody>
          <a:bodyPr anchor="t" rtlCol="false" tIns="0" lIns="0" bIns="0" rIns="0">
            <a:spAutoFit/>
          </a:bodyPr>
          <a:lstStyle/>
          <a:p>
            <a:pPr algn="l" marL="0" indent="0" lvl="0">
              <a:lnSpc>
                <a:spcPts val="17029"/>
              </a:lnSpc>
              <a:spcBef>
                <a:spcPct val="0"/>
              </a:spcBef>
            </a:pPr>
            <a:r>
              <a:rPr lang="en-US" b="true" sz="17029" spc="-851" strike="noStrike" u="none">
                <a:solidFill>
                  <a:srgbClr val="E12020"/>
                </a:solidFill>
                <a:latin typeface="Gotham Heavy"/>
                <a:ea typeface="Gotham Heavy"/>
                <a:cs typeface="Gotham Heavy"/>
                <a:sym typeface="Gotham Heavy"/>
              </a:rPr>
              <a:t>Thank you</a:t>
            </a:r>
          </a:p>
        </p:txBody>
      </p:sp>
      <p:grpSp>
        <p:nvGrpSpPr>
          <p:cNvPr name="Group 3" id="3"/>
          <p:cNvGrpSpPr/>
          <p:nvPr/>
        </p:nvGrpSpPr>
        <p:grpSpPr>
          <a:xfrm rot="0">
            <a:off x="10666911" y="5345503"/>
            <a:ext cx="6592389" cy="3912797"/>
            <a:chOff x="0" y="0"/>
            <a:chExt cx="8789852" cy="5217063"/>
          </a:xfrm>
        </p:grpSpPr>
        <p:sp>
          <p:nvSpPr>
            <p:cNvPr name="TextBox 4" id="4"/>
            <p:cNvSpPr txBox="true"/>
            <p:nvPr/>
          </p:nvSpPr>
          <p:spPr>
            <a:xfrm rot="0">
              <a:off x="0" y="57150"/>
              <a:ext cx="8789852" cy="645583"/>
            </a:xfrm>
            <a:prstGeom prst="rect">
              <a:avLst/>
            </a:prstGeom>
          </p:spPr>
          <p:txBody>
            <a:bodyPr anchor="t" rtlCol="false" tIns="0" lIns="0" bIns="0" rIns="0">
              <a:spAutoFit/>
            </a:bodyPr>
            <a:lstStyle/>
            <a:p>
              <a:pPr algn="l" marL="0" indent="0" lvl="0">
                <a:lnSpc>
                  <a:spcPts val="3500"/>
                </a:lnSpc>
                <a:spcBef>
                  <a:spcPct val="0"/>
                </a:spcBef>
              </a:pPr>
              <a:r>
                <a:rPr lang="en-US" b="true" sz="3500" spc="-175" strike="noStrike" u="none">
                  <a:solidFill>
                    <a:srgbClr val="E12020"/>
                  </a:solidFill>
                  <a:latin typeface="Gotham Heavy"/>
                  <a:ea typeface="Gotham Heavy"/>
                  <a:cs typeface="Gotham Heavy"/>
                  <a:sym typeface="Gotham Heavy"/>
                </a:rPr>
                <a:t>Email </a:t>
              </a:r>
            </a:p>
          </p:txBody>
        </p:sp>
        <p:sp>
          <p:nvSpPr>
            <p:cNvPr name="TextBox 5" id="5"/>
            <p:cNvSpPr txBox="true"/>
            <p:nvPr/>
          </p:nvSpPr>
          <p:spPr>
            <a:xfrm rot="0">
              <a:off x="0" y="690033"/>
              <a:ext cx="8789852" cy="632461"/>
            </a:xfrm>
            <a:prstGeom prst="rect">
              <a:avLst/>
            </a:prstGeom>
          </p:spPr>
          <p:txBody>
            <a:bodyPr anchor="t" rtlCol="false" tIns="0" lIns="0" bIns="0" rIns="0">
              <a:spAutoFit/>
            </a:bodyPr>
            <a:lstStyle/>
            <a:p>
              <a:pPr algn="l" marL="0" indent="0" lvl="0">
                <a:lnSpc>
                  <a:spcPts val="4199"/>
                </a:lnSpc>
                <a:spcBef>
                  <a:spcPct val="0"/>
                </a:spcBef>
              </a:pPr>
              <a:r>
                <a:rPr lang="en-US" sz="2799" spc="-55" strike="noStrike" u="none">
                  <a:solidFill>
                    <a:srgbClr val="401804"/>
                  </a:solidFill>
                  <a:latin typeface="DM Sans"/>
                  <a:ea typeface="DM Sans"/>
                  <a:cs typeface="DM Sans"/>
                  <a:sym typeface="DM Sans"/>
                </a:rPr>
                <a:t>hello@reallygreatsite.com</a:t>
              </a:r>
            </a:p>
          </p:txBody>
        </p:sp>
        <p:sp>
          <p:nvSpPr>
            <p:cNvPr name="TextBox 6" id="6"/>
            <p:cNvSpPr txBox="true"/>
            <p:nvPr/>
          </p:nvSpPr>
          <p:spPr>
            <a:xfrm rot="0">
              <a:off x="0" y="2006925"/>
              <a:ext cx="8789852" cy="645583"/>
            </a:xfrm>
            <a:prstGeom prst="rect">
              <a:avLst/>
            </a:prstGeom>
          </p:spPr>
          <p:txBody>
            <a:bodyPr anchor="t" rtlCol="false" tIns="0" lIns="0" bIns="0" rIns="0">
              <a:spAutoFit/>
            </a:bodyPr>
            <a:lstStyle/>
            <a:p>
              <a:pPr algn="l" marL="0" indent="0" lvl="0">
                <a:lnSpc>
                  <a:spcPts val="3500"/>
                </a:lnSpc>
                <a:spcBef>
                  <a:spcPct val="0"/>
                </a:spcBef>
              </a:pPr>
              <a:r>
                <a:rPr lang="en-US" b="true" sz="3500" spc="-175" strike="noStrike" u="none">
                  <a:solidFill>
                    <a:srgbClr val="E12020"/>
                  </a:solidFill>
                  <a:latin typeface="Gotham Heavy"/>
                  <a:ea typeface="Gotham Heavy"/>
                  <a:cs typeface="Gotham Heavy"/>
                  <a:sym typeface="Gotham Heavy"/>
                </a:rPr>
                <a:t>Social media </a:t>
              </a:r>
            </a:p>
          </p:txBody>
        </p:sp>
        <p:sp>
          <p:nvSpPr>
            <p:cNvPr name="TextBox 7" id="7"/>
            <p:cNvSpPr txBox="true"/>
            <p:nvPr/>
          </p:nvSpPr>
          <p:spPr>
            <a:xfrm rot="0">
              <a:off x="0" y="2639809"/>
              <a:ext cx="8789852" cy="632461"/>
            </a:xfrm>
            <a:prstGeom prst="rect">
              <a:avLst/>
            </a:prstGeom>
          </p:spPr>
          <p:txBody>
            <a:bodyPr anchor="t" rtlCol="false" tIns="0" lIns="0" bIns="0" rIns="0">
              <a:spAutoFit/>
            </a:bodyPr>
            <a:lstStyle/>
            <a:p>
              <a:pPr algn="l" marL="0" indent="0" lvl="0">
                <a:lnSpc>
                  <a:spcPts val="4199"/>
                </a:lnSpc>
                <a:spcBef>
                  <a:spcPct val="0"/>
                </a:spcBef>
              </a:pPr>
              <a:r>
                <a:rPr lang="en-US" sz="2799" spc="-55" strike="noStrike" u="none">
                  <a:solidFill>
                    <a:srgbClr val="401804"/>
                  </a:solidFill>
                  <a:latin typeface="DM Sans"/>
                  <a:ea typeface="DM Sans"/>
                  <a:cs typeface="DM Sans"/>
                  <a:sym typeface="DM Sans"/>
                </a:rPr>
                <a:t>@reallygreatsite</a:t>
              </a:r>
            </a:p>
          </p:txBody>
        </p:sp>
        <p:sp>
          <p:nvSpPr>
            <p:cNvPr name="TextBox 8" id="8"/>
            <p:cNvSpPr txBox="true"/>
            <p:nvPr/>
          </p:nvSpPr>
          <p:spPr>
            <a:xfrm rot="0">
              <a:off x="0" y="3951719"/>
              <a:ext cx="8789852" cy="645583"/>
            </a:xfrm>
            <a:prstGeom prst="rect">
              <a:avLst/>
            </a:prstGeom>
          </p:spPr>
          <p:txBody>
            <a:bodyPr anchor="t" rtlCol="false" tIns="0" lIns="0" bIns="0" rIns="0">
              <a:spAutoFit/>
            </a:bodyPr>
            <a:lstStyle/>
            <a:p>
              <a:pPr algn="l" marL="0" indent="0" lvl="0">
                <a:lnSpc>
                  <a:spcPts val="3500"/>
                </a:lnSpc>
                <a:spcBef>
                  <a:spcPct val="0"/>
                </a:spcBef>
              </a:pPr>
              <a:r>
                <a:rPr lang="en-US" b="true" sz="3500" spc="-175" strike="noStrike" u="none">
                  <a:solidFill>
                    <a:srgbClr val="E12020"/>
                  </a:solidFill>
                  <a:latin typeface="Gotham Heavy"/>
                  <a:ea typeface="Gotham Heavy"/>
                  <a:cs typeface="Gotham Heavy"/>
                  <a:sym typeface="Gotham Heavy"/>
                </a:rPr>
                <a:t>Phone</a:t>
              </a:r>
            </a:p>
          </p:txBody>
        </p:sp>
        <p:sp>
          <p:nvSpPr>
            <p:cNvPr name="TextBox 9" id="9"/>
            <p:cNvSpPr txBox="true"/>
            <p:nvPr/>
          </p:nvSpPr>
          <p:spPr>
            <a:xfrm rot="0">
              <a:off x="0" y="4584603"/>
              <a:ext cx="8789852" cy="632461"/>
            </a:xfrm>
            <a:prstGeom prst="rect">
              <a:avLst/>
            </a:prstGeom>
          </p:spPr>
          <p:txBody>
            <a:bodyPr anchor="t" rtlCol="false" tIns="0" lIns="0" bIns="0" rIns="0">
              <a:spAutoFit/>
            </a:bodyPr>
            <a:lstStyle/>
            <a:p>
              <a:pPr algn="l" marL="0" indent="0" lvl="0">
                <a:lnSpc>
                  <a:spcPts val="4199"/>
                </a:lnSpc>
                <a:spcBef>
                  <a:spcPct val="0"/>
                </a:spcBef>
              </a:pPr>
              <a:r>
                <a:rPr lang="en-US" sz="2799" spc="-55" strike="noStrike" u="none">
                  <a:solidFill>
                    <a:srgbClr val="401804"/>
                  </a:solidFill>
                  <a:latin typeface="DM Sans"/>
                  <a:ea typeface="DM Sans"/>
                  <a:cs typeface="DM Sans"/>
                  <a:sym typeface="DM Sans"/>
                </a:rPr>
                <a:t>123-456-7890</a:t>
              </a:r>
            </a:p>
          </p:txBody>
        </p:sp>
      </p:grpSp>
      <p:grpSp>
        <p:nvGrpSpPr>
          <p:cNvPr name="Group 10" id="10"/>
          <p:cNvGrpSpPr/>
          <p:nvPr/>
        </p:nvGrpSpPr>
        <p:grpSpPr>
          <a:xfrm rot="0">
            <a:off x="1028700" y="4070161"/>
            <a:ext cx="7370398" cy="5188139"/>
            <a:chOff x="0" y="0"/>
            <a:chExt cx="9827197" cy="6917518"/>
          </a:xfrm>
        </p:grpSpPr>
        <p:pic>
          <p:nvPicPr>
            <p:cNvPr name="Picture 11" id="11"/>
            <p:cNvPicPr>
              <a:picLocks noChangeAspect="true"/>
            </p:cNvPicPr>
            <p:nvPr/>
          </p:nvPicPr>
          <p:blipFill>
            <a:blip r:embed="rId2"/>
            <a:srcRect l="0" t="26550" r="0" b="26550"/>
            <a:stretch>
              <a:fillRect/>
            </a:stretch>
          </p:blipFill>
          <p:spPr>
            <a:xfrm flipH="false" flipV="false">
              <a:off x="0" y="0"/>
              <a:ext cx="9827197" cy="6917518"/>
            </a:xfrm>
            <a:prstGeom prst="rect">
              <a:avLst/>
            </a:prstGeom>
          </p:spPr>
        </p:pic>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CE08B"/>
        </a:solidFill>
      </p:bgPr>
    </p:bg>
    <p:spTree>
      <p:nvGrpSpPr>
        <p:cNvPr id="1" name=""/>
        <p:cNvGrpSpPr/>
        <p:nvPr/>
      </p:nvGrpSpPr>
      <p:grpSpPr>
        <a:xfrm>
          <a:off x="0" y="0"/>
          <a:ext cx="0" cy="0"/>
          <a:chOff x="0" y="0"/>
          <a:chExt cx="0" cy="0"/>
        </a:xfrm>
      </p:grpSpPr>
      <p:grpSp>
        <p:nvGrpSpPr>
          <p:cNvPr name="Group 2" id="2"/>
          <p:cNvGrpSpPr/>
          <p:nvPr/>
        </p:nvGrpSpPr>
        <p:grpSpPr>
          <a:xfrm rot="0">
            <a:off x="11823019" y="5658027"/>
            <a:ext cx="3232491" cy="4628973"/>
            <a:chOff x="0" y="0"/>
            <a:chExt cx="4309987" cy="6171964"/>
          </a:xfrm>
        </p:grpSpPr>
        <p:pic>
          <p:nvPicPr>
            <p:cNvPr name="Picture 3" id="3"/>
            <p:cNvPicPr>
              <a:picLocks noChangeAspect="true"/>
            </p:cNvPicPr>
            <p:nvPr/>
          </p:nvPicPr>
          <p:blipFill>
            <a:blip r:embed="rId2"/>
            <a:srcRect l="0" t="2296" r="0" b="2296"/>
            <a:stretch>
              <a:fillRect/>
            </a:stretch>
          </p:blipFill>
          <p:spPr>
            <a:xfrm flipH="false" flipV="false">
              <a:off x="0" y="0"/>
              <a:ext cx="4309987" cy="6171964"/>
            </a:xfrm>
            <a:prstGeom prst="rect">
              <a:avLst/>
            </a:prstGeom>
          </p:spPr>
        </p:pic>
      </p:grpSp>
      <p:grpSp>
        <p:nvGrpSpPr>
          <p:cNvPr name="Group 4" id="4"/>
          <p:cNvGrpSpPr/>
          <p:nvPr/>
        </p:nvGrpSpPr>
        <p:grpSpPr>
          <a:xfrm rot="0">
            <a:off x="1028700" y="8225333"/>
            <a:ext cx="7510515" cy="1032967"/>
            <a:chOff x="0" y="0"/>
            <a:chExt cx="11133897" cy="1531313"/>
          </a:xfrm>
        </p:grpSpPr>
        <p:sp>
          <p:nvSpPr>
            <p:cNvPr name="Freeform 5" id="5"/>
            <p:cNvSpPr/>
            <p:nvPr/>
          </p:nvSpPr>
          <p:spPr>
            <a:xfrm flipH="false" flipV="false" rot="0">
              <a:off x="0" y="0"/>
              <a:ext cx="11133897" cy="1531313"/>
            </a:xfrm>
            <a:custGeom>
              <a:avLst/>
              <a:gdLst/>
              <a:ahLst/>
              <a:cxnLst/>
              <a:rect r="r" b="b" t="t" l="l"/>
              <a:pathLst>
                <a:path h="1531313" w="11133897">
                  <a:moveTo>
                    <a:pt x="0" y="0"/>
                  </a:moveTo>
                  <a:lnTo>
                    <a:pt x="11133897" y="0"/>
                  </a:lnTo>
                  <a:lnTo>
                    <a:pt x="11133897" y="1531313"/>
                  </a:lnTo>
                  <a:lnTo>
                    <a:pt x="0" y="1531313"/>
                  </a:lnTo>
                  <a:close/>
                </a:path>
              </a:pathLst>
            </a:custGeom>
            <a:solidFill>
              <a:srgbClr val="FFFDFB"/>
            </a:solidFill>
            <a:ln cap="sq">
              <a:noFill/>
              <a:prstDash val="sysDot"/>
              <a:miter/>
            </a:ln>
          </p:spPr>
        </p:sp>
        <p:sp>
          <p:nvSpPr>
            <p:cNvPr name="TextBox 6" id="6"/>
            <p:cNvSpPr txBox="true"/>
            <p:nvPr/>
          </p:nvSpPr>
          <p:spPr>
            <a:xfrm>
              <a:off x="0" y="-38100"/>
              <a:ext cx="11133897" cy="1569413"/>
            </a:xfrm>
            <a:prstGeom prst="rect">
              <a:avLst/>
            </a:prstGeom>
          </p:spPr>
          <p:txBody>
            <a:bodyPr anchor="b" rtlCol="false" tIns="254000" lIns="254000" bIns="254000" rIns="254000"/>
            <a:lstStyle/>
            <a:p>
              <a:pPr algn="l">
                <a:lnSpc>
                  <a:spcPts val="2100"/>
                </a:lnSpc>
              </a:pPr>
              <a:r>
                <a:rPr lang="en-US" sz="1500" b="true">
                  <a:solidFill>
                    <a:srgbClr val="401804"/>
                  </a:solidFill>
                  <a:latin typeface="DM Sans Bold"/>
                  <a:ea typeface="DM Sans Bold"/>
                  <a:cs typeface="DM Sans Bold"/>
                  <a:sym typeface="DM Sans Bold"/>
                </a:rPr>
                <a:t>Tip: </a:t>
              </a:r>
              <a:r>
                <a:rPr lang="en-US" sz="1500">
                  <a:solidFill>
                    <a:srgbClr val="401804"/>
                  </a:solidFill>
                  <a:latin typeface="DM Sans"/>
                  <a:ea typeface="DM Sans"/>
                  <a:cs typeface="DM Sans"/>
                  <a:sym typeface="DM Sans"/>
                </a:rPr>
                <a:t>Drag and drop your photo or video. Select the sample photo or video and delete. Choose yours from </a:t>
              </a:r>
              <a:r>
                <a:rPr lang="en-US" sz="1500" b="true">
                  <a:solidFill>
                    <a:srgbClr val="401804"/>
                  </a:solidFill>
                  <a:latin typeface="DM Sans Bold"/>
                  <a:ea typeface="DM Sans Bold"/>
                  <a:cs typeface="DM Sans Bold"/>
                  <a:sym typeface="DM Sans Bold"/>
                </a:rPr>
                <a:t>Uploads</a:t>
              </a:r>
              <a:r>
                <a:rPr lang="en-US" sz="1500">
                  <a:solidFill>
                    <a:srgbClr val="401804"/>
                  </a:solidFill>
                  <a:latin typeface="DM Sans"/>
                  <a:ea typeface="DM Sans"/>
                  <a:cs typeface="DM Sans"/>
                  <a:sym typeface="DM Sans"/>
                </a:rPr>
                <a:t>, drag, and then drop inside the frame.</a:t>
              </a:r>
            </a:p>
          </p:txBody>
        </p:sp>
      </p:grpSp>
      <p:grpSp>
        <p:nvGrpSpPr>
          <p:cNvPr name="Group 7" id="7"/>
          <p:cNvGrpSpPr/>
          <p:nvPr/>
        </p:nvGrpSpPr>
        <p:grpSpPr>
          <a:xfrm rot="0">
            <a:off x="15055509" y="1029054"/>
            <a:ext cx="3232491" cy="4628973"/>
            <a:chOff x="0" y="0"/>
            <a:chExt cx="4309987" cy="6171964"/>
          </a:xfrm>
        </p:grpSpPr>
        <p:pic>
          <p:nvPicPr>
            <p:cNvPr name="Picture 8" id="8"/>
            <p:cNvPicPr>
              <a:picLocks noChangeAspect="true"/>
            </p:cNvPicPr>
            <p:nvPr/>
          </p:nvPicPr>
          <p:blipFill>
            <a:blip r:embed="rId3"/>
            <a:srcRect l="19698" t="36987" r="22158" b="7539"/>
            <a:stretch>
              <a:fillRect/>
            </a:stretch>
          </p:blipFill>
          <p:spPr>
            <a:xfrm flipH="false" flipV="false">
              <a:off x="0" y="0"/>
              <a:ext cx="4309987" cy="6171964"/>
            </a:xfrm>
            <a:prstGeom prst="rect">
              <a:avLst/>
            </a:prstGeom>
          </p:spPr>
        </p:pic>
      </p:grpSp>
      <p:grpSp>
        <p:nvGrpSpPr>
          <p:cNvPr name="Group 9" id="9"/>
          <p:cNvGrpSpPr/>
          <p:nvPr/>
        </p:nvGrpSpPr>
        <p:grpSpPr>
          <a:xfrm rot="0">
            <a:off x="1028700" y="787662"/>
            <a:ext cx="9634205" cy="4548509"/>
            <a:chOff x="0" y="0"/>
            <a:chExt cx="12845606" cy="6064678"/>
          </a:xfrm>
        </p:grpSpPr>
        <p:sp>
          <p:nvSpPr>
            <p:cNvPr name="TextBox 10" id="10"/>
            <p:cNvSpPr txBox="true"/>
            <p:nvPr/>
          </p:nvSpPr>
          <p:spPr>
            <a:xfrm rot="0">
              <a:off x="0" y="161925"/>
              <a:ext cx="12845606" cy="3107902"/>
            </a:xfrm>
            <a:prstGeom prst="rect">
              <a:avLst/>
            </a:prstGeom>
          </p:spPr>
          <p:txBody>
            <a:bodyPr anchor="t" rtlCol="false" tIns="0" lIns="0" bIns="0" rIns="0">
              <a:spAutoFit/>
            </a:bodyPr>
            <a:lstStyle/>
            <a:p>
              <a:pPr algn="l" marL="0" indent="0" lvl="0">
                <a:lnSpc>
                  <a:spcPts val="8800"/>
                </a:lnSpc>
              </a:pPr>
              <a:r>
                <a:rPr lang="en-US" b="true" sz="8800" spc="-439">
                  <a:solidFill>
                    <a:srgbClr val="E12020"/>
                  </a:solidFill>
                  <a:latin typeface="Gotham Heavy"/>
                  <a:ea typeface="Gotham Heavy"/>
                  <a:cs typeface="Gotham Heavy"/>
                  <a:sym typeface="Gotham Heavy"/>
                </a:rPr>
                <a:t>The duo we didn’t see coming</a:t>
              </a:r>
            </a:p>
          </p:txBody>
        </p:sp>
        <p:sp>
          <p:nvSpPr>
            <p:cNvPr name="TextBox 11" id="11"/>
            <p:cNvSpPr txBox="true"/>
            <p:nvPr/>
          </p:nvSpPr>
          <p:spPr>
            <a:xfrm rot="0">
              <a:off x="0" y="3755395"/>
              <a:ext cx="11182530" cy="2309283"/>
            </a:xfrm>
            <a:prstGeom prst="rect">
              <a:avLst/>
            </a:prstGeom>
          </p:spPr>
          <p:txBody>
            <a:bodyPr anchor="t" rtlCol="false" tIns="0" lIns="0" bIns="0" rIns="0">
              <a:spAutoFit/>
            </a:bodyPr>
            <a:lstStyle/>
            <a:p>
              <a:pPr algn="l" marL="0" indent="0" lvl="0">
                <a:lnSpc>
                  <a:spcPts val="3500"/>
                </a:lnSpc>
                <a:spcBef>
                  <a:spcPct val="0"/>
                </a:spcBef>
              </a:pPr>
              <a:r>
                <a:rPr lang="en-US" sz="2500" spc="-50">
                  <a:solidFill>
                    <a:srgbClr val="401804"/>
                  </a:solidFill>
                  <a:latin typeface="DM Sans"/>
                  <a:ea typeface="DM Sans"/>
                  <a:cs typeface="DM Sans"/>
                  <a:sym typeface="DM Sans"/>
                </a:rPr>
                <a:t>The premise of your buddy comedy series. Introduce the characters and what brings them together. Talk about how their characters and relationships will evolve as they reach the main conflict or goal of the story. </a:t>
              </a:r>
            </a:p>
          </p:txBody>
        </p:sp>
      </p:grpSp>
    </p:spTree>
  </p:cSld>
  <p:clrMapOvr>
    <a:masterClrMapping/>
  </p:clrMapOvr>
</p:sld>
</file>

<file path=ppt/slides/slide3.xml><?xml version="1.0" encoding="utf-8"?>
<p:sld xmlns:p="http://schemas.openxmlformats.org/presentationml/2006/main" xmlns:a="http://schemas.openxmlformats.org/drawingml/2006/main">
  <p:cSld>
    <p:bg>
      <p:bgPr>
        <a:solidFill>
          <a:srgbClr val="E12020"/>
        </a:solidFill>
      </p:bgPr>
    </p:bg>
    <p:spTree>
      <p:nvGrpSpPr>
        <p:cNvPr id="1" name=""/>
        <p:cNvGrpSpPr/>
        <p:nvPr/>
      </p:nvGrpSpPr>
      <p:grpSpPr>
        <a:xfrm>
          <a:off x="0" y="0"/>
          <a:ext cx="0" cy="0"/>
          <a:chOff x="0" y="0"/>
          <a:chExt cx="0" cy="0"/>
        </a:xfrm>
      </p:grpSpPr>
      <p:sp>
        <p:nvSpPr>
          <p:cNvPr name="TextBox 2" id="2"/>
          <p:cNvSpPr txBox="true"/>
          <p:nvPr/>
        </p:nvSpPr>
        <p:spPr>
          <a:xfrm rot="0">
            <a:off x="1028700" y="913022"/>
            <a:ext cx="11728506" cy="1166494"/>
          </a:xfrm>
          <a:prstGeom prst="rect">
            <a:avLst/>
          </a:prstGeom>
        </p:spPr>
        <p:txBody>
          <a:bodyPr anchor="t" rtlCol="false" tIns="0" lIns="0" bIns="0" rIns="0">
            <a:spAutoFit/>
          </a:bodyPr>
          <a:lstStyle/>
          <a:p>
            <a:pPr algn="l" marL="0" indent="0" lvl="0">
              <a:lnSpc>
                <a:spcPts val="8799"/>
              </a:lnSpc>
            </a:pPr>
            <a:r>
              <a:rPr lang="en-US" b="true" sz="8799" spc="-439" strike="noStrike" u="none">
                <a:solidFill>
                  <a:srgbClr val="FCE08B"/>
                </a:solidFill>
                <a:latin typeface="Gotham Heavy"/>
                <a:ea typeface="Gotham Heavy"/>
                <a:cs typeface="Gotham Heavy"/>
                <a:sym typeface="Gotham Heavy"/>
              </a:rPr>
              <a:t>Structure and tone</a:t>
            </a:r>
          </a:p>
        </p:txBody>
      </p:sp>
      <p:grpSp>
        <p:nvGrpSpPr>
          <p:cNvPr name="Group 3" id="3"/>
          <p:cNvGrpSpPr/>
          <p:nvPr/>
        </p:nvGrpSpPr>
        <p:grpSpPr>
          <a:xfrm rot="0">
            <a:off x="4408610" y="4334146"/>
            <a:ext cx="5752667" cy="1561558"/>
            <a:chOff x="0" y="0"/>
            <a:chExt cx="7670223" cy="2082077"/>
          </a:xfrm>
        </p:grpSpPr>
        <p:sp>
          <p:nvSpPr>
            <p:cNvPr name="TextBox 4" id="4"/>
            <p:cNvSpPr txBox="true"/>
            <p:nvPr/>
          </p:nvSpPr>
          <p:spPr>
            <a:xfrm rot="0">
              <a:off x="0" y="-9525"/>
              <a:ext cx="7670223" cy="657225"/>
            </a:xfrm>
            <a:prstGeom prst="rect">
              <a:avLst/>
            </a:prstGeom>
          </p:spPr>
          <p:txBody>
            <a:bodyPr anchor="t" rtlCol="false" tIns="0" lIns="0" bIns="0" rIns="0">
              <a:spAutoFit/>
            </a:bodyPr>
            <a:lstStyle/>
            <a:p>
              <a:pPr algn="ctr" marL="0" indent="0" lvl="0">
                <a:lnSpc>
                  <a:spcPts val="3840"/>
                </a:lnSpc>
                <a:spcBef>
                  <a:spcPct val="0"/>
                </a:spcBef>
              </a:pPr>
              <a:r>
                <a:rPr lang="en-US" b="true" sz="3200" spc="-160">
                  <a:solidFill>
                    <a:srgbClr val="FCE08B"/>
                  </a:solidFill>
                  <a:latin typeface="Gotham Heavy"/>
                  <a:ea typeface="Gotham Heavy"/>
                  <a:cs typeface="Gotham Heavy"/>
                  <a:sym typeface="Gotham Heavy"/>
                </a:rPr>
                <a:t>Situational comedy</a:t>
              </a:r>
            </a:p>
          </p:txBody>
        </p:sp>
        <p:sp>
          <p:nvSpPr>
            <p:cNvPr name="TextBox 5" id="5"/>
            <p:cNvSpPr txBox="true"/>
            <p:nvPr/>
          </p:nvSpPr>
          <p:spPr>
            <a:xfrm rot="0">
              <a:off x="0" y="998132"/>
              <a:ext cx="7670223" cy="1083945"/>
            </a:xfrm>
            <a:prstGeom prst="rect">
              <a:avLst/>
            </a:prstGeom>
          </p:spPr>
          <p:txBody>
            <a:bodyPr anchor="t" rtlCol="false" tIns="0" lIns="0" bIns="0" rIns="0">
              <a:spAutoFit/>
            </a:bodyPr>
            <a:lstStyle/>
            <a:p>
              <a:pPr algn="ctr">
                <a:lnSpc>
                  <a:spcPts val="3359"/>
                </a:lnSpc>
              </a:pPr>
              <a:r>
                <a:rPr lang="en-US" sz="2400" spc="-48">
                  <a:solidFill>
                    <a:srgbClr val="FFFDFB"/>
                  </a:solidFill>
                  <a:latin typeface="DM Sans"/>
                  <a:ea typeface="DM Sans"/>
                  <a:cs typeface="DM Sans"/>
                  <a:sym typeface="DM Sans"/>
                </a:rPr>
                <a:t>The format and feel of the series. </a:t>
              </a:r>
            </a:p>
            <a:p>
              <a:pPr algn="ctr" marL="0" indent="0" lvl="0">
                <a:lnSpc>
                  <a:spcPts val="3359"/>
                </a:lnSpc>
                <a:spcBef>
                  <a:spcPct val="0"/>
                </a:spcBef>
              </a:pPr>
              <a:r>
                <a:rPr lang="en-US" sz="2399" spc="-47">
                  <a:solidFill>
                    <a:srgbClr val="FFFDFB"/>
                  </a:solidFill>
                  <a:latin typeface="DM Sans"/>
                  <a:ea typeface="DM Sans"/>
                  <a:cs typeface="DM Sans"/>
                  <a:sym typeface="DM Sans"/>
                </a:rPr>
                <a:t>Make it clear and concise. </a:t>
              </a:r>
            </a:p>
          </p:txBody>
        </p:sp>
      </p:grpSp>
      <p:grpSp>
        <p:nvGrpSpPr>
          <p:cNvPr name="Group 6" id="6"/>
          <p:cNvGrpSpPr/>
          <p:nvPr/>
        </p:nvGrpSpPr>
        <p:grpSpPr>
          <a:xfrm rot="0">
            <a:off x="11506633" y="4334146"/>
            <a:ext cx="5752667" cy="1561558"/>
            <a:chOff x="0" y="0"/>
            <a:chExt cx="7670223" cy="2082077"/>
          </a:xfrm>
        </p:grpSpPr>
        <p:sp>
          <p:nvSpPr>
            <p:cNvPr name="TextBox 7" id="7"/>
            <p:cNvSpPr txBox="true"/>
            <p:nvPr/>
          </p:nvSpPr>
          <p:spPr>
            <a:xfrm rot="0">
              <a:off x="0" y="-9525"/>
              <a:ext cx="7670223" cy="657225"/>
            </a:xfrm>
            <a:prstGeom prst="rect">
              <a:avLst/>
            </a:prstGeom>
          </p:spPr>
          <p:txBody>
            <a:bodyPr anchor="t" rtlCol="false" tIns="0" lIns="0" bIns="0" rIns="0">
              <a:spAutoFit/>
            </a:bodyPr>
            <a:lstStyle/>
            <a:p>
              <a:pPr algn="ctr" marL="0" indent="0" lvl="0">
                <a:lnSpc>
                  <a:spcPts val="3840"/>
                </a:lnSpc>
                <a:spcBef>
                  <a:spcPct val="0"/>
                </a:spcBef>
              </a:pPr>
              <a:r>
                <a:rPr lang="en-US" b="true" sz="3200" spc="-160" strike="noStrike" u="none">
                  <a:solidFill>
                    <a:srgbClr val="FCE08B"/>
                  </a:solidFill>
                  <a:latin typeface="Gotham Heavy"/>
                  <a:ea typeface="Gotham Heavy"/>
                  <a:cs typeface="Gotham Heavy"/>
                  <a:sym typeface="Gotham Heavy"/>
                </a:rPr>
                <a:t>Goofy with a heart</a:t>
              </a:r>
            </a:p>
          </p:txBody>
        </p:sp>
        <p:sp>
          <p:nvSpPr>
            <p:cNvPr name="TextBox 8" id="8"/>
            <p:cNvSpPr txBox="true"/>
            <p:nvPr/>
          </p:nvSpPr>
          <p:spPr>
            <a:xfrm rot="0">
              <a:off x="0" y="998132"/>
              <a:ext cx="7670223" cy="1083945"/>
            </a:xfrm>
            <a:prstGeom prst="rect">
              <a:avLst/>
            </a:prstGeom>
          </p:spPr>
          <p:txBody>
            <a:bodyPr anchor="t" rtlCol="false" tIns="0" lIns="0" bIns="0" rIns="0">
              <a:spAutoFit/>
            </a:bodyPr>
            <a:lstStyle/>
            <a:p>
              <a:pPr algn="ctr">
                <a:lnSpc>
                  <a:spcPts val="3359"/>
                </a:lnSpc>
              </a:pPr>
              <a:r>
                <a:rPr lang="en-US" sz="2400" spc="-48">
                  <a:solidFill>
                    <a:srgbClr val="FFFDFB"/>
                  </a:solidFill>
                  <a:latin typeface="DM Sans"/>
                  <a:ea typeface="DM Sans"/>
                  <a:cs typeface="DM Sans"/>
                  <a:sym typeface="DM Sans"/>
                </a:rPr>
                <a:t>The format and feel of the series.</a:t>
              </a:r>
              <a:r>
                <a:rPr lang="en-US" sz="2400" spc="-48">
                  <a:solidFill>
                    <a:srgbClr val="FFFDFB"/>
                  </a:solidFill>
                  <a:latin typeface="DM Sans"/>
                  <a:ea typeface="DM Sans"/>
                  <a:cs typeface="DM Sans"/>
                  <a:sym typeface="DM Sans"/>
                </a:rPr>
                <a:t> </a:t>
              </a:r>
            </a:p>
            <a:p>
              <a:pPr algn="ctr" marL="0" indent="0" lvl="0">
                <a:lnSpc>
                  <a:spcPts val="3359"/>
                </a:lnSpc>
                <a:spcBef>
                  <a:spcPct val="0"/>
                </a:spcBef>
              </a:pPr>
              <a:r>
                <a:rPr lang="en-US" sz="2399" spc="-47">
                  <a:solidFill>
                    <a:srgbClr val="FFFDFB"/>
                  </a:solidFill>
                  <a:latin typeface="DM Sans"/>
                  <a:ea typeface="DM Sans"/>
                  <a:cs typeface="DM Sans"/>
                  <a:sym typeface="DM Sans"/>
                </a:rPr>
                <a:t>Make it clear and concise. </a:t>
              </a:r>
            </a:p>
          </p:txBody>
        </p:sp>
      </p:grpSp>
      <p:grpSp>
        <p:nvGrpSpPr>
          <p:cNvPr name="Group 9" id="9"/>
          <p:cNvGrpSpPr/>
          <p:nvPr/>
        </p:nvGrpSpPr>
        <p:grpSpPr>
          <a:xfrm rot="0">
            <a:off x="1028700" y="7280019"/>
            <a:ext cx="5752667" cy="1558290"/>
            <a:chOff x="0" y="0"/>
            <a:chExt cx="7670223" cy="2077720"/>
          </a:xfrm>
        </p:grpSpPr>
        <p:sp>
          <p:nvSpPr>
            <p:cNvPr name="TextBox 10" id="10"/>
            <p:cNvSpPr txBox="true"/>
            <p:nvPr/>
          </p:nvSpPr>
          <p:spPr>
            <a:xfrm rot="0">
              <a:off x="0" y="-9525"/>
              <a:ext cx="7670223" cy="657225"/>
            </a:xfrm>
            <a:prstGeom prst="rect">
              <a:avLst/>
            </a:prstGeom>
          </p:spPr>
          <p:txBody>
            <a:bodyPr anchor="t" rtlCol="false" tIns="0" lIns="0" bIns="0" rIns="0">
              <a:spAutoFit/>
            </a:bodyPr>
            <a:lstStyle/>
            <a:p>
              <a:pPr algn="ctr" marL="0" indent="0" lvl="0">
                <a:lnSpc>
                  <a:spcPts val="3840"/>
                </a:lnSpc>
                <a:spcBef>
                  <a:spcPct val="0"/>
                </a:spcBef>
              </a:pPr>
              <a:r>
                <a:rPr lang="en-US" b="true" sz="3200" spc="-160" strike="noStrike" u="none">
                  <a:solidFill>
                    <a:srgbClr val="FCE08B"/>
                  </a:solidFill>
                  <a:latin typeface="Gotham Heavy"/>
                  <a:ea typeface="Gotham Heavy"/>
                  <a:cs typeface="Gotham Heavy"/>
                  <a:sym typeface="Gotham Heavy"/>
                </a:rPr>
                <a:t>Chaotic adventures</a:t>
              </a:r>
            </a:p>
          </p:txBody>
        </p:sp>
        <p:sp>
          <p:nvSpPr>
            <p:cNvPr name="TextBox 11" id="11"/>
            <p:cNvSpPr txBox="true"/>
            <p:nvPr/>
          </p:nvSpPr>
          <p:spPr>
            <a:xfrm rot="0">
              <a:off x="0" y="993775"/>
              <a:ext cx="7670223" cy="1083945"/>
            </a:xfrm>
            <a:prstGeom prst="rect">
              <a:avLst/>
            </a:prstGeom>
          </p:spPr>
          <p:txBody>
            <a:bodyPr anchor="t" rtlCol="false" tIns="0" lIns="0" bIns="0" rIns="0">
              <a:spAutoFit/>
            </a:bodyPr>
            <a:lstStyle/>
            <a:p>
              <a:pPr algn="ctr">
                <a:lnSpc>
                  <a:spcPts val="3359"/>
                </a:lnSpc>
              </a:pPr>
              <a:r>
                <a:rPr lang="en-US" sz="2400" spc="-48">
                  <a:solidFill>
                    <a:srgbClr val="FFFDFB"/>
                  </a:solidFill>
                  <a:latin typeface="DM Sans"/>
                  <a:ea typeface="DM Sans"/>
                  <a:cs typeface="DM Sans"/>
                  <a:sym typeface="DM Sans"/>
                </a:rPr>
                <a:t>The format and feel of the series.</a:t>
              </a:r>
              <a:r>
                <a:rPr lang="en-US" sz="2400" spc="-48">
                  <a:solidFill>
                    <a:srgbClr val="FFFDFB"/>
                  </a:solidFill>
                  <a:latin typeface="DM Sans"/>
                  <a:ea typeface="DM Sans"/>
                  <a:cs typeface="DM Sans"/>
                  <a:sym typeface="DM Sans"/>
                </a:rPr>
                <a:t> </a:t>
              </a:r>
            </a:p>
            <a:p>
              <a:pPr algn="ctr" marL="0" indent="0" lvl="0">
                <a:lnSpc>
                  <a:spcPts val="3359"/>
                </a:lnSpc>
                <a:spcBef>
                  <a:spcPct val="0"/>
                </a:spcBef>
              </a:pPr>
              <a:r>
                <a:rPr lang="en-US" sz="2399" spc="-47">
                  <a:solidFill>
                    <a:srgbClr val="FFFDFB"/>
                  </a:solidFill>
                  <a:latin typeface="DM Sans"/>
                  <a:ea typeface="DM Sans"/>
                  <a:cs typeface="DM Sans"/>
                  <a:sym typeface="DM Sans"/>
                </a:rPr>
                <a:t>Make it clear and concise. </a:t>
              </a:r>
            </a:p>
          </p:txBody>
        </p:sp>
      </p:grpSp>
      <p:grpSp>
        <p:nvGrpSpPr>
          <p:cNvPr name="Group 12" id="12"/>
          <p:cNvGrpSpPr/>
          <p:nvPr/>
        </p:nvGrpSpPr>
        <p:grpSpPr>
          <a:xfrm rot="0">
            <a:off x="8126722" y="7280019"/>
            <a:ext cx="5752667" cy="1561558"/>
            <a:chOff x="0" y="0"/>
            <a:chExt cx="7670223" cy="2082077"/>
          </a:xfrm>
        </p:grpSpPr>
        <p:sp>
          <p:nvSpPr>
            <p:cNvPr name="TextBox 13" id="13"/>
            <p:cNvSpPr txBox="true"/>
            <p:nvPr/>
          </p:nvSpPr>
          <p:spPr>
            <a:xfrm rot="0">
              <a:off x="0" y="-9525"/>
              <a:ext cx="7670223" cy="657225"/>
            </a:xfrm>
            <a:prstGeom prst="rect">
              <a:avLst/>
            </a:prstGeom>
          </p:spPr>
          <p:txBody>
            <a:bodyPr anchor="t" rtlCol="false" tIns="0" lIns="0" bIns="0" rIns="0">
              <a:spAutoFit/>
            </a:bodyPr>
            <a:lstStyle/>
            <a:p>
              <a:pPr algn="ctr" marL="0" indent="0" lvl="0">
                <a:lnSpc>
                  <a:spcPts val="3840"/>
                </a:lnSpc>
                <a:spcBef>
                  <a:spcPct val="0"/>
                </a:spcBef>
              </a:pPr>
              <a:r>
                <a:rPr lang="en-US" b="true" sz="3200" spc="-160" strike="noStrike" u="none">
                  <a:solidFill>
                    <a:srgbClr val="FCE08B"/>
                  </a:solidFill>
                  <a:latin typeface="Gotham Heavy"/>
                  <a:ea typeface="Gotham Heavy"/>
                  <a:cs typeface="Gotham Heavy"/>
                  <a:sym typeface="Gotham Heavy"/>
                </a:rPr>
                <a:t>Character-driven humor</a:t>
              </a:r>
            </a:p>
          </p:txBody>
        </p:sp>
        <p:sp>
          <p:nvSpPr>
            <p:cNvPr name="TextBox 14" id="14"/>
            <p:cNvSpPr txBox="true"/>
            <p:nvPr/>
          </p:nvSpPr>
          <p:spPr>
            <a:xfrm rot="0">
              <a:off x="0" y="998132"/>
              <a:ext cx="7670223" cy="1083945"/>
            </a:xfrm>
            <a:prstGeom prst="rect">
              <a:avLst/>
            </a:prstGeom>
          </p:spPr>
          <p:txBody>
            <a:bodyPr anchor="t" rtlCol="false" tIns="0" lIns="0" bIns="0" rIns="0">
              <a:spAutoFit/>
            </a:bodyPr>
            <a:lstStyle/>
            <a:p>
              <a:pPr algn="ctr">
                <a:lnSpc>
                  <a:spcPts val="3359"/>
                </a:lnSpc>
              </a:pPr>
              <a:r>
                <a:rPr lang="en-US" sz="2400" spc="-48">
                  <a:solidFill>
                    <a:srgbClr val="FFFDFB"/>
                  </a:solidFill>
                  <a:latin typeface="DM Sans"/>
                  <a:ea typeface="DM Sans"/>
                  <a:cs typeface="DM Sans"/>
                  <a:sym typeface="DM Sans"/>
                </a:rPr>
                <a:t>The format and feel of the series.</a:t>
              </a:r>
              <a:r>
                <a:rPr lang="en-US" sz="2400" spc="-48">
                  <a:solidFill>
                    <a:srgbClr val="FFFDFB"/>
                  </a:solidFill>
                  <a:latin typeface="DM Sans"/>
                  <a:ea typeface="DM Sans"/>
                  <a:cs typeface="DM Sans"/>
                  <a:sym typeface="DM Sans"/>
                </a:rPr>
                <a:t> </a:t>
              </a:r>
            </a:p>
            <a:p>
              <a:pPr algn="ctr" marL="0" indent="0" lvl="0">
                <a:lnSpc>
                  <a:spcPts val="3359"/>
                </a:lnSpc>
                <a:spcBef>
                  <a:spcPct val="0"/>
                </a:spcBef>
              </a:pPr>
              <a:r>
                <a:rPr lang="en-US" sz="2399" spc="-47">
                  <a:solidFill>
                    <a:srgbClr val="FFFDFB"/>
                  </a:solidFill>
                  <a:latin typeface="DM Sans"/>
                  <a:ea typeface="DM Sans"/>
                  <a:cs typeface="DM Sans"/>
                  <a:sym typeface="DM Sans"/>
                </a:rPr>
                <a:t>Make it clear and concise. </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DF6EF"/>
        </a:solidFill>
      </p:bgPr>
    </p:bg>
    <p:spTree>
      <p:nvGrpSpPr>
        <p:cNvPr id="1" name=""/>
        <p:cNvGrpSpPr/>
        <p:nvPr/>
      </p:nvGrpSpPr>
      <p:grpSpPr>
        <a:xfrm>
          <a:off x="0" y="0"/>
          <a:ext cx="0" cy="0"/>
          <a:chOff x="0" y="0"/>
          <a:chExt cx="0" cy="0"/>
        </a:xfrm>
      </p:grpSpPr>
      <p:grpSp>
        <p:nvGrpSpPr>
          <p:cNvPr name="Group 2" id="2"/>
          <p:cNvGrpSpPr/>
          <p:nvPr/>
        </p:nvGrpSpPr>
        <p:grpSpPr>
          <a:xfrm rot="0">
            <a:off x="12554607" y="1028700"/>
            <a:ext cx="5733393" cy="7059320"/>
            <a:chOff x="0" y="0"/>
            <a:chExt cx="7644524" cy="9412427"/>
          </a:xfrm>
        </p:grpSpPr>
        <p:pic>
          <p:nvPicPr>
            <p:cNvPr name="Picture 3" id="3"/>
            <p:cNvPicPr>
              <a:picLocks noChangeAspect="true"/>
            </p:cNvPicPr>
            <p:nvPr/>
          </p:nvPicPr>
          <p:blipFill>
            <a:blip r:embed="rId2"/>
            <a:srcRect l="638" t="15317" r="0" b="2408"/>
            <a:stretch>
              <a:fillRect/>
            </a:stretch>
          </p:blipFill>
          <p:spPr>
            <a:xfrm flipH="false" flipV="false">
              <a:off x="0" y="0"/>
              <a:ext cx="7644524" cy="9412427"/>
            </a:xfrm>
            <a:prstGeom prst="rect">
              <a:avLst/>
            </a:prstGeom>
          </p:spPr>
        </p:pic>
      </p:grpSp>
      <p:grpSp>
        <p:nvGrpSpPr>
          <p:cNvPr name="Group 4" id="4"/>
          <p:cNvGrpSpPr/>
          <p:nvPr/>
        </p:nvGrpSpPr>
        <p:grpSpPr>
          <a:xfrm rot="0">
            <a:off x="12583411" y="8385239"/>
            <a:ext cx="5353712" cy="1200531"/>
            <a:chOff x="0" y="0"/>
            <a:chExt cx="7936563" cy="1779717"/>
          </a:xfrm>
        </p:grpSpPr>
        <p:sp>
          <p:nvSpPr>
            <p:cNvPr name="Freeform 5" id="5"/>
            <p:cNvSpPr/>
            <p:nvPr/>
          </p:nvSpPr>
          <p:spPr>
            <a:xfrm flipH="false" flipV="false" rot="0">
              <a:off x="0" y="0"/>
              <a:ext cx="7936564" cy="1779717"/>
            </a:xfrm>
            <a:custGeom>
              <a:avLst/>
              <a:gdLst/>
              <a:ahLst/>
              <a:cxnLst/>
              <a:rect r="r" b="b" t="t" l="l"/>
              <a:pathLst>
                <a:path h="1779717" w="7936564">
                  <a:moveTo>
                    <a:pt x="0" y="0"/>
                  </a:moveTo>
                  <a:lnTo>
                    <a:pt x="7936564" y="0"/>
                  </a:lnTo>
                  <a:lnTo>
                    <a:pt x="7936564" y="1779717"/>
                  </a:lnTo>
                  <a:lnTo>
                    <a:pt x="0" y="1779717"/>
                  </a:lnTo>
                  <a:close/>
                </a:path>
              </a:pathLst>
            </a:custGeom>
            <a:solidFill>
              <a:srgbClr val="FFFDFB"/>
            </a:solidFill>
            <a:ln cap="sq">
              <a:noFill/>
              <a:prstDash val="sysDot"/>
              <a:miter/>
            </a:ln>
          </p:spPr>
        </p:sp>
        <p:sp>
          <p:nvSpPr>
            <p:cNvPr name="TextBox 6" id="6"/>
            <p:cNvSpPr txBox="true"/>
            <p:nvPr/>
          </p:nvSpPr>
          <p:spPr>
            <a:xfrm>
              <a:off x="0" y="-38100"/>
              <a:ext cx="7936563" cy="1817817"/>
            </a:xfrm>
            <a:prstGeom prst="rect">
              <a:avLst/>
            </a:prstGeom>
          </p:spPr>
          <p:txBody>
            <a:bodyPr anchor="ctr" rtlCol="false" tIns="254000" lIns="254000" bIns="254000" rIns="254000"/>
            <a:lstStyle/>
            <a:p>
              <a:pPr algn="l">
                <a:lnSpc>
                  <a:spcPts val="2100"/>
                </a:lnSpc>
              </a:pPr>
              <a:r>
                <a:rPr lang="en-US" sz="1500" b="true">
                  <a:solidFill>
                    <a:srgbClr val="401804"/>
                  </a:solidFill>
                  <a:latin typeface="DM Sans Bold"/>
                  <a:ea typeface="DM Sans Bold"/>
                  <a:cs typeface="DM Sans Bold"/>
                  <a:sym typeface="DM Sans Bold"/>
                </a:rPr>
                <a:t>Tip: </a:t>
              </a:r>
              <a:r>
                <a:rPr lang="en-US" sz="1500">
                  <a:solidFill>
                    <a:srgbClr val="401804"/>
                  </a:solidFill>
                  <a:latin typeface="DM Sans"/>
                  <a:ea typeface="DM Sans"/>
                  <a:cs typeface="DM Sans"/>
                  <a:sym typeface="DM Sans"/>
                </a:rPr>
                <a:t>Drag and drop your photo or video. Select the sample photo or video and delete. Choose yours from </a:t>
              </a:r>
              <a:r>
                <a:rPr lang="en-US" sz="1500" b="true">
                  <a:solidFill>
                    <a:srgbClr val="401804"/>
                  </a:solidFill>
                  <a:latin typeface="DM Sans Bold"/>
                  <a:ea typeface="DM Sans Bold"/>
                  <a:cs typeface="DM Sans Bold"/>
                  <a:sym typeface="DM Sans Bold"/>
                </a:rPr>
                <a:t>Uploads</a:t>
              </a:r>
              <a:r>
                <a:rPr lang="en-US" sz="1500">
                  <a:solidFill>
                    <a:srgbClr val="401804"/>
                  </a:solidFill>
                  <a:latin typeface="DM Sans"/>
                  <a:ea typeface="DM Sans"/>
                  <a:cs typeface="DM Sans"/>
                  <a:sym typeface="DM Sans"/>
                </a:rPr>
                <a:t>, drag, and then drop inside the frame.</a:t>
              </a:r>
            </a:p>
          </p:txBody>
        </p:sp>
      </p:grpSp>
      <p:grpSp>
        <p:nvGrpSpPr>
          <p:cNvPr name="Group 7" id="7"/>
          <p:cNvGrpSpPr/>
          <p:nvPr/>
        </p:nvGrpSpPr>
        <p:grpSpPr>
          <a:xfrm rot="0">
            <a:off x="886308" y="2442768"/>
            <a:ext cx="2830146" cy="3125091"/>
            <a:chOff x="0" y="0"/>
            <a:chExt cx="3773527" cy="4166788"/>
          </a:xfrm>
        </p:grpSpPr>
        <p:pic>
          <p:nvPicPr>
            <p:cNvPr name="Picture 8" id="8"/>
            <p:cNvPicPr>
              <a:picLocks noChangeAspect="true"/>
            </p:cNvPicPr>
            <p:nvPr/>
          </p:nvPicPr>
          <p:blipFill>
            <a:blip r:embed="rId3"/>
            <a:srcRect l="0" t="18577" r="0" b="7807"/>
            <a:stretch>
              <a:fillRect/>
            </a:stretch>
          </p:blipFill>
          <p:spPr>
            <a:xfrm flipH="false" flipV="false">
              <a:off x="0" y="0"/>
              <a:ext cx="3773527" cy="4166788"/>
            </a:xfrm>
            <a:prstGeom prst="rect">
              <a:avLst/>
            </a:prstGeom>
          </p:spPr>
        </p:pic>
      </p:grpSp>
      <p:grpSp>
        <p:nvGrpSpPr>
          <p:cNvPr name="Group 9" id="9"/>
          <p:cNvGrpSpPr/>
          <p:nvPr/>
        </p:nvGrpSpPr>
        <p:grpSpPr>
          <a:xfrm rot="0">
            <a:off x="-11010" y="6181754"/>
            <a:ext cx="3093000" cy="3224652"/>
            <a:chOff x="0" y="0"/>
            <a:chExt cx="4124000" cy="4299536"/>
          </a:xfrm>
        </p:grpSpPr>
        <p:pic>
          <p:nvPicPr>
            <p:cNvPr name="Picture 10" id="10"/>
            <p:cNvPicPr>
              <a:picLocks noChangeAspect="true"/>
            </p:cNvPicPr>
            <p:nvPr/>
          </p:nvPicPr>
          <p:blipFill>
            <a:blip r:embed="rId4"/>
            <a:srcRect l="0" t="27666" r="0" b="2872"/>
            <a:stretch>
              <a:fillRect/>
            </a:stretch>
          </p:blipFill>
          <p:spPr>
            <a:xfrm flipH="false" flipV="false">
              <a:off x="0" y="0"/>
              <a:ext cx="4124000" cy="4299536"/>
            </a:xfrm>
            <a:prstGeom prst="rect">
              <a:avLst/>
            </a:prstGeom>
          </p:spPr>
        </p:pic>
      </p:grpSp>
      <p:sp>
        <p:nvSpPr>
          <p:cNvPr name="Freeform 11" id="11"/>
          <p:cNvSpPr/>
          <p:nvPr/>
        </p:nvSpPr>
        <p:spPr>
          <a:xfrm flipH="false" flipV="false" rot="0">
            <a:off x="7585826" y="1028700"/>
            <a:ext cx="4692266" cy="4114800"/>
          </a:xfrm>
          <a:custGeom>
            <a:avLst/>
            <a:gdLst/>
            <a:ahLst/>
            <a:cxnLst/>
            <a:rect r="r" b="b" t="t" l="l"/>
            <a:pathLst>
              <a:path h="4114800" w="4692266">
                <a:moveTo>
                  <a:pt x="0" y="0"/>
                </a:moveTo>
                <a:lnTo>
                  <a:pt x="4692266" y="0"/>
                </a:lnTo>
                <a:lnTo>
                  <a:pt x="4692266" y="4114800"/>
                </a:lnTo>
                <a:lnTo>
                  <a:pt x="0" y="4114800"/>
                </a:lnTo>
                <a:lnTo>
                  <a:pt x="0" y="0"/>
                </a:lnTo>
                <a:close/>
              </a:path>
            </a:pathLst>
          </a:custGeom>
          <a:blipFill>
            <a:blip r:embed="rId5"/>
            <a:stretch>
              <a:fillRect l="-16455" t="0" r="-15166" b="0"/>
            </a:stretch>
          </a:blipFill>
        </p:spPr>
      </p:sp>
      <p:sp>
        <p:nvSpPr>
          <p:cNvPr name="Freeform 12" id="12"/>
          <p:cNvSpPr/>
          <p:nvPr/>
        </p:nvSpPr>
        <p:spPr>
          <a:xfrm flipH="false" flipV="false" rot="0">
            <a:off x="4116504" y="2749474"/>
            <a:ext cx="3069272" cy="2818386"/>
          </a:xfrm>
          <a:custGeom>
            <a:avLst/>
            <a:gdLst/>
            <a:ahLst/>
            <a:cxnLst/>
            <a:rect r="r" b="b" t="t" l="l"/>
            <a:pathLst>
              <a:path h="2818386" w="3069272">
                <a:moveTo>
                  <a:pt x="0" y="0"/>
                </a:moveTo>
                <a:lnTo>
                  <a:pt x="3069272" y="0"/>
                </a:lnTo>
                <a:lnTo>
                  <a:pt x="3069272" y="2818385"/>
                </a:lnTo>
                <a:lnTo>
                  <a:pt x="0" y="2818385"/>
                </a:lnTo>
                <a:lnTo>
                  <a:pt x="0" y="0"/>
                </a:lnTo>
                <a:close/>
              </a:path>
            </a:pathLst>
          </a:custGeom>
          <a:blipFill>
            <a:blip r:embed="rId6"/>
            <a:stretch>
              <a:fillRect l="0" t="-40425" r="0" b="-23029"/>
            </a:stretch>
          </a:blipFill>
        </p:spPr>
      </p:sp>
      <p:sp>
        <p:nvSpPr>
          <p:cNvPr name="Freeform 13" id="13"/>
          <p:cNvSpPr/>
          <p:nvPr/>
        </p:nvSpPr>
        <p:spPr>
          <a:xfrm flipH="false" flipV="false" rot="0">
            <a:off x="3482040" y="5939090"/>
            <a:ext cx="2795218" cy="3836799"/>
          </a:xfrm>
          <a:custGeom>
            <a:avLst/>
            <a:gdLst/>
            <a:ahLst/>
            <a:cxnLst/>
            <a:rect r="r" b="b" t="t" l="l"/>
            <a:pathLst>
              <a:path h="3836799" w="2795218">
                <a:moveTo>
                  <a:pt x="0" y="0"/>
                </a:moveTo>
                <a:lnTo>
                  <a:pt x="2795218" y="0"/>
                </a:lnTo>
                <a:lnTo>
                  <a:pt x="2795218" y="3836799"/>
                </a:lnTo>
                <a:lnTo>
                  <a:pt x="0" y="3836799"/>
                </a:lnTo>
                <a:lnTo>
                  <a:pt x="0" y="0"/>
                </a:lnTo>
                <a:close/>
              </a:path>
            </a:pathLst>
          </a:custGeom>
          <a:blipFill>
            <a:blip r:embed="rId7"/>
            <a:stretch>
              <a:fillRect l="-2201" t="-25055" r="-12163" b="0"/>
            </a:stretch>
          </a:blipFill>
        </p:spPr>
      </p:sp>
      <p:sp>
        <p:nvSpPr>
          <p:cNvPr name="Freeform 14" id="14"/>
          <p:cNvSpPr/>
          <p:nvPr/>
        </p:nvSpPr>
        <p:spPr>
          <a:xfrm flipH="false" flipV="false" rot="0">
            <a:off x="8031309" y="5567859"/>
            <a:ext cx="4124169" cy="4719141"/>
          </a:xfrm>
          <a:custGeom>
            <a:avLst/>
            <a:gdLst/>
            <a:ahLst/>
            <a:cxnLst/>
            <a:rect r="r" b="b" t="t" l="l"/>
            <a:pathLst>
              <a:path h="4719141" w="4124169">
                <a:moveTo>
                  <a:pt x="0" y="0"/>
                </a:moveTo>
                <a:lnTo>
                  <a:pt x="4124169" y="0"/>
                </a:lnTo>
                <a:lnTo>
                  <a:pt x="4124169" y="4719141"/>
                </a:lnTo>
                <a:lnTo>
                  <a:pt x="0" y="4719141"/>
                </a:lnTo>
                <a:lnTo>
                  <a:pt x="0" y="0"/>
                </a:lnTo>
                <a:close/>
              </a:path>
            </a:pathLst>
          </a:custGeom>
          <a:blipFill>
            <a:blip r:embed="rId8"/>
            <a:stretch>
              <a:fillRect l="0" t="-11732" r="0" b="-19438"/>
            </a:stretch>
          </a:blipFill>
        </p:spPr>
      </p:sp>
      <p:sp>
        <p:nvSpPr>
          <p:cNvPr name="Freeform 15" id="15"/>
          <p:cNvSpPr/>
          <p:nvPr/>
        </p:nvSpPr>
        <p:spPr>
          <a:xfrm flipH="false" flipV="false" rot="0">
            <a:off x="6532948" y="6575535"/>
            <a:ext cx="1801400" cy="2703790"/>
          </a:xfrm>
          <a:custGeom>
            <a:avLst/>
            <a:gdLst/>
            <a:ahLst/>
            <a:cxnLst/>
            <a:rect r="r" b="b" t="t" l="l"/>
            <a:pathLst>
              <a:path h="2703790" w="1801400">
                <a:moveTo>
                  <a:pt x="0" y="0"/>
                </a:moveTo>
                <a:lnTo>
                  <a:pt x="1801401" y="0"/>
                </a:lnTo>
                <a:lnTo>
                  <a:pt x="1801401" y="2703790"/>
                </a:lnTo>
                <a:lnTo>
                  <a:pt x="0" y="2703790"/>
                </a:lnTo>
                <a:lnTo>
                  <a:pt x="0" y="0"/>
                </a:lnTo>
                <a:close/>
              </a:path>
            </a:pathLst>
          </a:custGeom>
          <a:blipFill>
            <a:blip r:embed="rId9"/>
            <a:stretch>
              <a:fillRect l="0" t="0" r="0" b="0"/>
            </a:stretch>
          </a:blipFill>
        </p:spPr>
      </p:sp>
      <p:sp>
        <p:nvSpPr>
          <p:cNvPr name="TextBox 16" id="16"/>
          <p:cNvSpPr txBox="true"/>
          <p:nvPr/>
        </p:nvSpPr>
        <p:spPr>
          <a:xfrm rot="0">
            <a:off x="1028700" y="937048"/>
            <a:ext cx="6557126" cy="1176020"/>
          </a:xfrm>
          <a:prstGeom prst="rect">
            <a:avLst/>
          </a:prstGeom>
        </p:spPr>
        <p:txBody>
          <a:bodyPr anchor="t" rtlCol="false" tIns="0" lIns="0" bIns="0" rIns="0">
            <a:spAutoFit/>
          </a:bodyPr>
          <a:lstStyle/>
          <a:p>
            <a:pPr algn="l" marL="0" indent="0" lvl="0">
              <a:lnSpc>
                <a:spcPts val="8800"/>
              </a:lnSpc>
            </a:pPr>
            <a:r>
              <a:rPr lang="en-US" b="true" sz="8800" spc="-439">
                <a:solidFill>
                  <a:srgbClr val="E12020"/>
                </a:solidFill>
                <a:latin typeface="Gotham Heavy"/>
                <a:ea typeface="Gotham Heavy"/>
                <a:cs typeface="Gotham Heavy"/>
                <a:sym typeface="Gotham Heavy"/>
              </a:rPr>
              <a:t>Moodboard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12020"/>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44873" r="0" b="17649"/>
            <a:stretch>
              <a:fillRect/>
            </a:stretch>
          </p:blipFill>
          <p:spPr>
            <a:xfrm flipH="false" flipV="false">
              <a:off x="0" y="0"/>
              <a:ext cx="24384000" cy="13716000"/>
            </a:xfrm>
            <a:prstGeom prst="rect">
              <a:avLst/>
            </a:prstGeom>
          </p:spPr>
        </p:pic>
      </p:grpSp>
      <p:sp>
        <p:nvSpPr>
          <p:cNvPr name="TextBox 4" id="4"/>
          <p:cNvSpPr txBox="true"/>
          <p:nvPr/>
        </p:nvSpPr>
        <p:spPr>
          <a:xfrm rot="0">
            <a:off x="4469197" y="4476750"/>
            <a:ext cx="9349606" cy="1333500"/>
          </a:xfrm>
          <a:prstGeom prst="rect">
            <a:avLst/>
          </a:prstGeom>
        </p:spPr>
        <p:txBody>
          <a:bodyPr anchor="t" rtlCol="false" tIns="0" lIns="0" bIns="0" rIns="0">
            <a:spAutoFit/>
          </a:bodyPr>
          <a:lstStyle/>
          <a:p>
            <a:pPr algn="ctr" marL="0" indent="0" lvl="0">
              <a:lnSpc>
                <a:spcPts val="10559"/>
              </a:lnSpc>
              <a:spcBef>
                <a:spcPct val="0"/>
              </a:spcBef>
            </a:pPr>
            <a:r>
              <a:rPr lang="en-US" b="true" sz="8799" spc="-439" strike="noStrike" u="none">
                <a:solidFill>
                  <a:srgbClr val="FCE08B"/>
                </a:solidFill>
                <a:latin typeface="Gotham Heavy"/>
                <a:ea typeface="Gotham Heavy"/>
                <a:cs typeface="Gotham Heavy"/>
                <a:sym typeface="Gotham Heavy"/>
              </a:rPr>
              <a:t>Cast of characters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CE08B"/>
        </a:solidFill>
      </p:bgPr>
    </p:bg>
    <p:spTree>
      <p:nvGrpSpPr>
        <p:cNvPr id="1" name=""/>
        <p:cNvGrpSpPr/>
        <p:nvPr/>
      </p:nvGrpSpPr>
      <p:grpSpPr>
        <a:xfrm>
          <a:off x="0" y="0"/>
          <a:ext cx="0" cy="0"/>
          <a:chOff x="0" y="0"/>
          <a:chExt cx="0" cy="0"/>
        </a:xfrm>
      </p:grpSpPr>
      <p:grpSp>
        <p:nvGrpSpPr>
          <p:cNvPr name="Group 2" id="2"/>
          <p:cNvGrpSpPr/>
          <p:nvPr/>
        </p:nvGrpSpPr>
        <p:grpSpPr>
          <a:xfrm rot="0">
            <a:off x="1028700" y="3141981"/>
            <a:ext cx="7771182" cy="4726014"/>
            <a:chOff x="0" y="0"/>
            <a:chExt cx="10361576" cy="6301352"/>
          </a:xfrm>
        </p:grpSpPr>
        <p:pic>
          <p:nvPicPr>
            <p:cNvPr name="Picture 3" id="3"/>
            <p:cNvPicPr>
              <a:picLocks noChangeAspect="true"/>
            </p:cNvPicPr>
            <p:nvPr/>
          </p:nvPicPr>
          <p:blipFill>
            <a:blip r:embed="rId2"/>
            <a:srcRect l="631" t="36123" r="0" b="23589"/>
            <a:stretch>
              <a:fillRect/>
            </a:stretch>
          </p:blipFill>
          <p:spPr>
            <a:xfrm flipH="false" flipV="false">
              <a:off x="0" y="0"/>
              <a:ext cx="10361576" cy="6301352"/>
            </a:xfrm>
            <a:prstGeom prst="rect">
              <a:avLst/>
            </a:prstGeom>
          </p:spPr>
        </p:pic>
      </p:grpSp>
      <p:grpSp>
        <p:nvGrpSpPr>
          <p:cNvPr name="Group 4" id="4"/>
          <p:cNvGrpSpPr/>
          <p:nvPr/>
        </p:nvGrpSpPr>
        <p:grpSpPr>
          <a:xfrm rot="0">
            <a:off x="9488118" y="3141981"/>
            <a:ext cx="7771182" cy="4726014"/>
            <a:chOff x="0" y="0"/>
            <a:chExt cx="10361576" cy="6301352"/>
          </a:xfrm>
        </p:grpSpPr>
        <p:pic>
          <p:nvPicPr>
            <p:cNvPr name="Picture 5" id="5"/>
            <p:cNvPicPr>
              <a:picLocks noChangeAspect="true"/>
            </p:cNvPicPr>
            <p:nvPr/>
          </p:nvPicPr>
          <p:blipFill>
            <a:blip r:embed="rId3"/>
            <a:srcRect l="33599" t="19537" r="0" b="53558"/>
            <a:stretch>
              <a:fillRect/>
            </a:stretch>
          </p:blipFill>
          <p:spPr>
            <a:xfrm flipH="false" flipV="false">
              <a:off x="0" y="0"/>
              <a:ext cx="10361576" cy="6301352"/>
            </a:xfrm>
            <a:prstGeom prst="rect">
              <a:avLst/>
            </a:prstGeom>
          </p:spPr>
        </p:pic>
      </p:grpSp>
      <p:grpSp>
        <p:nvGrpSpPr>
          <p:cNvPr name="Group 6" id="6"/>
          <p:cNvGrpSpPr/>
          <p:nvPr/>
        </p:nvGrpSpPr>
        <p:grpSpPr>
          <a:xfrm rot="0">
            <a:off x="1028700" y="8121650"/>
            <a:ext cx="6620955" cy="1130300"/>
            <a:chOff x="0" y="0"/>
            <a:chExt cx="8827940" cy="1507066"/>
          </a:xfrm>
        </p:grpSpPr>
        <p:sp>
          <p:nvSpPr>
            <p:cNvPr name="TextBox 7" id="7"/>
            <p:cNvSpPr txBox="true"/>
            <p:nvPr/>
          </p:nvSpPr>
          <p:spPr>
            <a:xfrm rot="0">
              <a:off x="0" y="76200"/>
              <a:ext cx="8827940" cy="931333"/>
            </a:xfrm>
            <a:prstGeom prst="rect">
              <a:avLst/>
            </a:prstGeom>
          </p:spPr>
          <p:txBody>
            <a:bodyPr anchor="t" rtlCol="false" tIns="0" lIns="0" bIns="0" rIns="0">
              <a:spAutoFit/>
            </a:bodyPr>
            <a:lstStyle/>
            <a:p>
              <a:pPr algn="l" marL="0" indent="0" lvl="0">
                <a:lnSpc>
                  <a:spcPts val="5000"/>
                </a:lnSpc>
              </a:pPr>
              <a:r>
                <a:rPr lang="en-US" b="true" sz="5000" spc="-250" strike="noStrike" u="none">
                  <a:solidFill>
                    <a:srgbClr val="E12020"/>
                  </a:solidFill>
                  <a:latin typeface="Gotham Heavy"/>
                  <a:ea typeface="Gotham Heavy"/>
                  <a:cs typeface="Gotham Heavy"/>
                  <a:sym typeface="Gotham Heavy"/>
                </a:rPr>
                <a:t>Jet</a:t>
              </a:r>
            </a:p>
          </p:txBody>
        </p:sp>
        <p:sp>
          <p:nvSpPr>
            <p:cNvPr name="TextBox 8" id="8"/>
            <p:cNvSpPr txBox="true"/>
            <p:nvPr/>
          </p:nvSpPr>
          <p:spPr>
            <a:xfrm rot="0">
              <a:off x="0" y="950383"/>
              <a:ext cx="8827940" cy="556683"/>
            </a:xfrm>
            <a:prstGeom prst="rect">
              <a:avLst/>
            </a:prstGeom>
          </p:spPr>
          <p:txBody>
            <a:bodyPr anchor="t" rtlCol="false" tIns="0" lIns="0" bIns="0" rIns="0">
              <a:spAutoFit/>
            </a:bodyPr>
            <a:lstStyle/>
            <a:p>
              <a:pPr algn="l" marL="0" indent="0" lvl="0">
                <a:lnSpc>
                  <a:spcPts val="3500"/>
                </a:lnSpc>
                <a:spcBef>
                  <a:spcPct val="0"/>
                </a:spcBef>
              </a:pPr>
              <a:r>
                <a:rPr lang="en-US" sz="2500" spc="-50" strike="noStrike" u="none">
                  <a:solidFill>
                    <a:srgbClr val="401804"/>
                  </a:solidFill>
                  <a:latin typeface="DM Sans"/>
                  <a:ea typeface="DM Sans"/>
                  <a:cs typeface="DM Sans"/>
                  <a:sym typeface="DM Sans"/>
                </a:rPr>
                <a:t>Personality and quirks of the character go here</a:t>
              </a:r>
            </a:p>
          </p:txBody>
        </p:sp>
      </p:grpSp>
      <p:grpSp>
        <p:nvGrpSpPr>
          <p:cNvPr name="Group 9" id="9"/>
          <p:cNvGrpSpPr/>
          <p:nvPr/>
        </p:nvGrpSpPr>
        <p:grpSpPr>
          <a:xfrm rot="0">
            <a:off x="9488118" y="8121650"/>
            <a:ext cx="7009621" cy="1130300"/>
            <a:chOff x="0" y="0"/>
            <a:chExt cx="9346161" cy="1507067"/>
          </a:xfrm>
        </p:grpSpPr>
        <p:sp>
          <p:nvSpPr>
            <p:cNvPr name="TextBox 10" id="10"/>
            <p:cNvSpPr txBox="true"/>
            <p:nvPr/>
          </p:nvSpPr>
          <p:spPr>
            <a:xfrm rot="0">
              <a:off x="0" y="76200"/>
              <a:ext cx="9346161" cy="931333"/>
            </a:xfrm>
            <a:prstGeom prst="rect">
              <a:avLst/>
            </a:prstGeom>
          </p:spPr>
          <p:txBody>
            <a:bodyPr anchor="t" rtlCol="false" tIns="0" lIns="0" bIns="0" rIns="0">
              <a:spAutoFit/>
            </a:bodyPr>
            <a:lstStyle/>
            <a:p>
              <a:pPr algn="l" marL="0" indent="0" lvl="0">
                <a:lnSpc>
                  <a:spcPts val="5000"/>
                </a:lnSpc>
              </a:pPr>
              <a:r>
                <a:rPr lang="en-US" b="true" sz="5000" spc="-250" strike="noStrike" u="none">
                  <a:solidFill>
                    <a:srgbClr val="E12020"/>
                  </a:solidFill>
                  <a:latin typeface="Gotham Heavy"/>
                  <a:ea typeface="Gotham Heavy"/>
                  <a:cs typeface="Gotham Heavy"/>
                  <a:sym typeface="Gotham Heavy"/>
                </a:rPr>
                <a:t>Seth</a:t>
              </a:r>
            </a:p>
          </p:txBody>
        </p:sp>
        <p:sp>
          <p:nvSpPr>
            <p:cNvPr name="TextBox 11" id="11"/>
            <p:cNvSpPr txBox="true"/>
            <p:nvPr/>
          </p:nvSpPr>
          <p:spPr>
            <a:xfrm rot="0">
              <a:off x="0" y="950384"/>
              <a:ext cx="9346161" cy="556683"/>
            </a:xfrm>
            <a:prstGeom prst="rect">
              <a:avLst/>
            </a:prstGeom>
          </p:spPr>
          <p:txBody>
            <a:bodyPr anchor="t" rtlCol="false" tIns="0" lIns="0" bIns="0" rIns="0">
              <a:spAutoFit/>
            </a:bodyPr>
            <a:lstStyle/>
            <a:p>
              <a:pPr algn="l" marL="0" indent="0" lvl="0">
                <a:lnSpc>
                  <a:spcPts val="3500"/>
                </a:lnSpc>
                <a:spcBef>
                  <a:spcPct val="0"/>
                </a:spcBef>
              </a:pPr>
              <a:r>
                <a:rPr lang="en-US" sz="2500" spc="-50" strike="noStrike" u="none">
                  <a:solidFill>
                    <a:srgbClr val="401804"/>
                  </a:solidFill>
                  <a:latin typeface="DM Sans"/>
                  <a:ea typeface="DM Sans"/>
                  <a:cs typeface="DM Sans"/>
                  <a:sym typeface="DM Sans"/>
                </a:rPr>
                <a:t>Personality and quirks of the character go here</a:t>
              </a:r>
            </a:p>
          </p:txBody>
        </p:sp>
      </p:grpSp>
      <p:sp>
        <p:nvSpPr>
          <p:cNvPr name="TextBox 12" id="12"/>
          <p:cNvSpPr txBox="true"/>
          <p:nvPr/>
        </p:nvSpPr>
        <p:spPr>
          <a:xfrm rot="0">
            <a:off x="2400985" y="964276"/>
            <a:ext cx="13486030" cy="1166494"/>
          </a:xfrm>
          <a:prstGeom prst="rect">
            <a:avLst/>
          </a:prstGeom>
        </p:spPr>
        <p:txBody>
          <a:bodyPr anchor="t" rtlCol="false" tIns="0" lIns="0" bIns="0" rIns="0">
            <a:spAutoFit/>
          </a:bodyPr>
          <a:lstStyle/>
          <a:p>
            <a:pPr algn="ctr" marL="0" indent="0" lvl="0">
              <a:lnSpc>
                <a:spcPts val="8799"/>
              </a:lnSpc>
            </a:pPr>
            <a:r>
              <a:rPr lang="en-US" b="true" sz="8799" spc="-439" strike="noStrike" u="none">
                <a:solidFill>
                  <a:srgbClr val="E12020"/>
                </a:solidFill>
                <a:latin typeface="Gotham Heavy"/>
                <a:ea typeface="Gotham Heavy"/>
                <a:cs typeface="Gotham Heavy"/>
                <a:sym typeface="Gotham Heavy"/>
              </a:rPr>
              <a:t>Main characters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12020"/>
        </a:solidFill>
      </p:bgPr>
    </p:bg>
    <p:spTree>
      <p:nvGrpSpPr>
        <p:cNvPr id="1" name=""/>
        <p:cNvGrpSpPr/>
        <p:nvPr/>
      </p:nvGrpSpPr>
      <p:grpSpPr>
        <a:xfrm>
          <a:off x="0" y="0"/>
          <a:ext cx="0" cy="0"/>
          <a:chOff x="0" y="0"/>
          <a:chExt cx="0" cy="0"/>
        </a:xfrm>
      </p:grpSpPr>
      <p:sp>
        <p:nvSpPr>
          <p:cNvPr name="TextBox 2" id="2"/>
          <p:cNvSpPr txBox="true"/>
          <p:nvPr/>
        </p:nvSpPr>
        <p:spPr>
          <a:xfrm rot="0">
            <a:off x="1111857" y="978713"/>
            <a:ext cx="16064286" cy="1166494"/>
          </a:xfrm>
          <a:prstGeom prst="rect">
            <a:avLst/>
          </a:prstGeom>
        </p:spPr>
        <p:txBody>
          <a:bodyPr anchor="t" rtlCol="false" tIns="0" lIns="0" bIns="0" rIns="0">
            <a:spAutoFit/>
          </a:bodyPr>
          <a:lstStyle/>
          <a:p>
            <a:pPr algn="ctr" marL="0" indent="0" lvl="0">
              <a:lnSpc>
                <a:spcPts val="8799"/>
              </a:lnSpc>
            </a:pPr>
            <a:r>
              <a:rPr lang="en-US" b="true" sz="8799" spc="-439" strike="noStrike" u="none">
                <a:solidFill>
                  <a:srgbClr val="FCE08B"/>
                </a:solidFill>
                <a:latin typeface="Gotham Heavy"/>
                <a:ea typeface="Gotham Heavy"/>
                <a:cs typeface="Gotham Heavy"/>
                <a:sym typeface="Gotham Heavy"/>
              </a:rPr>
              <a:t>Supporting characters</a:t>
            </a:r>
          </a:p>
        </p:txBody>
      </p:sp>
      <p:grpSp>
        <p:nvGrpSpPr>
          <p:cNvPr name="Group 3" id="3"/>
          <p:cNvGrpSpPr/>
          <p:nvPr/>
        </p:nvGrpSpPr>
        <p:grpSpPr>
          <a:xfrm rot="0">
            <a:off x="1028700" y="3867216"/>
            <a:ext cx="4932049" cy="3790188"/>
            <a:chOff x="0" y="0"/>
            <a:chExt cx="6576065" cy="5053584"/>
          </a:xfrm>
        </p:grpSpPr>
        <p:pic>
          <p:nvPicPr>
            <p:cNvPr name="Picture 4" id="4"/>
            <p:cNvPicPr>
              <a:picLocks noChangeAspect="true"/>
            </p:cNvPicPr>
            <p:nvPr/>
          </p:nvPicPr>
          <p:blipFill>
            <a:blip r:embed="rId2"/>
            <a:srcRect l="10965" t="20097" r="42189" b="25969"/>
            <a:stretch>
              <a:fillRect/>
            </a:stretch>
          </p:blipFill>
          <p:spPr>
            <a:xfrm flipH="false" flipV="false">
              <a:off x="0" y="0"/>
              <a:ext cx="6576065" cy="5053584"/>
            </a:xfrm>
            <a:prstGeom prst="rect">
              <a:avLst/>
            </a:prstGeom>
          </p:spPr>
        </p:pic>
      </p:grpSp>
      <p:grpSp>
        <p:nvGrpSpPr>
          <p:cNvPr name="Group 5" id="5"/>
          <p:cNvGrpSpPr/>
          <p:nvPr/>
        </p:nvGrpSpPr>
        <p:grpSpPr>
          <a:xfrm rot="0">
            <a:off x="6679296" y="3867216"/>
            <a:ext cx="4932049" cy="3790188"/>
            <a:chOff x="0" y="0"/>
            <a:chExt cx="6576065" cy="5053584"/>
          </a:xfrm>
        </p:grpSpPr>
        <p:pic>
          <p:nvPicPr>
            <p:cNvPr name="Picture 6" id="6"/>
            <p:cNvPicPr>
              <a:picLocks noChangeAspect="true"/>
            </p:cNvPicPr>
            <p:nvPr/>
          </p:nvPicPr>
          <p:blipFill>
            <a:blip r:embed="rId3"/>
            <a:srcRect l="20033" t="0" r="23943" b="35381"/>
            <a:stretch>
              <a:fillRect/>
            </a:stretch>
          </p:blipFill>
          <p:spPr>
            <a:xfrm flipH="false" flipV="false">
              <a:off x="0" y="0"/>
              <a:ext cx="6576065" cy="5053584"/>
            </a:xfrm>
            <a:prstGeom prst="rect">
              <a:avLst/>
            </a:prstGeom>
          </p:spPr>
        </p:pic>
      </p:grpSp>
      <p:grpSp>
        <p:nvGrpSpPr>
          <p:cNvPr name="Group 7" id="7"/>
          <p:cNvGrpSpPr/>
          <p:nvPr/>
        </p:nvGrpSpPr>
        <p:grpSpPr>
          <a:xfrm rot="0">
            <a:off x="12327251" y="3867216"/>
            <a:ext cx="4932049" cy="3790188"/>
            <a:chOff x="0" y="0"/>
            <a:chExt cx="6576065" cy="5053584"/>
          </a:xfrm>
        </p:grpSpPr>
        <p:pic>
          <p:nvPicPr>
            <p:cNvPr name="Picture 8" id="8"/>
            <p:cNvPicPr>
              <a:picLocks noChangeAspect="true"/>
            </p:cNvPicPr>
            <p:nvPr/>
          </p:nvPicPr>
          <p:blipFill>
            <a:blip r:embed="rId4"/>
            <a:srcRect l="24119" t="20366" r="35882" b="33584"/>
            <a:stretch>
              <a:fillRect/>
            </a:stretch>
          </p:blipFill>
          <p:spPr>
            <a:xfrm flipH="false" flipV="false">
              <a:off x="0" y="0"/>
              <a:ext cx="6576065" cy="5053584"/>
            </a:xfrm>
            <a:prstGeom prst="rect">
              <a:avLst/>
            </a:prstGeom>
          </p:spPr>
        </p:pic>
      </p:grpSp>
      <p:grpSp>
        <p:nvGrpSpPr>
          <p:cNvPr name="Group 9" id="9"/>
          <p:cNvGrpSpPr/>
          <p:nvPr/>
        </p:nvGrpSpPr>
        <p:grpSpPr>
          <a:xfrm rot="0">
            <a:off x="1028700" y="7887689"/>
            <a:ext cx="4932049" cy="1376961"/>
            <a:chOff x="0" y="0"/>
            <a:chExt cx="6576065" cy="1835948"/>
          </a:xfrm>
        </p:grpSpPr>
        <p:sp>
          <p:nvSpPr>
            <p:cNvPr name="TextBox 10" id="10"/>
            <p:cNvSpPr txBox="true"/>
            <p:nvPr/>
          </p:nvSpPr>
          <p:spPr>
            <a:xfrm rot="0">
              <a:off x="0" y="76200"/>
              <a:ext cx="6576065" cy="732367"/>
            </a:xfrm>
            <a:prstGeom prst="rect">
              <a:avLst/>
            </a:prstGeom>
          </p:spPr>
          <p:txBody>
            <a:bodyPr anchor="t" rtlCol="false" tIns="0" lIns="0" bIns="0" rIns="0">
              <a:spAutoFit/>
            </a:bodyPr>
            <a:lstStyle/>
            <a:p>
              <a:pPr algn="l" marL="0" indent="0" lvl="0">
                <a:lnSpc>
                  <a:spcPts val="3999"/>
                </a:lnSpc>
              </a:pPr>
              <a:r>
                <a:rPr lang="en-US" b="true" sz="3999" spc="-199">
                  <a:solidFill>
                    <a:srgbClr val="FCE08B"/>
                  </a:solidFill>
                  <a:latin typeface="Gotham Heavy"/>
                  <a:ea typeface="Gotham Heavy"/>
                  <a:cs typeface="Gotham Heavy"/>
                  <a:sym typeface="Gotham Heavy"/>
                </a:rPr>
                <a:t>Billi</a:t>
              </a:r>
              <a:r>
                <a:rPr lang="en-US" b="true" sz="3999" spc="-199" strike="noStrike" u="none">
                  <a:solidFill>
                    <a:srgbClr val="FCE08B"/>
                  </a:solidFill>
                  <a:latin typeface="Gotham Heavy"/>
                  <a:ea typeface="Gotham Heavy"/>
                  <a:cs typeface="Gotham Heavy"/>
                  <a:sym typeface="Gotham Heavy"/>
                </a:rPr>
                <a:t>e</a:t>
              </a:r>
            </a:p>
          </p:txBody>
        </p:sp>
        <p:sp>
          <p:nvSpPr>
            <p:cNvPr name="TextBox 11" id="11"/>
            <p:cNvSpPr txBox="true"/>
            <p:nvPr/>
          </p:nvSpPr>
          <p:spPr>
            <a:xfrm rot="0">
              <a:off x="0" y="937423"/>
              <a:ext cx="6576065" cy="898525"/>
            </a:xfrm>
            <a:prstGeom prst="rect">
              <a:avLst/>
            </a:prstGeom>
          </p:spPr>
          <p:txBody>
            <a:bodyPr anchor="t" rtlCol="false" tIns="0" lIns="0" bIns="0" rIns="0">
              <a:spAutoFit/>
            </a:bodyPr>
            <a:lstStyle/>
            <a:p>
              <a:pPr algn="l">
                <a:lnSpc>
                  <a:spcPts val="2639"/>
                </a:lnSpc>
              </a:pPr>
              <a:r>
                <a:rPr lang="en-US" sz="2199" spc="-43">
                  <a:solidFill>
                    <a:srgbClr val="FFFDFB"/>
                  </a:solidFill>
                  <a:latin typeface="DM Sans"/>
                  <a:ea typeface="DM Sans"/>
                  <a:cs typeface="DM Sans"/>
                  <a:sym typeface="DM Sans"/>
                </a:rPr>
                <a:t>Personality and quirks of the</a:t>
              </a:r>
            </a:p>
            <a:p>
              <a:pPr algn="l" marL="0" indent="0" lvl="0">
                <a:lnSpc>
                  <a:spcPts val="2639"/>
                </a:lnSpc>
              </a:pPr>
              <a:r>
                <a:rPr lang="en-US" sz="2199" spc="-43">
                  <a:solidFill>
                    <a:srgbClr val="FFFDFB"/>
                  </a:solidFill>
                  <a:latin typeface="DM Sans"/>
                  <a:ea typeface="DM Sans"/>
                  <a:cs typeface="DM Sans"/>
                  <a:sym typeface="DM Sans"/>
                </a:rPr>
                <a:t>character go here</a:t>
              </a:r>
            </a:p>
          </p:txBody>
        </p:sp>
      </p:grpSp>
      <p:grpSp>
        <p:nvGrpSpPr>
          <p:cNvPr name="Group 12" id="12"/>
          <p:cNvGrpSpPr/>
          <p:nvPr/>
        </p:nvGrpSpPr>
        <p:grpSpPr>
          <a:xfrm rot="0">
            <a:off x="6679346" y="7887689"/>
            <a:ext cx="4932049" cy="1376961"/>
            <a:chOff x="0" y="0"/>
            <a:chExt cx="6576065" cy="1835948"/>
          </a:xfrm>
        </p:grpSpPr>
        <p:sp>
          <p:nvSpPr>
            <p:cNvPr name="TextBox 13" id="13"/>
            <p:cNvSpPr txBox="true"/>
            <p:nvPr/>
          </p:nvSpPr>
          <p:spPr>
            <a:xfrm rot="0">
              <a:off x="0" y="76200"/>
              <a:ext cx="6576065" cy="732367"/>
            </a:xfrm>
            <a:prstGeom prst="rect">
              <a:avLst/>
            </a:prstGeom>
          </p:spPr>
          <p:txBody>
            <a:bodyPr anchor="t" rtlCol="false" tIns="0" lIns="0" bIns="0" rIns="0">
              <a:spAutoFit/>
            </a:bodyPr>
            <a:lstStyle/>
            <a:p>
              <a:pPr algn="l" marL="0" indent="0" lvl="0">
                <a:lnSpc>
                  <a:spcPts val="3999"/>
                </a:lnSpc>
              </a:pPr>
              <a:r>
                <a:rPr lang="en-US" b="true" sz="3999" spc="-199">
                  <a:solidFill>
                    <a:srgbClr val="FCE08B"/>
                  </a:solidFill>
                  <a:latin typeface="Gotham Heavy"/>
                  <a:ea typeface="Gotham Heavy"/>
                  <a:cs typeface="Gotham Heavy"/>
                  <a:sym typeface="Gotham Heavy"/>
                </a:rPr>
                <a:t>Sky</a:t>
              </a:r>
            </a:p>
          </p:txBody>
        </p:sp>
        <p:sp>
          <p:nvSpPr>
            <p:cNvPr name="TextBox 14" id="14"/>
            <p:cNvSpPr txBox="true"/>
            <p:nvPr/>
          </p:nvSpPr>
          <p:spPr>
            <a:xfrm rot="0">
              <a:off x="0" y="937423"/>
              <a:ext cx="6576065" cy="898525"/>
            </a:xfrm>
            <a:prstGeom prst="rect">
              <a:avLst/>
            </a:prstGeom>
          </p:spPr>
          <p:txBody>
            <a:bodyPr anchor="t" rtlCol="false" tIns="0" lIns="0" bIns="0" rIns="0">
              <a:spAutoFit/>
            </a:bodyPr>
            <a:lstStyle/>
            <a:p>
              <a:pPr algn="l">
                <a:lnSpc>
                  <a:spcPts val="2639"/>
                </a:lnSpc>
              </a:pPr>
              <a:r>
                <a:rPr lang="en-US" sz="2199" spc="-43">
                  <a:solidFill>
                    <a:srgbClr val="FFFDFB"/>
                  </a:solidFill>
                  <a:latin typeface="DM Sans"/>
                  <a:ea typeface="DM Sans"/>
                  <a:cs typeface="DM Sans"/>
                  <a:sym typeface="DM Sans"/>
                </a:rPr>
                <a:t>Personality and quirks of the</a:t>
              </a:r>
            </a:p>
            <a:p>
              <a:pPr algn="l" marL="0" indent="0" lvl="0">
                <a:lnSpc>
                  <a:spcPts val="2639"/>
                </a:lnSpc>
              </a:pPr>
              <a:r>
                <a:rPr lang="en-US" sz="2199" spc="-43">
                  <a:solidFill>
                    <a:srgbClr val="FFFDFB"/>
                  </a:solidFill>
                  <a:latin typeface="DM Sans"/>
                  <a:ea typeface="DM Sans"/>
                  <a:cs typeface="DM Sans"/>
                  <a:sym typeface="DM Sans"/>
                </a:rPr>
                <a:t>character go here</a:t>
              </a:r>
            </a:p>
          </p:txBody>
        </p:sp>
      </p:grpSp>
      <p:grpSp>
        <p:nvGrpSpPr>
          <p:cNvPr name="Group 15" id="15"/>
          <p:cNvGrpSpPr/>
          <p:nvPr/>
        </p:nvGrpSpPr>
        <p:grpSpPr>
          <a:xfrm rot="0">
            <a:off x="12327251" y="7887689"/>
            <a:ext cx="4932049" cy="1376961"/>
            <a:chOff x="0" y="0"/>
            <a:chExt cx="6576065" cy="1835948"/>
          </a:xfrm>
        </p:grpSpPr>
        <p:sp>
          <p:nvSpPr>
            <p:cNvPr name="TextBox 16" id="16"/>
            <p:cNvSpPr txBox="true"/>
            <p:nvPr/>
          </p:nvSpPr>
          <p:spPr>
            <a:xfrm rot="0">
              <a:off x="0" y="76200"/>
              <a:ext cx="6576065" cy="732367"/>
            </a:xfrm>
            <a:prstGeom prst="rect">
              <a:avLst/>
            </a:prstGeom>
          </p:spPr>
          <p:txBody>
            <a:bodyPr anchor="t" rtlCol="false" tIns="0" lIns="0" bIns="0" rIns="0">
              <a:spAutoFit/>
            </a:bodyPr>
            <a:lstStyle/>
            <a:p>
              <a:pPr algn="l" marL="0" indent="0" lvl="0">
                <a:lnSpc>
                  <a:spcPts val="3999"/>
                </a:lnSpc>
              </a:pPr>
              <a:r>
                <a:rPr lang="en-US" b="true" sz="3999" spc="-199">
                  <a:solidFill>
                    <a:srgbClr val="FCE08B"/>
                  </a:solidFill>
                  <a:latin typeface="Gotham Heavy"/>
                  <a:ea typeface="Gotham Heavy"/>
                  <a:cs typeface="Gotham Heavy"/>
                  <a:sym typeface="Gotham Heavy"/>
                </a:rPr>
                <a:t>Carter</a:t>
              </a:r>
            </a:p>
          </p:txBody>
        </p:sp>
        <p:sp>
          <p:nvSpPr>
            <p:cNvPr name="TextBox 17" id="17"/>
            <p:cNvSpPr txBox="true"/>
            <p:nvPr/>
          </p:nvSpPr>
          <p:spPr>
            <a:xfrm rot="0">
              <a:off x="0" y="937423"/>
              <a:ext cx="6576065" cy="898525"/>
            </a:xfrm>
            <a:prstGeom prst="rect">
              <a:avLst/>
            </a:prstGeom>
          </p:spPr>
          <p:txBody>
            <a:bodyPr anchor="t" rtlCol="false" tIns="0" lIns="0" bIns="0" rIns="0">
              <a:spAutoFit/>
            </a:bodyPr>
            <a:lstStyle/>
            <a:p>
              <a:pPr algn="l">
                <a:lnSpc>
                  <a:spcPts val="2639"/>
                </a:lnSpc>
              </a:pPr>
              <a:r>
                <a:rPr lang="en-US" sz="2199" spc="-43">
                  <a:solidFill>
                    <a:srgbClr val="FFFDFB"/>
                  </a:solidFill>
                  <a:latin typeface="DM Sans"/>
                  <a:ea typeface="DM Sans"/>
                  <a:cs typeface="DM Sans"/>
                  <a:sym typeface="DM Sans"/>
                </a:rPr>
                <a:t>Personality and quirks of the</a:t>
              </a:r>
            </a:p>
            <a:p>
              <a:pPr algn="l" marL="0" indent="0" lvl="0">
                <a:lnSpc>
                  <a:spcPts val="2639"/>
                </a:lnSpc>
              </a:pPr>
              <a:r>
                <a:rPr lang="en-US" sz="2199" spc="-43">
                  <a:solidFill>
                    <a:srgbClr val="FFFDFB"/>
                  </a:solidFill>
                  <a:latin typeface="DM Sans"/>
                  <a:ea typeface="DM Sans"/>
                  <a:cs typeface="DM Sans"/>
                  <a:sym typeface="DM Sans"/>
                </a:rPr>
                <a:t>character go here</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CE08B"/>
        </a:solidFill>
      </p:bgPr>
    </p:bg>
    <p:spTree>
      <p:nvGrpSpPr>
        <p:cNvPr id="1" name=""/>
        <p:cNvGrpSpPr/>
        <p:nvPr/>
      </p:nvGrpSpPr>
      <p:grpSpPr>
        <a:xfrm>
          <a:off x="0" y="0"/>
          <a:ext cx="0" cy="0"/>
          <a:chOff x="0" y="0"/>
          <a:chExt cx="0" cy="0"/>
        </a:xfrm>
      </p:grpSpPr>
      <p:grpSp>
        <p:nvGrpSpPr>
          <p:cNvPr name="Group 2" id="2"/>
          <p:cNvGrpSpPr/>
          <p:nvPr/>
        </p:nvGrpSpPr>
        <p:grpSpPr>
          <a:xfrm rot="0">
            <a:off x="0" y="0"/>
            <a:ext cx="10003121" cy="10287000"/>
            <a:chOff x="0" y="0"/>
            <a:chExt cx="13337495" cy="13716000"/>
          </a:xfrm>
        </p:grpSpPr>
        <p:pic>
          <p:nvPicPr>
            <p:cNvPr name="Picture 3" id="3"/>
            <p:cNvPicPr>
              <a:picLocks noChangeAspect="true"/>
            </p:cNvPicPr>
            <p:nvPr/>
          </p:nvPicPr>
          <p:blipFill>
            <a:blip r:embed="rId2"/>
            <a:srcRect l="3610" t="33521" r="2787" b="2346"/>
            <a:stretch>
              <a:fillRect/>
            </a:stretch>
          </p:blipFill>
          <p:spPr>
            <a:xfrm flipH="false" flipV="false">
              <a:off x="0" y="0"/>
              <a:ext cx="13337495" cy="13716000"/>
            </a:xfrm>
            <a:prstGeom prst="rect">
              <a:avLst/>
            </a:prstGeom>
          </p:spPr>
        </p:pic>
      </p:grpSp>
      <p:sp>
        <p:nvSpPr>
          <p:cNvPr name="TextBox 4" id="4"/>
          <p:cNvSpPr txBox="true"/>
          <p:nvPr/>
        </p:nvSpPr>
        <p:spPr>
          <a:xfrm rot="0">
            <a:off x="11202043" y="7950200"/>
            <a:ext cx="6057257" cy="1308100"/>
          </a:xfrm>
          <a:prstGeom prst="rect">
            <a:avLst/>
          </a:prstGeom>
        </p:spPr>
        <p:txBody>
          <a:bodyPr anchor="t" rtlCol="false" tIns="0" lIns="0" bIns="0" rIns="0">
            <a:spAutoFit/>
          </a:bodyPr>
          <a:lstStyle/>
          <a:p>
            <a:pPr algn="l" marL="0" indent="0" lvl="0">
              <a:lnSpc>
                <a:spcPts val="3500"/>
              </a:lnSpc>
              <a:spcBef>
                <a:spcPct val="0"/>
              </a:spcBef>
            </a:pPr>
            <a:r>
              <a:rPr lang="en-US" sz="2500" spc="-50" strike="noStrike" u="none">
                <a:solidFill>
                  <a:srgbClr val="401804"/>
                </a:solidFill>
                <a:latin typeface="DM Sans"/>
                <a:ea typeface="DM Sans"/>
                <a:cs typeface="DM Sans"/>
                <a:sym typeface="DM Sans"/>
              </a:rPr>
              <a:t>The pilot season. Talk about how the characters begin their story. Highlight key moments that will define this season. </a:t>
            </a:r>
          </a:p>
        </p:txBody>
      </p:sp>
      <p:sp>
        <p:nvSpPr>
          <p:cNvPr name="TextBox 5" id="5"/>
          <p:cNvSpPr txBox="true"/>
          <p:nvPr/>
        </p:nvSpPr>
        <p:spPr>
          <a:xfrm rot="0">
            <a:off x="11202043" y="934599"/>
            <a:ext cx="6057257" cy="1166494"/>
          </a:xfrm>
          <a:prstGeom prst="rect">
            <a:avLst/>
          </a:prstGeom>
        </p:spPr>
        <p:txBody>
          <a:bodyPr anchor="t" rtlCol="false" tIns="0" lIns="0" bIns="0" rIns="0">
            <a:spAutoFit/>
          </a:bodyPr>
          <a:lstStyle/>
          <a:p>
            <a:pPr algn="l" marL="0" indent="0" lvl="0">
              <a:lnSpc>
                <a:spcPts val="8799"/>
              </a:lnSpc>
            </a:pPr>
            <a:r>
              <a:rPr lang="en-US" b="true" sz="8799" spc="-439" strike="noStrike" u="none">
                <a:solidFill>
                  <a:srgbClr val="E12020"/>
                </a:solidFill>
                <a:latin typeface="Gotham Heavy"/>
                <a:ea typeface="Gotham Heavy"/>
                <a:cs typeface="Gotham Heavy"/>
                <a:sym typeface="Gotham Heavy"/>
              </a:rPr>
              <a:t>Season 1</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12020"/>
        </a:solidFill>
      </p:bgPr>
    </p:bg>
    <p:spTree>
      <p:nvGrpSpPr>
        <p:cNvPr id="1" name=""/>
        <p:cNvGrpSpPr/>
        <p:nvPr/>
      </p:nvGrpSpPr>
      <p:grpSpPr>
        <a:xfrm>
          <a:off x="0" y="0"/>
          <a:ext cx="0" cy="0"/>
          <a:chOff x="0" y="0"/>
          <a:chExt cx="0" cy="0"/>
        </a:xfrm>
      </p:grpSpPr>
      <p:grpSp>
        <p:nvGrpSpPr>
          <p:cNvPr name="Group 2" id="2"/>
          <p:cNvGrpSpPr/>
          <p:nvPr/>
        </p:nvGrpSpPr>
        <p:grpSpPr>
          <a:xfrm rot="0">
            <a:off x="2187008" y="1864532"/>
            <a:ext cx="2808907" cy="3715085"/>
            <a:chOff x="0" y="0"/>
            <a:chExt cx="3745209" cy="4953446"/>
          </a:xfrm>
        </p:grpSpPr>
        <p:pic>
          <p:nvPicPr>
            <p:cNvPr name="Picture 3" id="3"/>
            <p:cNvPicPr>
              <a:picLocks noChangeAspect="true"/>
            </p:cNvPicPr>
            <p:nvPr/>
          </p:nvPicPr>
          <p:blipFill>
            <a:blip r:embed="rId2"/>
            <a:srcRect l="40548" t="29744" r="19348" b="34917"/>
            <a:stretch>
              <a:fillRect/>
            </a:stretch>
          </p:blipFill>
          <p:spPr>
            <a:xfrm flipH="false" flipV="false">
              <a:off x="0" y="0"/>
              <a:ext cx="3745209" cy="4953446"/>
            </a:xfrm>
            <a:prstGeom prst="rect">
              <a:avLst/>
            </a:prstGeom>
          </p:spPr>
        </p:pic>
      </p:grpSp>
      <p:grpSp>
        <p:nvGrpSpPr>
          <p:cNvPr name="Group 4" id="4"/>
          <p:cNvGrpSpPr/>
          <p:nvPr/>
        </p:nvGrpSpPr>
        <p:grpSpPr>
          <a:xfrm rot="0">
            <a:off x="4995915" y="5607687"/>
            <a:ext cx="2808907" cy="3715085"/>
            <a:chOff x="0" y="0"/>
            <a:chExt cx="3745209" cy="4953446"/>
          </a:xfrm>
        </p:grpSpPr>
        <p:pic>
          <p:nvPicPr>
            <p:cNvPr name="Picture 5" id="5"/>
            <p:cNvPicPr>
              <a:picLocks noChangeAspect="true"/>
            </p:cNvPicPr>
            <p:nvPr/>
          </p:nvPicPr>
          <p:blipFill>
            <a:blip r:embed="rId2"/>
            <a:srcRect l="40548" t="29744" r="19348" b="34917"/>
            <a:stretch>
              <a:fillRect/>
            </a:stretch>
          </p:blipFill>
          <p:spPr>
            <a:xfrm flipH="false" flipV="false">
              <a:off x="0" y="0"/>
              <a:ext cx="3745209" cy="4953446"/>
            </a:xfrm>
            <a:prstGeom prst="rect">
              <a:avLst/>
            </a:prstGeom>
          </p:spPr>
        </p:pic>
      </p:grpSp>
      <p:grpSp>
        <p:nvGrpSpPr>
          <p:cNvPr name="Group 6" id="6"/>
          <p:cNvGrpSpPr/>
          <p:nvPr/>
        </p:nvGrpSpPr>
        <p:grpSpPr>
          <a:xfrm rot="0">
            <a:off x="2187008" y="9322772"/>
            <a:ext cx="2808907" cy="3715085"/>
            <a:chOff x="0" y="0"/>
            <a:chExt cx="3745209" cy="4953446"/>
          </a:xfrm>
        </p:grpSpPr>
        <p:pic>
          <p:nvPicPr>
            <p:cNvPr name="Picture 7" id="7"/>
            <p:cNvPicPr>
              <a:picLocks noChangeAspect="true"/>
            </p:cNvPicPr>
            <p:nvPr/>
          </p:nvPicPr>
          <p:blipFill>
            <a:blip r:embed="rId2"/>
            <a:srcRect l="40548" t="29744" r="19348" b="34917"/>
            <a:stretch>
              <a:fillRect/>
            </a:stretch>
          </p:blipFill>
          <p:spPr>
            <a:xfrm flipH="false" flipV="false">
              <a:off x="0" y="0"/>
              <a:ext cx="3745209" cy="4953446"/>
            </a:xfrm>
            <a:prstGeom prst="rect">
              <a:avLst/>
            </a:prstGeom>
          </p:spPr>
        </p:pic>
      </p:grpSp>
      <p:grpSp>
        <p:nvGrpSpPr>
          <p:cNvPr name="Group 8" id="8"/>
          <p:cNvGrpSpPr/>
          <p:nvPr/>
        </p:nvGrpSpPr>
        <p:grpSpPr>
          <a:xfrm rot="0">
            <a:off x="9381657" y="2466502"/>
            <a:ext cx="7877643" cy="5353995"/>
            <a:chOff x="0" y="0"/>
            <a:chExt cx="10503524" cy="7138660"/>
          </a:xfrm>
        </p:grpSpPr>
        <p:sp>
          <p:nvSpPr>
            <p:cNvPr name="TextBox 9" id="9"/>
            <p:cNvSpPr txBox="true"/>
            <p:nvPr/>
          </p:nvSpPr>
          <p:spPr>
            <a:xfrm rot="0">
              <a:off x="0" y="6481435"/>
              <a:ext cx="10503524" cy="657225"/>
            </a:xfrm>
            <a:prstGeom prst="rect">
              <a:avLst/>
            </a:prstGeom>
          </p:spPr>
          <p:txBody>
            <a:bodyPr anchor="t" rtlCol="false" tIns="0" lIns="0" bIns="0" rIns="0">
              <a:spAutoFit/>
            </a:bodyPr>
            <a:lstStyle/>
            <a:p>
              <a:pPr algn="r" marL="0" indent="0" lvl="0">
                <a:lnSpc>
                  <a:spcPts val="3840"/>
                </a:lnSpc>
                <a:spcBef>
                  <a:spcPct val="0"/>
                </a:spcBef>
              </a:pPr>
              <a:r>
                <a:rPr lang="en-US" sz="3200" spc="-64" strike="noStrike" u="none">
                  <a:solidFill>
                    <a:srgbClr val="FFFDFB"/>
                  </a:solidFill>
                  <a:latin typeface="Gotham"/>
                  <a:ea typeface="Gotham"/>
                  <a:cs typeface="Gotham"/>
                  <a:sym typeface="Gotham"/>
                </a:rPr>
                <a:t>— Jet, Season 1, Episode 2</a:t>
              </a:r>
            </a:p>
          </p:txBody>
        </p:sp>
        <p:sp>
          <p:nvSpPr>
            <p:cNvPr name="TextBox 10" id="10"/>
            <p:cNvSpPr txBox="true"/>
            <p:nvPr/>
          </p:nvSpPr>
          <p:spPr>
            <a:xfrm rot="0">
              <a:off x="0" y="171450"/>
              <a:ext cx="10503524" cy="6070176"/>
            </a:xfrm>
            <a:prstGeom prst="rect">
              <a:avLst/>
            </a:prstGeom>
          </p:spPr>
          <p:txBody>
            <a:bodyPr anchor="t" rtlCol="false" tIns="0" lIns="0" bIns="0" rIns="0">
              <a:spAutoFit/>
            </a:bodyPr>
            <a:lstStyle/>
            <a:p>
              <a:pPr algn="r" marL="0" indent="0" lvl="0">
                <a:lnSpc>
                  <a:spcPts val="8799"/>
                </a:lnSpc>
              </a:pPr>
              <a:r>
                <a:rPr lang="en-US" b="true" sz="8799" spc="-439" strike="noStrike" u="none">
                  <a:solidFill>
                    <a:srgbClr val="FCE08B"/>
                  </a:solidFill>
                  <a:latin typeface="Gotham Heavy"/>
                  <a:ea typeface="Gotham Heavy"/>
                  <a:cs typeface="Gotham Heavy"/>
                  <a:sym typeface="Gotham Heavy"/>
                </a:rPr>
                <a:t>That’s a</a:t>
              </a:r>
            </a:p>
            <a:p>
              <a:pPr algn="r" marL="0" indent="0" lvl="0">
                <a:lnSpc>
                  <a:spcPts val="8799"/>
                </a:lnSpc>
              </a:pPr>
              <a:r>
                <a:rPr lang="en-US" b="true" sz="8799" spc="-439" strike="noStrike" u="none">
                  <a:solidFill>
                    <a:srgbClr val="FCE08B"/>
                  </a:solidFill>
                  <a:latin typeface="Gotham Heavy"/>
                  <a:ea typeface="Gotham Heavy"/>
                  <a:cs typeface="Gotham Heavy"/>
                  <a:sym typeface="Gotham Heavy"/>
                </a:rPr>
                <a:t>terrible idea.</a:t>
              </a:r>
            </a:p>
            <a:p>
              <a:pPr algn="r" marL="0" indent="0" lvl="0">
                <a:lnSpc>
                  <a:spcPts val="8799"/>
                </a:lnSpc>
              </a:pPr>
              <a:r>
                <a:rPr lang="en-US" b="true" sz="8799" spc="-439" strike="noStrike" u="none">
                  <a:solidFill>
                    <a:srgbClr val="FCE08B"/>
                  </a:solidFill>
                  <a:latin typeface="Gotham Heavy"/>
                  <a:ea typeface="Gotham Heavy"/>
                  <a:cs typeface="Gotham Heavy"/>
                  <a:sym typeface="Gotham Heavy"/>
                </a:rPr>
                <a:t>I think we should do it!</a:t>
              </a:r>
            </a:p>
          </p:txBody>
        </p:sp>
      </p:grpSp>
      <p:grpSp>
        <p:nvGrpSpPr>
          <p:cNvPr name="Group 11" id="11"/>
          <p:cNvGrpSpPr/>
          <p:nvPr/>
        </p:nvGrpSpPr>
        <p:grpSpPr>
          <a:xfrm rot="0">
            <a:off x="4995915" y="-1850552"/>
            <a:ext cx="2808907" cy="3715085"/>
            <a:chOff x="0" y="0"/>
            <a:chExt cx="3745209" cy="4953446"/>
          </a:xfrm>
        </p:grpSpPr>
        <p:pic>
          <p:nvPicPr>
            <p:cNvPr name="Picture 12" id="12"/>
            <p:cNvPicPr>
              <a:picLocks noChangeAspect="true"/>
            </p:cNvPicPr>
            <p:nvPr/>
          </p:nvPicPr>
          <p:blipFill>
            <a:blip r:embed="rId2"/>
            <a:srcRect l="40548" t="29744" r="19348" b="34917"/>
            <a:stretch>
              <a:fillRect/>
            </a:stretch>
          </p:blipFill>
          <p:spPr>
            <a:xfrm flipH="false" flipV="false">
              <a:off x="0" y="0"/>
              <a:ext cx="3745209" cy="4953446"/>
            </a:xfrm>
            <a:prstGeom prst="rect">
              <a:avLst/>
            </a:prstGeom>
          </p:spPr>
        </p:pic>
      </p:grpSp>
      <p:grpSp>
        <p:nvGrpSpPr>
          <p:cNvPr name="Group 13" id="13"/>
          <p:cNvGrpSpPr/>
          <p:nvPr/>
        </p:nvGrpSpPr>
        <p:grpSpPr>
          <a:xfrm rot="0">
            <a:off x="-621899" y="-1850552"/>
            <a:ext cx="2808907" cy="3715085"/>
            <a:chOff x="0" y="0"/>
            <a:chExt cx="3745209" cy="4953446"/>
          </a:xfrm>
        </p:grpSpPr>
        <p:pic>
          <p:nvPicPr>
            <p:cNvPr name="Picture 14" id="14"/>
            <p:cNvPicPr>
              <a:picLocks noChangeAspect="true"/>
            </p:cNvPicPr>
            <p:nvPr/>
          </p:nvPicPr>
          <p:blipFill>
            <a:blip r:embed="rId2"/>
            <a:srcRect l="40548" t="29744" r="19348" b="34917"/>
            <a:stretch>
              <a:fillRect/>
            </a:stretch>
          </p:blipFill>
          <p:spPr>
            <a:xfrm flipH="false" flipV="false">
              <a:off x="0" y="0"/>
              <a:ext cx="3745209" cy="4953446"/>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DAHF-vgKGBk</dc:identifier>
  <dcterms:modified xsi:type="dcterms:W3CDTF">2011-08-01T06:04:30Z</dcterms:modified>
  <cp:revision>1</cp:revision>
  <dc:title>TV and Film Series Bible Presentation in Red Yellow Bold Typographic Style</dc:title>
</cp:coreProperties>
</file>