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E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indoor, clothing, bed&#10;&#10;Description automatically generated">
            <a:extLst>
              <a:ext uri="{FF2B5EF4-FFF2-40B4-BE49-F238E27FC236}">
                <a16:creationId xmlns:a16="http://schemas.microsoft.com/office/drawing/2014/main" id="{5C5978E9-5E45-4AD5-A310-5CEC3A924F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indoor, clothing, bed&#10;&#10;Description automatically generated">
            <a:extLst>
              <a:ext uri="{FF2B5EF4-FFF2-40B4-BE49-F238E27FC236}">
                <a16:creationId xmlns:a16="http://schemas.microsoft.com/office/drawing/2014/main" id="{C4FCC19F-1468-45D7-AEC4-7A3F598059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indoor, clothing, bed&#10;&#10;Description automatically generated">
            <a:extLst>
              <a:ext uri="{FF2B5EF4-FFF2-40B4-BE49-F238E27FC236}">
                <a16:creationId xmlns:a16="http://schemas.microsoft.com/office/drawing/2014/main" id="{262519DF-0DBA-4D21-84A1-3B2409F58E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2019-09-16T19:30:12Z</dcterms:modified>
</cp:coreProperties>
</file>