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r:id="rId12" roundtripDataSignature="AMtx7miFDlssRVCveq9DaZhXbENPu5eP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1.png"/><Relationship Id="rId6" Type="http://schemas.openxmlformats.org/officeDocument/2006/relationships/image" Target="../media/image5.png"/><Relationship Id="rId7" Type="http://schemas.openxmlformats.org/officeDocument/2006/relationships/image" Target="../media/image7.png"/><Relationship Id="rId8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/>
          <p:nvPr/>
        </p:nvSpPr>
        <p:spPr>
          <a:xfrm>
            <a:off x="0" y="1"/>
            <a:ext cx="9144000" cy="612458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13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8"/>
          <p:cNvSpPr txBox="1"/>
          <p:nvPr>
            <p:ph type="ctrTitle"/>
          </p:nvPr>
        </p:nvSpPr>
        <p:spPr>
          <a:xfrm>
            <a:off x="382722" y="285750"/>
            <a:ext cx="8378553" cy="1713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" type="subTitle"/>
          </p:nvPr>
        </p:nvSpPr>
        <p:spPr>
          <a:xfrm>
            <a:off x="382722" y="2159377"/>
            <a:ext cx="8378553" cy="945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4" name="Google Shape;24;p8"/>
          <p:cNvSpPr/>
          <p:nvPr/>
        </p:nvSpPr>
        <p:spPr>
          <a:xfrm>
            <a:off x="0" y="4120841"/>
            <a:ext cx="9144000" cy="612458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13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8"/>
          <p:cNvSpPr/>
          <p:nvPr/>
        </p:nvSpPr>
        <p:spPr>
          <a:xfrm>
            <a:off x="0" y="3345675"/>
            <a:ext cx="9144000" cy="1387624"/>
          </a:xfrm>
          <a:prstGeom prst="rect">
            <a:avLst/>
          </a:prstGeom>
          <a:solidFill>
            <a:srgbClr val="A89968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13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8"/>
          <p:cNvSpPr/>
          <p:nvPr/>
        </p:nvSpPr>
        <p:spPr>
          <a:xfrm>
            <a:off x="0" y="4678822"/>
            <a:ext cx="9144000" cy="464678"/>
          </a:xfrm>
          <a:prstGeom prst="rect">
            <a:avLst/>
          </a:prstGeom>
          <a:solidFill>
            <a:srgbClr val="003B5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4th International Conference on Smart Grid Synchronized Measurements and Analytics (SGSMA 2024)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May 20-23, 2024, Washington DC, USA</a:t>
            </a:r>
            <a:endParaRPr/>
          </a:p>
        </p:txBody>
      </p:sp>
      <p:grpSp>
        <p:nvGrpSpPr>
          <p:cNvPr id="27" name="Google Shape;27;p8"/>
          <p:cNvGrpSpPr/>
          <p:nvPr/>
        </p:nvGrpSpPr>
        <p:grpSpPr>
          <a:xfrm>
            <a:off x="0" y="3202466"/>
            <a:ext cx="9143999" cy="1476356"/>
            <a:chOff x="1" y="2876550"/>
            <a:chExt cx="9143999" cy="1476356"/>
          </a:xfrm>
        </p:grpSpPr>
        <p:pic>
          <p:nvPicPr>
            <p:cNvPr descr="A body of water with trees and buildings in the background&#10;&#10;Description automatically generated" id="28" name="Google Shape;28;p8"/>
            <p:cNvPicPr preferRelativeResize="0"/>
            <p:nvPr/>
          </p:nvPicPr>
          <p:blipFill rotWithShape="1">
            <a:blip r:embed="rId2">
              <a:alphaModFix/>
            </a:blip>
            <a:srcRect b="46482" l="0" r="0" t="9216"/>
            <a:stretch/>
          </p:blipFill>
          <p:spPr>
            <a:xfrm>
              <a:off x="1" y="2876550"/>
              <a:ext cx="9143999" cy="1476356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9" name="Google Shape;29;p8"/>
            <p:cNvGrpSpPr/>
            <p:nvPr/>
          </p:nvGrpSpPr>
          <p:grpSpPr>
            <a:xfrm>
              <a:off x="266414" y="3028950"/>
              <a:ext cx="8581085" cy="1299042"/>
              <a:chOff x="266414" y="3028950"/>
              <a:chExt cx="8581085" cy="1299042"/>
            </a:xfrm>
          </p:grpSpPr>
          <p:pic>
            <p:nvPicPr>
              <p:cNvPr descr="A blue hexagon with white text&#10;&#10;Description automatically generated" id="30" name="Google Shape;30;p8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266414" y="3028950"/>
                <a:ext cx="1159025" cy="11590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A logo for a company&#10;&#10;Description automatically generated" id="31" name="Google Shape;31;p8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2389006" y="3754339"/>
                <a:ext cx="791131" cy="57234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A green and white logo&#10;&#10;Description automatically generated" id="32" name="Google Shape;32;p8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>
                <a:off x="3301450" y="3752508"/>
                <a:ext cx="874364" cy="53636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A green globe with white text&#10;&#10;Description automatically generated" id="33" name="Google Shape;33;p8"/>
              <p:cNvPicPr preferRelativeResize="0"/>
              <p:nvPr/>
            </p:nvPicPr>
            <p:blipFill rotWithShape="1">
              <a:blip r:embed="rId6">
                <a:alphaModFix/>
              </a:blip>
              <a:srcRect b="0" l="0" r="0" t="0"/>
              <a:stretch/>
            </p:blipFill>
            <p:spPr>
              <a:xfrm>
                <a:off x="4338013" y="3806625"/>
                <a:ext cx="1216037" cy="52136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A logo for a company&#10;&#10;Description automatically generated" id="34" name="Google Shape;34;p8"/>
              <p:cNvPicPr preferRelativeResize="0"/>
              <p:nvPr/>
            </p:nvPicPr>
            <p:blipFill rotWithShape="1">
              <a:blip r:embed="rId7">
                <a:alphaModFix/>
              </a:blip>
              <a:srcRect b="0" l="0" r="0" t="0"/>
              <a:stretch/>
            </p:blipFill>
            <p:spPr>
              <a:xfrm>
                <a:off x="5716247" y="3819665"/>
                <a:ext cx="1468632" cy="49528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descr="A black and white logo&#10;&#10;Description automatically generated" id="35" name="Google Shape;35;p8"/>
              <p:cNvPicPr preferRelativeResize="0"/>
              <p:nvPr/>
            </p:nvPicPr>
            <p:blipFill rotWithShape="1">
              <a:blip r:embed="rId8">
                <a:alphaModFix/>
              </a:blip>
              <a:srcRect b="0" l="0" r="0" t="0"/>
              <a:stretch/>
            </p:blipFill>
            <p:spPr>
              <a:xfrm>
                <a:off x="7481382" y="3806625"/>
                <a:ext cx="1366117" cy="50359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idx="1" type="body"/>
          </p:nvPr>
        </p:nvSpPr>
        <p:spPr>
          <a:xfrm>
            <a:off x="628650" y="1352550"/>
            <a:ext cx="7886700" cy="31265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629841" y="711993"/>
            <a:ext cx="7886700" cy="5643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/>
          <p:nvPr>
            <p:ph idx="1" type="body"/>
          </p:nvPr>
        </p:nvSpPr>
        <p:spPr>
          <a:xfrm>
            <a:off x="628650" y="1352550"/>
            <a:ext cx="3886200" cy="31265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4629150" y="1352550"/>
            <a:ext cx="3886200" cy="31265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type="title"/>
          </p:nvPr>
        </p:nvSpPr>
        <p:spPr>
          <a:xfrm>
            <a:off x="629841" y="711993"/>
            <a:ext cx="7886700" cy="5643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type="title"/>
          </p:nvPr>
        </p:nvSpPr>
        <p:spPr>
          <a:xfrm>
            <a:off x="629841" y="838200"/>
            <a:ext cx="2949178" cy="742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" type="body"/>
          </p:nvPr>
        </p:nvSpPr>
        <p:spPr>
          <a:xfrm>
            <a:off x="3887391" y="83820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46" name="Google Shape;46;p11"/>
          <p:cNvSpPr txBox="1"/>
          <p:nvPr>
            <p:ph idx="2" type="body"/>
          </p:nvPr>
        </p:nvSpPr>
        <p:spPr>
          <a:xfrm>
            <a:off x="629841" y="1657350"/>
            <a:ext cx="2949178" cy="28360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/>
          <p:nvPr>
            <p:ph idx="2" type="pic"/>
          </p:nvPr>
        </p:nvSpPr>
        <p:spPr>
          <a:xfrm>
            <a:off x="3885009" y="838201"/>
            <a:ext cx="4629150" cy="3655218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12"/>
          <p:cNvSpPr txBox="1"/>
          <p:nvPr>
            <p:ph type="title"/>
          </p:nvPr>
        </p:nvSpPr>
        <p:spPr>
          <a:xfrm>
            <a:off x="629841" y="838200"/>
            <a:ext cx="2949178" cy="742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1" type="body"/>
          </p:nvPr>
        </p:nvSpPr>
        <p:spPr>
          <a:xfrm>
            <a:off x="629841" y="1657350"/>
            <a:ext cx="2949178" cy="28360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/>
          <p:nvPr>
            <p:ph type="title"/>
          </p:nvPr>
        </p:nvSpPr>
        <p:spPr>
          <a:xfrm>
            <a:off x="629841" y="711993"/>
            <a:ext cx="7886700" cy="6405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629841" y="711993"/>
            <a:ext cx="7886700" cy="5643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629842" y="1352551"/>
            <a:ext cx="3868340" cy="381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629842" y="1809752"/>
            <a:ext cx="3868340" cy="27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3" type="body"/>
          </p:nvPr>
        </p:nvSpPr>
        <p:spPr>
          <a:xfrm>
            <a:off x="4629150" y="1352551"/>
            <a:ext cx="3887391" cy="381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9" name="Google Shape;59;p15"/>
          <p:cNvSpPr txBox="1"/>
          <p:nvPr>
            <p:ph idx="4" type="body"/>
          </p:nvPr>
        </p:nvSpPr>
        <p:spPr>
          <a:xfrm>
            <a:off x="4629150" y="1809752"/>
            <a:ext cx="3887391" cy="27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628649" y="723721"/>
            <a:ext cx="7886699" cy="552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1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628650" y="1371714"/>
            <a:ext cx="7886700" cy="3107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7"/>
          <p:cNvSpPr/>
          <p:nvPr/>
        </p:nvSpPr>
        <p:spPr>
          <a:xfrm>
            <a:off x="1" y="-3358"/>
            <a:ext cx="9143999" cy="595202"/>
          </a:xfrm>
          <a:prstGeom prst="rect">
            <a:avLst/>
          </a:prstGeom>
          <a:solidFill>
            <a:srgbClr val="A8996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7"/>
          <p:cNvSpPr/>
          <p:nvPr/>
        </p:nvSpPr>
        <p:spPr>
          <a:xfrm>
            <a:off x="0" y="0"/>
            <a:ext cx="1679483" cy="590550"/>
          </a:xfrm>
          <a:prstGeom prst="parallelogram">
            <a:avLst>
              <a:gd fmla="val 94559" name="adj"/>
            </a:avLst>
          </a:prstGeom>
          <a:solidFill>
            <a:srgbClr val="003B5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7"/>
          <p:cNvSpPr/>
          <p:nvPr/>
        </p:nvSpPr>
        <p:spPr>
          <a:xfrm>
            <a:off x="-3" y="0"/>
            <a:ext cx="1066803" cy="590549"/>
          </a:xfrm>
          <a:prstGeom prst="rect">
            <a:avLst/>
          </a:prstGeom>
          <a:solidFill>
            <a:srgbClr val="003B5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8542181" y="19221"/>
            <a:ext cx="554418" cy="55441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7"/>
          <p:cNvSpPr/>
          <p:nvPr/>
        </p:nvSpPr>
        <p:spPr>
          <a:xfrm>
            <a:off x="0" y="4788740"/>
            <a:ext cx="8190983" cy="355600"/>
          </a:xfrm>
          <a:prstGeom prst="rect">
            <a:avLst/>
          </a:prstGeom>
          <a:solidFill>
            <a:srgbClr val="003B5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4th International Conference on Smart Grid Synchronized Measurements and Analytics (SGSMA 2024)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May 20-23, 2024, Washington DC, USA</a:t>
            </a:r>
            <a:endParaRPr/>
          </a:p>
        </p:txBody>
      </p:sp>
      <p:sp>
        <p:nvSpPr>
          <p:cNvPr id="17" name="Google Shape;17;p7"/>
          <p:cNvSpPr/>
          <p:nvPr/>
        </p:nvSpPr>
        <p:spPr>
          <a:xfrm>
            <a:off x="7776253" y="4642010"/>
            <a:ext cx="1320346" cy="503169"/>
          </a:xfrm>
          <a:prstGeom prst="parallelogram">
            <a:avLst>
              <a:gd fmla="val 94559" name="adj"/>
            </a:avLst>
          </a:prstGeom>
          <a:solidFill>
            <a:srgbClr val="A8996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7"/>
          <p:cNvSpPr/>
          <p:nvPr/>
        </p:nvSpPr>
        <p:spPr>
          <a:xfrm>
            <a:off x="8305799" y="4640330"/>
            <a:ext cx="838195" cy="503170"/>
          </a:xfrm>
          <a:prstGeom prst="rect">
            <a:avLst/>
          </a:prstGeom>
          <a:solidFill>
            <a:srgbClr val="A8996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7"/>
          <p:cNvSpPr txBox="1"/>
          <p:nvPr/>
        </p:nvSpPr>
        <p:spPr>
          <a:xfrm>
            <a:off x="8544217" y="4757419"/>
            <a:ext cx="599783" cy="3746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1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"/>
          <p:cNvSpPr txBox="1"/>
          <p:nvPr>
            <p:ph type="ctrTitle"/>
          </p:nvPr>
        </p:nvSpPr>
        <p:spPr>
          <a:xfrm>
            <a:off x="382722" y="285750"/>
            <a:ext cx="8378553" cy="1713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5" name="Google Shape;65;p1"/>
          <p:cNvSpPr txBox="1"/>
          <p:nvPr>
            <p:ph idx="1" type="subTitle"/>
          </p:nvPr>
        </p:nvSpPr>
        <p:spPr>
          <a:xfrm>
            <a:off x="382722" y="2159377"/>
            <a:ext cx="8378553" cy="945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"/>
          <p:cNvSpPr txBox="1"/>
          <p:nvPr>
            <p:ph idx="1" type="body"/>
          </p:nvPr>
        </p:nvSpPr>
        <p:spPr>
          <a:xfrm>
            <a:off x="628650" y="1352550"/>
            <a:ext cx="7886700" cy="31265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71" name="Google Shape;71;p2"/>
          <p:cNvSpPr txBox="1"/>
          <p:nvPr>
            <p:ph type="title"/>
          </p:nvPr>
        </p:nvSpPr>
        <p:spPr>
          <a:xfrm>
            <a:off x="629841" y="711993"/>
            <a:ext cx="7886700" cy="5643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"/>
          <p:cNvSpPr txBox="1"/>
          <p:nvPr>
            <p:ph idx="1" type="body"/>
          </p:nvPr>
        </p:nvSpPr>
        <p:spPr>
          <a:xfrm>
            <a:off x="628650" y="1352550"/>
            <a:ext cx="3886200" cy="31265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77" name="Google Shape;77;p3"/>
          <p:cNvSpPr txBox="1"/>
          <p:nvPr>
            <p:ph idx="2" type="body"/>
          </p:nvPr>
        </p:nvSpPr>
        <p:spPr>
          <a:xfrm>
            <a:off x="4629150" y="1352550"/>
            <a:ext cx="3886200" cy="31265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78" name="Google Shape;78;p3"/>
          <p:cNvSpPr txBox="1"/>
          <p:nvPr>
            <p:ph type="title"/>
          </p:nvPr>
        </p:nvSpPr>
        <p:spPr>
          <a:xfrm>
            <a:off x="629841" y="711993"/>
            <a:ext cx="7886700" cy="5643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"/>
          <p:cNvSpPr txBox="1"/>
          <p:nvPr>
            <p:ph type="title"/>
          </p:nvPr>
        </p:nvSpPr>
        <p:spPr>
          <a:xfrm>
            <a:off x="629841" y="838200"/>
            <a:ext cx="2949178" cy="742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4" name="Google Shape;84;p4"/>
          <p:cNvSpPr txBox="1"/>
          <p:nvPr>
            <p:ph idx="1" type="body"/>
          </p:nvPr>
        </p:nvSpPr>
        <p:spPr>
          <a:xfrm>
            <a:off x="3887391" y="83820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90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85" name="Google Shape;85;p4"/>
          <p:cNvSpPr txBox="1"/>
          <p:nvPr>
            <p:ph idx="2" type="body"/>
          </p:nvPr>
        </p:nvSpPr>
        <p:spPr>
          <a:xfrm>
            <a:off x="629841" y="1657350"/>
            <a:ext cx="2949178" cy="28360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"/>
          <p:cNvSpPr/>
          <p:nvPr>
            <p:ph idx="2" type="pic"/>
          </p:nvPr>
        </p:nvSpPr>
        <p:spPr>
          <a:xfrm>
            <a:off x="3885009" y="838201"/>
            <a:ext cx="4629150" cy="3655218"/>
          </a:xfrm>
          <a:prstGeom prst="rect">
            <a:avLst/>
          </a:prstGeom>
          <a:noFill/>
          <a:ln>
            <a:noFill/>
          </a:ln>
        </p:spPr>
      </p:sp>
      <p:sp>
        <p:nvSpPr>
          <p:cNvPr id="91" name="Google Shape;91;p5"/>
          <p:cNvSpPr txBox="1"/>
          <p:nvPr>
            <p:ph type="title"/>
          </p:nvPr>
        </p:nvSpPr>
        <p:spPr>
          <a:xfrm>
            <a:off x="629841" y="838200"/>
            <a:ext cx="2949178" cy="742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2" name="Google Shape;92;p5"/>
          <p:cNvSpPr txBox="1"/>
          <p:nvPr>
            <p:ph idx="1" type="body"/>
          </p:nvPr>
        </p:nvSpPr>
        <p:spPr>
          <a:xfrm>
            <a:off x="629841" y="1657350"/>
            <a:ext cx="2949178" cy="28360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2017-03-16T17:35:46Z</dcterms:created>
  <dc:creator>Leuzzi, Dana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0x01010090E4CF1CF3D2E44C9EBC5F33876394C9</vt:lpwstr>
  </property>
</Properties>
</file>