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B63AE6B-84F9-49E2-803A-3EFCFF391021}">
  <a:tblStyle styleId="{8B63AE6B-84F9-49E2-803A-3EFCFF39102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is your body similar to a car?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{8B63AE6B-84F9-49E2-803A-3EFCFF391021}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energy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ability to do an action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fair test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experiment where everything is kept exactly the same in each setup, except for one thing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change in the position of an object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speed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how fast something is moving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stored energy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energy that is not in use, but is saved inside something, such as batteries or rubber bands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is your body similar to a car?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