
<file path=[Content_Types].xml><?xml version="1.0" encoding="utf-8"?>
<Types xmlns="http://schemas.openxmlformats.org/package/2006/content-types">
  <Default ContentType="image/jpeg" Extension="jpg"/>
  <Default ContentType="application/vnd.openxmlformats-officedocument.spreadsheetml.sheet" Extension="xlsx"/>
  <Default ContentType="application/xml" Extension="xml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8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47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drawingml.chart+xml" PartName="/ppt/charts/chart3.xml"/>
  <Override ContentType="application/vnd.openxmlformats-officedocument.drawingml.chart+xml" PartName="/ppt/charts/chart2.xml"/>
  <Override ContentType="application/vnd.openxmlformats-officedocument.drawingml.chart+xml" PartName="/ppt/charts/chart5.xml"/>
  <Override ContentType="application/vnd.openxmlformats-officedocument.drawingml.chart+xml" PartName="/ppt/charts/chart4.xml"/>
  <Override ContentType="application/vnd.openxmlformats-officedocument.drawingml.chart+xml" PartName="/ppt/charts/chart1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  <p:sldMasterId id="2147483651" r:id="rId6"/>
    <p:sldMasterId id="2147483653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88" r:id="rId41"/>
    <p:sldId id="289" r:id="rId42"/>
    <p:sldId id="290" r:id="rId43"/>
    <p:sldId id="291" r:id="rId44"/>
    <p:sldId id="292" r:id="rId45"/>
    <p:sldId id="293" r:id="rId46"/>
    <p:sldId id="294" r:id="rId47"/>
    <p:sldId id="295" r:id="rId48"/>
    <p:sldId id="296" r:id="rId49"/>
    <p:sldId id="297" r:id="rId50"/>
    <p:sldId id="298" r:id="rId51"/>
    <p:sldId id="299" r:id="rId52"/>
    <p:sldId id="300" r:id="rId53"/>
    <p:sldId id="301" r:id="rId54"/>
    <p:sldId id="302" r:id="rId55"/>
    <p:sldId id="303" r:id="rId56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84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57" roundtripDataSignature="AMtx7miHRjGl4rOV+59632qfcIAkY97gk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AA83974-C355-42E4-A96C-8957D2C07116}">
  <a:tblStyle styleId="{3AA83974-C355-42E4-A96C-8957D2C07116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84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2.xml"/><Relationship Id="rId42" Type="http://schemas.openxmlformats.org/officeDocument/2006/relationships/slide" Target="slides/slide34.xml"/><Relationship Id="rId41" Type="http://schemas.openxmlformats.org/officeDocument/2006/relationships/slide" Target="slides/slide33.xml"/><Relationship Id="rId44" Type="http://schemas.openxmlformats.org/officeDocument/2006/relationships/slide" Target="slides/slide36.xml"/><Relationship Id="rId43" Type="http://schemas.openxmlformats.org/officeDocument/2006/relationships/slide" Target="slides/slide35.xml"/><Relationship Id="rId46" Type="http://schemas.openxmlformats.org/officeDocument/2006/relationships/slide" Target="slides/slide38.xml"/><Relationship Id="rId45" Type="http://schemas.openxmlformats.org/officeDocument/2006/relationships/slide" Target="slides/slide3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1.xml"/><Relationship Id="rId48" Type="http://schemas.openxmlformats.org/officeDocument/2006/relationships/slide" Target="slides/slide40.xml"/><Relationship Id="rId47" Type="http://schemas.openxmlformats.org/officeDocument/2006/relationships/slide" Target="slides/slide39.xml"/><Relationship Id="rId49" Type="http://schemas.openxmlformats.org/officeDocument/2006/relationships/slide" Target="slides/slide41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slideMaster" Target="slideMasters/slideMaster3.xml"/><Relationship Id="rId8" Type="http://schemas.openxmlformats.org/officeDocument/2006/relationships/notesMaster" Target="notesMasters/notesMaster1.xml"/><Relationship Id="rId31" Type="http://schemas.openxmlformats.org/officeDocument/2006/relationships/slide" Target="slides/slide23.xml"/><Relationship Id="rId30" Type="http://schemas.openxmlformats.org/officeDocument/2006/relationships/slide" Target="slides/slide22.xml"/><Relationship Id="rId33" Type="http://schemas.openxmlformats.org/officeDocument/2006/relationships/slide" Target="slides/slide25.xml"/><Relationship Id="rId32" Type="http://schemas.openxmlformats.org/officeDocument/2006/relationships/slide" Target="slides/slide24.xml"/><Relationship Id="rId35" Type="http://schemas.openxmlformats.org/officeDocument/2006/relationships/slide" Target="slides/slide27.xml"/><Relationship Id="rId34" Type="http://schemas.openxmlformats.org/officeDocument/2006/relationships/slide" Target="slides/slide26.xml"/><Relationship Id="rId37" Type="http://schemas.openxmlformats.org/officeDocument/2006/relationships/slide" Target="slides/slide29.xml"/><Relationship Id="rId36" Type="http://schemas.openxmlformats.org/officeDocument/2006/relationships/slide" Target="slides/slide28.xml"/><Relationship Id="rId39" Type="http://schemas.openxmlformats.org/officeDocument/2006/relationships/slide" Target="slides/slide31.xml"/><Relationship Id="rId38" Type="http://schemas.openxmlformats.org/officeDocument/2006/relationships/slide" Target="slides/slide30.xml"/><Relationship Id="rId20" Type="http://schemas.openxmlformats.org/officeDocument/2006/relationships/slide" Target="slides/slide12.xml"/><Relationship Id="rId22" Type="http://schemas.openxmlformats.org/officeDocument/2006/relationships/slide" Target="slides/slide14.xml"/><Relationship Id="rId21" Type="http://schemas.openxmlformats.org/officeDocument/2006/relationships/slide" Target="slides/slide13.xml"/><Relationship Id="rId24" Type="http://schemas.openxmlformats.org/officeDocument/2006/relationships/slide" Target="slides/slide16.xml"/><Relationship Id="rId23" Type="http://schemas.openxmlformats.org/officeDocument/2006/relationships/slide" Target="slides/slide15.xml"/><Relationship Id="rId26" Type="http://schemas.openxmlformats.org/officeDocument/2006/relationships/slide" Target="slides/slide18.xml"/><Relationship Id="rId25" Type="http://schemas.openxmlformats.org/officeDocument/2006/relationships/slide" Target="slides/slide17.xml"/><Relationship Id="rId28" Type="http://schemas.openxmlformats.org/officeDocument/2006/relationships/slide" Target="slides/slide20.xml"/><Relationship Id="rId27" Type="http://schemas.openxmlformats.org/officeDocument/2006/relationships/slide" Target="slides/slide19.xml"/><Relationship Id="rId29" Type="http://schemas.openxmlformats.org/officeDocument/2006/relationships/slide" Target="slides/slide21.xml"/><Relationship Id="rId51" Type="http://schemas.openxmlformats.org/officeDocument/2006/relationships/slide" Target="slides/slide43.xml"/><Relationship Id="rId50" Type="http://schemas.openxmlformats.org/officeDocument/2006/relationships/slide" Target="slides/slide42.xml"/><Relationship Id="rId53" Type="http://schemas.openxmlformats.org/officeDocument/2006/relationships/slide" Target="slides/slide45.xml"/><Relationship Id="rId52" Type="http://schemas.openxmlformats.org/officeDocument/2006/relationships/slide" Target="slides/slide44.xml"/><Relationship Id="rId11" Type="http://schemas.openxmlformats.org/officeDocument/2006/relationships/slide" Target="slides/slide3.xml"/><Relationship Id="rId55" Type="http://schemas.openxmlformats.org/officeDocument/2006/relationships/slide" Target="slides/slide47.xml"/><Relationship Id="rId10" Type="http://schemas.openxmlformats.org/officeDocument/2006/relationships/slide" Target="slides/slide2.xml"/><Relationship Id="rId54" Type="http://schemas.openxmlformats.org/officeDocument/2006/relationships/slide" Target="slides/slide46.xml"/><Relationship Id="rId13" Type="http://schemas.openxmlformats.org/officeDocument/2006/relationships/slide" Target="slides/slide5.xml"/><Relationship Id="rId57" Type="http://customschemas.google.com/relationships/presentationmetadata" Target="metadata"/><Relationship Id="rId12" Type="http://schemas.openxmlformats.org/officeDocument/2006/relationships/slide" Target="slides/slide4.xml"/><Relationship Id="rId56" Type="http://schemas.openxmlformats.org/officeDocument/2006/relationships/slide" Target="slides/slide48.xml"/><Relationship Id="rId15" Type="http://schemas.openxmlformats.org/officeDocument/2006/relationships/slide" Target="slides/slide7.xml"/><Relationship Id="rId14" Type="http://schemas.openxmlformats.org/officeDocument/2006/relationships/slide" Target="slides/slide6.xml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19" Type="http://schemas.openxmlformats.org/officeDocument/2006/relationships/slide" Target="slides/slide11.xml"/><Relationship Id="rId18" Type="http://schemas.openxmlformats.org/officeDocument/2006/relationships/slide" Target="slides/slide10.xml"/></Relationships>
</file>

<file path=ppt/charts/_rels/chart1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_rels/chart3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3.xlsx"/></Relationships>
</file>

<file path=ppt/charts/_rels/chart4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4.xlsx"/></Relationships>
</file>

<file path=ppt/charts/_rels/chart5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circle"/>
            <c:size val="5"/>
            <c:spPr>
              <a:solidFill>
                <a:schemeClr val="accent3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Contents 1</c:v>
                </c:pt>
                <c:pt idx="1">
                  <c:v>Contents 2</c:v>
                </c:pt>
                <c:pt idx="2">
                  <c:v>Contents 3</c:v>
                </c:pt>
                <c:pt idx="3">
                  <c:v>Contents 4</c:v>
                </c:pt>
                <c:pt idx="4">
                  <c:v>Contents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4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96C-4E4B-8776-D6374179114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Contents 1</c:v>
                </c:pt>
                <c:pt idx="1">
                  <c:v>Contents 2</c:v>
                </c:pt>
                <c:pt idx="2">
                  <c:v>Contents 3</c:v>
                </c:pt>
                <c:pt idx="3">
                  <c:v>Contents 4</c:v>
                </c:pt>
                <c:pt idx="4">
                  <c:v>Contents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  <c:pt idx="4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96C-4E4B-8776-D6374179114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Contents 1</c:v>
                </c:pt>
                <c:pt idx="1">
                  <c:v>Contents 2</c:v>
                </c:pt>
                <c:pt idx="2">
                  <c:v>Contents 3</c:v>
                </c:pt>
                <c:pt idx="3">
                  <c:v>Contents 4</c:v>
                </c:pt>
                <c:pt idx="4">
                  <c:v>Contents 5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6</c:v>
                </c:pt>
                <c:pt idx="4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96C-4E4B-8776-D6374179114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ln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Contents 1</c:v>
                </c:pt>
                <c:pt idx="1">
                  <c:v>Contents 2</c:v>
                </c:pt>
                <c:pt idx="2">
                  <c:v>Contents 3</c:v>
                </c:pt>
                <c:pt idx="3">
                  <c:v>Contents 4</c:v>
                </c:pt>
                <c:pt idx="4">
                  <c:v>Contents 5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3</c:v>
                </c:pt>
                <c:pt idx="1">
                  <c:v>4</c:v>
                </c:pt>
                <c:pt idx="2">
                  <c:v>2</c:v>
                </c:pt>
                <c:pt idx="3">
                  <c:v>5</c:v>
                </c:pt>
                <c:pt idx="4">
                  <c:v>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96C-4E4B-8776-D637417911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9814912"/>
        <c:axId val="35492224"/>
      </c:lineChart>
      <c:catAx>
        <c:axId val="498149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5492224"/>
        <c:crosses val="autoZero"/>
        <c:auto val="1"/>
        <c:lblAlgn val="ctr"/>
        <c:lblOffset val="100"/>
        <c:noMultiLvlLbl val="0"/>
      </c:catAx>
      <c:valAx>
        <c:axId val="35492224"/>
        <c:scaling>
          <c:orientation val="minMax"/>
          <c:max val="1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</c:spPr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98149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latin typeface="Arial" pitchFamily="34" charset="0"/>
          <a:cs typeface="Arial" pitchFamily="34" charset="0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43</c:v>
                </c:pt>
                <c:pt idx="1">
                  <c:v>25</c:v>
                </c:pt>
                <c:pt idx="2">
                  <c:v>35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45-4076-9F17-D6AC203838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6"/>
        <c:axId val="48269568"/>
        <c:axId val="49492736"/>
      </c:barChart>
      <c:catAx>
        <c:axId val="4826956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49492736"/>
        <c:crosses val="autoZero"/>
        <c:auto val="1"/>
        <c:lblAlgn val="ctr"/>
        <c:lblOffset val="100"/>
        <c:noMultiLvlLbl val="0"/>
      </c:catAx>
      <c:valAx>
        <c:axId val="49492736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48269568"/>
        <c:crosses val="autoZero"/>
        <c:crossBetween val="between"/>
      </c:valAx>
      <c:spPr>
        <a:solidFill>
          <a:schemeClr val="accent1">
            <a:alpha val="19000"/>
          </a:schemeClr>
        </a:solidFill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43</c:v>
                </c:pt>
                <c:pt idx="1">
                  <c:v>25</c:v>
                </c:pt>
                <c:pt idx="2">
                  <c:v>35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B5-4885-82EA-3300DF7201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6"/>
        <c:axId val="48269568"/>
        <c:axId val="49492736"/>
      </c:barChart>
      <c:catAx>
        <c:axId val="4826956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49492736"/>
        <c:crosses val="autoZero"/>
        <c:auto val="1"/>
        <c:lblAlgn val="ctr"/>
        <c:lblOffset val="100"/>
        <c:noMultiLvlLbl val="0"/>
      </c:catAx>
      <c:valAx>
        <c:axId val="49492736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48269568"/>
        <c:crosses val="autoZero"/>
        <c:crossBetween val="between"/>
      </c:valAx>
      <c:spPr>
        <a:solidFill>
          <a:schemeClr val="accent2">
            <a:alpha val="19000"/>
          </a:schemeClr>
        </a:solidFill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43</c:v>
                </c:pt>
                <c:pt idx="1">
                  <c:v>25</c:v>
                </c:pt>
                <c:pt idx="2">
                  <c:v>35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19-4DA1-94BE-22B846D856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6"/>
        <c:axId val="48269568"/>
        <c:axId val="49492736"/>
      </c:barChart>
      <c:catAx>
        <c:axId val="4826956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49492736"/>
        <c:crosses val="autoZero"/>
        <c:auto val="1"/>
        <c:lblAlgn val="ctr"/>
        <c:lblOffset val="100"/>
        <c:noMultiLvlLbl val="0"/>
      </c:catAx>
      <c:valAx>
        <c:axId val="49492736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48269568"/>
        <c:crosses val="autoZero"/>
        <c:crossBetween val="between"/>
      </c:valAx>
      <c:spPr>
        <a:solidFill>
          <a:schemeClr val="accent3">
            <a:alpha val="19000"/>
          </a:schemeClr>
        </a:solidFill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43</c:v>
                </c:pt>
                <c:pt idx="1">
                  <c:v>25</c:v>
                </c:pt>
                <c:pt idx="2">
                  <c:v>35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8C-47F1-9A4F-5C5D9CB31A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6"/>
        <c:axId val="48269568"/>
        <c:axId val="49492736"/>
      </c:barChart>
      <c:catAx>
        <c:axId val="4826956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49492736"/>
        <c:crosses val="autoZero"/>
        <c:auto val="1"/>
        <c:lblAlgn val="ctr"/>
        <c:lblOffset val="100"/>
        <c:noMultiLvlLbl val="0"/>
      </c:catAx>
      <c:valAx>
        <c:axId val="49492736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48269568"/>
        <c:crosses val="autoZero"/>
        <c:crossBetween val="between"/>
      </c:valAx>
      <c:spPr>
        <a:solidFill>
          <a:schemeClr val="accent4">
            <a:alpha val="19000"/>
          </a:schemeClr>
        </a:solidFill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5" name="Google Shape;415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5" name="Google Shape;465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1" name="Google Shape;491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2" name="Google Shape;532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5" name="Google Shape;585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4" name="Google Shape;614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5" name="Google Shape;635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2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4" name="Google Shape;704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2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4" name="Google Shape;754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3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5" name="Google Shape;765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3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5" name="Google Shape;775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7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9" name="Google Shape;869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6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8" name="Google Shape;878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6" name="Shape 1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Google Shape;1027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8" name="Google Shape;1028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6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8" name="Google Shape;1068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3" name="Shape 1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Google Shape;1094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5" name="Google Shape;1095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4" name="Shape 1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5" name="Google Shape;1125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6" name="Google Shape;1126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0" name="Shape 1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1" name="Google Shape;1161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2" name="Google Shape;1162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8" name="Shape 1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9" name="Google Shape;1169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0" name="Google Shape;1170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9" name="Shape 1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0" name="Google Shape;1210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1" name="Google Shape;1211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9" name="Google Shape;1239;p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0" name="Shape 1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1" name="Google Shape;1261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2" name="Google Shape;1262;p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6" name="Shape 1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7" name="Google Shape;1297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8" name="Google Shape;1298;p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6" name="Shape 1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7" name="Google Shape;1307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8" name="Google Shape;1308;p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8" name="Shape 1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9" name="Google Shape;1319;p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0" name="Google Shape;1320;p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4" name="Google Shape;1344;p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3" name="Shape 1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4" name="Google Shape;1374;p3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5" name="Google Shape;1375;p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7" name="Shape 1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8" name="Google Shape;1388;p3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9" name="Google Shape;1389;p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0" name="Shape 1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1" name="Google Shape;1421;p4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2" name="Google Shape;1422;p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5" name="Shape 1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6" name="Google Shape;1446;p4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7" name="Google Shape;1447;p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4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2" name="Google Shape;1472;p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2" name="Shape 1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3" name="Google Shape;1483;p4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4" name="Google Shape;1484;p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8" name="Shape 1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9" name="Google Shape;1489;p4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0" name="Google Shape;1490;p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7" name="Shape 1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" name="Google Shape;1648;p4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9" name="Google Shape;1649;p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7" name="Shape 1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8" name="Google Shape;1698;p4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9" name="Google Shape;1699;p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7" name="Shape 1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8" name="Google Shape;1748;p4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9" name="Google Shape;1749;p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3" name="Shape 1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4" name="Google Shape;1804;p4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5" name="Google Shape;1805;p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jp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7.jp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9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jp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1.jp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2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slide layout">
  <p:cSld name="Cover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Contents slide layout">
  <p:cSld name="7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Contents slide layout">
  <p:cSld name="2_Contents slide layout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Contents slide layout">
  <p:cSld name="9_Contents slide layout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62"/>
          <p:cNvSpPr/>
          <p:nvPr/>
        </p:nvSpPr>
        <p:spPr>
          <a:xfrm>
            <a:off x="3657599" y="1899950"/>
            <a:ext cx="7513502" cy="329035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62"/>
          <p:cNvSpPr/>
          <p:nvPr/>
        </p:nvSpPr>
        <p:spPr>
          <a:xfrm rot="-1200000">
            <a:off x="1053734" y="2229400"/>
            <a:ext cx="2882538" cy="341376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62"/>
          <p:cNvSpPr/>
          <p:nvPr/>
        </p:nvSpPr>
        <p:spPr>
          <a:xfrm rot="-960000">
            <a:off x="1079861" y="2203273"/>
            <a:ext cx="2882538" cy="341376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2"/>
          <p:cNvSpPr/>
          <p:nvPr/>
        </p:nvSpPr>
        <p:spPr>
          <a:xfrm rot="-628701">
            <a:off x="1114697" y="2133601"/>
            <a:ext cx="2882538" cy="341376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62"/>
          <p:cNvSpPr/>
          <p:nvPr>
            <p:ph idx="2" type="pic"/>
          </p:nvPr>
        </p:nvSpPr>
        <p:spPr>
          <a:xfrm rot="-628701">
            <a:off x="1195968" y="2286619"/>
            <a:ext cx="2598070" cy="235505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8" name="Google Shape;58;p62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Contents slide layout">
  <p:cSld name="10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Contents slide layout">
  <p:cSld name="12_Contents slide layou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64"/>
          <p:cNvSpPr/>
          <p:nvPr/>
        </p:nvSpPr>
        <p:spPr>
          <a:xfrm>
            <a:off x="3397776" y="2717708"/>
            <a:ext cx="8794226" cy="2404870"/>
          </a:xfrm>
          <a:prstGeom prst="rect">
            <a:avLst/>
          </a:prstGeom>
          <a:solidFill>
            <a:schemeClr val="accent1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2" name="Google Shape;62;p64"/>
          <p:cNvGrpSpPr/>
          <p:nvPr/>
        </p:nvGrpSpPr>
        <p:grpSpPr>
          <a:xfrm>
            <a:off x="733478" y="1571013"/>
            <a:ext cx="2664296" cy="4683693"/>
            <a:chOff x="445712" y="1449040"/>
            <a:chExt cx="2113018" cy="3924176"/>
          </a:xfrm>
        </p:grpSpPr>
        <p:sp>
          <p:nvSpPr>
            <p:cNvPr id="63" name="Google Shape;63;p64"/>
            <p:cNvSpPr/>
            <p:nvPr/>
          </p:nvSpPr>
          <p:spPr>
            <a:xfrm>
              <a:off x="445712" y="1449040"/>
              <a:ext cx="2113018" cy="3924176"/>
            </a:xfrm>
            <a:prstGeom prst="roundRect">
              <a:avLst>
                <a:gd fmla="val 13580" name="adj"/>
              </a:avLst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64"/>
            <p:cNvSpPr/>
            <p:nvPr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5" name="Google Shape;65;p64"/>
            <p:cNvGrpSpPr/>
            <p:nvPr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66" name="Google Shape;66;p64"/>
              <p:cNvSpPr/>
              <p:nvPr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>
                <a:gsLst>
                  <a:gs pos="0">
                    <a:srgbClr val="0F0F0F"/>
                  </a:gs>
                  <a:gs pos="56000">
                    <a:srgbClr val="595959"/>
                  </a:gs>
                  <a:gs pos="91000">
                    <a:srgbClr val="7F7F7F"/>
                  </a:gs>
                  <a:gs pos="100000">
                    <a:srgbClr val="BFBFBF"/>
                  </a:gs>
                </a:gsLst>
                <a:lin ang="10800000" scaled="0"/>
              </a:gradFill>
              <a:ln cap="flat" cmpd="sng" w="12700">
                <a:solidFill>
                  <a:srgbClr val="26262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67;p64"/>
              <p:cNvSpPr/>
              <p:nvPr/>
            </p:nvSpPr>
            <p:spPr>
              <a:xfrm>
                <a:off x="1634225" y="5796647"/>
                <a:ext cx="142969" cy="144016"/>
              </a:xfrm>
              <a:prstGeom prst="roundRect">
                <a:avLst>
                  <a:gd fmla="val 16667" name="adj"/>
                </a:avLst>
              </a:prstGeom>
              <a:solidFill>
                <a:srgbClr val="737373"/>
              </a:solidFill>
              <a:ln cap="flat" cmpd="sng" w="9525">
                <a:solidFill>
                  <a:srgbClr val="B0B0B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68" name="Google Shape;68;p64"/>
          <p:cNvSpPr/>
          <p:nvPr>
            <p:ph idx="2" type="pic"/>
          </p:nvPr>
        </p:nvSpPr>
        <p:spPr>
          <a:xfrm>
            <a:off x="921396" y="1982583"/>
            <a:ext cx="2288460" cy="375307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9" name="Google Shape;69;p64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Contents slide layout">
  <p:cSld name="11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_Contents slide layout">
  <p:cSld name="13_Contents slide layout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66"/>
          <p:cNvSpPr/>
          <p:nvPr>
            <p:ph idx="2" type="pic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Contents slide layout">
  <p:cSld name="14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_Contents slide layout">
  <p:cSld name="15_Contents slide layou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68"/>
          <p:cNvSpPr/>
          <p:nvPr/>
        </p:nvSpPr>
        <p:spPr>
          <a:xfrm>
            <a:off x="0" y="3356993"/>
            <a:ext cx="12192000" cy="3501007"/>
          </a:xfrm>
          <a:prstGeom prst="rect">
            <a:avLst/>
          </a:prstGeom>
          <a:solidFill>
            <a:srgbClr val="3C089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68"/>
          <p:cNvSpPr/>
          <p:nvPr>
            <p:ph idx="2" type="pic"/>
          </p:nvPr>
        </p:nvSpPr>
        <p:spPr>
          <a:xfrm>
            <a:off x="0" y="0"/>
            <a:ext cx="12192000" cy="326571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_Contents slide layout">
  <p:cSld name="16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 slide layout">
  <p:cSld name="End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_Contents slide layout">
  <p:cSld name="17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NG sets layout">
  <p:cSld name="PNG sets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72"/>
          <p:cNvSpPr txBox="1"/>
          <p:nvPr>
            <p:ph idx="1" type="body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Icon sets layout">
  <p:cSld name="1_Icon sets layou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73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3" name="Google Shape;83;p73"/>
          <p:cNvSpPr/>
          <p:nvPr/>
        </p:nvSpPr>
        <p:spPr>
          <a:xfrm>
            <a:off x="354010" y="1131591"/>
            <a:ext cx="3560767" cy="5402561"/>
          </a:xfrm>
          <a:prstGeom prst="roundRect">
            <a:avLst>
              <a:gd fmla="val 3968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73"/>
          <p:cNvSpPr/>
          <p:nvPr/>
        </p:nvSpPr>
        <p:spPr>
          <a:xfrm>
            <a:off x="531933" y="1347500"/>
            <a:ext cx="153868" cy="5015200"/>
          </a:xfrm>
          <a:prstGeom prst="roundRect">
            <a:avLst>
              <a:gd fmla="val 50000" name="adj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73"/>
          <p:cNvSpPr/>
          <p:nvPr/>
        </p:nvSpPr>
        <p:spPr>
          <a:xfrm rot="5400000">
            <a:off x="3057177" y="1276653"/>
            <a:ext cx="685849" cy="685148"/>
          </a:xfrm>
          <a:prstGeom prst="halfFrame">
            <a:avLst>
              <a:gd fmla="val 23728" name="adj1"/>
              <a:gd fmla="val 24642" name="adj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73"/>
          <p:cNvSpPr txBox="1"/>
          <p:nvPr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3"/>
          <p:cNvSpPr txBox="1"/>
          <p:nvPr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73"/>
          <p:cNvSpPr txBox="1"/>
          <p:nvPr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www.allppt.com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73"/>
          <p:cNvSpPr txBox="1"/>
          <p:nvPr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Slide layout">
  <p:cSld name="Section Break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Agenda slide layout">
  <p:cSld name="3_Agenda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s slide layout">
  <p:cSld name="Contents slide layout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55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aam slide layout">
  <p:cSld name="4_Taam slide layout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6"/>
          <p:cNvSpPr/>
          <p:nvPr/>
        </p:nvSpPr>
        <p:spPr>
          <a:xfrm>
            <a:off x="3546532" y="605216"/>
            <a:ext cx="7739777" cy="5654186"/>
          </a:xfrm>
          <a:prstGeom prst="rect">
            <a:avLst/>
          </a:prstGeom>
          <a:solidFill>
            <a:srgbClr val="E6D8FC">
              <a:alpha val="4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56"/>
          <p:cNvSpPr/>
          <p:nvPr>
            <p:ph idx="2" type="pic"/>
          </p:nvPr>
        </p:nvSpPr>
        <p:spPr>
          <a:xfrm>
            <a:off x="8925665" y="786795"/>
            <a:ext cx="2160000" cy="266474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1" name="Google Shape;21;p56"/>
          <p:cNvSpPr/>
          <p:nvPr>
            <p:ph idx="3" type="pic"/>
          </p:nvPr>
        </p:nvSpPr>
        <p:spPr>
          <a:xfrm>
            <a:off x="6351534" y="786795"/>
            <a:ext cx="2160000" cy="266474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2" name="Google Shape;22;p56"/>
          <p:cNvSpPr/>
          <p:nvPr>
            <p:ph idx="4" type="pic"/>
          </p:nvPr>
        </p:nvSpPr>
        <p:spPr>
          <a:xfrm>
            <a:off x="3777404" y="786795"/>
            <a:ext cx="2160000" cy="266474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3" name="Google Shape;23;p56"/>
          <p:cNvSpPr/>
          <p:nvPr/>
        </p:nvSpPr>
        <p:spPr>
          <a:xfrm>
            <a:off x="3777404" y="3657674"/>
            <a:ext cx="2160000" cy="64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56"/>
          <p:cNvSpPr/>
          <p:nvPr/>
        </p:nvSpPr>
        <p:spPr>
          <a:xfrm>
            <a:off x="6351534" y="3647370"/>
            <a:ext cx="2160000" cy="64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56"/>
          <p:cNvSpPr/>
          <p:nvPr/>
        </p:nvSpPr>
        <p:spPr>
          <a:xfrm>
            <a:off x="8925665" y="3657674"/>
            <a:ext cx="2160000" cy="64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Contents slide layout">
  <p:cSld name="5_Contents slide layou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7"/>
          <p:cNvSpPr/>
          <p:nvPr>
            <p:ph idx="2" type="pic"/>
          </p:nvPr>
        </p:nvSpPr>
        <p:spPr>
          <a:xfrm>
            <a:off x="3022283" y="1354778"/>
            <a:ext cx="6150293" cy="34480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8" name="Google Shape;28;p57"/>
          <p:cNvSpPr/>
          <p:nvPr>
            <p:ph idx="3" type="pic"/>
          </p:nvPr>
        </p:nvSpPr>
        <p:spPr>
          <a:xfrm>
            <a:off x="528638" y="1354778"/>
            <a:ext cx="4429125" cy="34480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9" name="Google Shape;29;p57"/>
          <p:cNvSpPr/>
          <p:nvPr>
            <p:ph idx="4" type="pic"/>
          </p:nvPr>
        </p:nvSpPr>
        <p:spPr>
          <a:xfrm>
            <a:off x="7236142" y="1354778"/>
            <a:ext cx="4426268" cy="34480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0" name="Google Shape;30;p57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Contents slide layout">
  <p:cSld name="6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Contents slide layout">
  <p:cSld name="8_Contents slide layou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9"/>
          <p:cNvSpPr/>
          <p:nvPr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rgbClr val="5768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59"/>
          <p:cNvSpPr/>
          <p:nvPr/>
        </p:nvSpPr>
        <p:spPr>
          <a:xfrm>
            <a:off x="2396805" y="4022620"/>
            <a:ext cx="7349423" cy="689221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" name="Google Shape;35;p59"/>
          <p:cNvGrpSpPr/>
          <p:nvPr/>
        </p:nvGrpSpPr>
        <p:grpSpPr>
          <a:xfrm>
            <a:off x="3441554" y="1542094"/>
            <a:ext cx="5265908" cy="2893260"/>
            <a:chOff x="-548507" y="477868"/>
            <a:chExt cx="11570449" cy="6357177"/>
          </a:xfrm>
        </p:grpSpPr>
        <p:sp>
          <p:nvSpPr>
            <p:cNvPr id="36" name="Google Shape;36;p59"/>
            <p:cNvSpPr/>
            <p:nvPr/>
          </p:nvSpPr>
          <p:spPr>
            <a:xfrm>
              <a:off x="-482765" y="6440599"/>
              <a:ext cx="11438966" cy="394446"/>
            </a:xfrm>
            <a:custGeom>
              <a:rect b="b" l="l" r="r" t="t"/>
              <a:pathLst>
                <a:path extrusionOk="0" h="57150" w="16573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59"/>
            <p:cNvSpPr/>
            <p:nvPr/>
          </p:nvSpPr>
          <p:spPr>
            <a:xfrm>
              <a:off x="700575" y="477868"/>
              <a:ext cx="9072285" cy="5916709"/>
            </a:xfrm>
            <a:custGeom>
              <a:rect b="b" l="l" r="r" t="t"/>
              <a:pathLst>
                <a:path extrusionOk="0" h="857250" w="13144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59"/>
            <p:cNvSpPr/>
            <p:nvPr/>
          </p:nvSpPr>
          <p:spPr>
            <a:xfrm>
              <a:off x="1088451" y="839448"/>
              <a:ext cx="8283390" cy="5062073"/>
            </a:xfrm>
            <a:custGeom>
              <a:rect b="b" l="l" r="r" t="t"/>
              <a:pathLst>
                <a:path extrusionOk="0" h="733425" w="1200150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59"/>
            <p:cNvSpPr/>
            <p:nvPr/>
          </p:nvSpPr>
          <p:spPr>
            <a:xfrm>
              <a:off x="-548507" y="6164484"/>
              <a:ext cx="11570449" cy="460187"/>
            </a:xfrm>
            <a:custGeom>
              <a:rect b="b" l="l" r="r" t="t"/>
              <a:pathLst>
                <a:path extrusionOk="0" h="66675" w="1676400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59"/>
            <p:cNvSpPr/>
            <p:nvPr/>
          </p:nvSpPr>
          <p:spPr>
            <a:xfrm>
              <a:off x="4438629" y="6215033"/>
              <a:ext cx="1618413" cy="184076"/>
            </a:xfrm>
            <a:custGeom>
              <a:rect b="b" l="l" r="r" t="t"/>
              <a:pathLst>
                <a:path extrusionOk="0" h="184076" w="1618413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1" name="Google Shape;41;p59"/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42" name="Google Shape;42;p59"/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fmla="val 28154" name="adj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" name="Google Shape;43;p59"/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fmla="val 28154" name="adj"/>
                </a:avLst>
              </a:pr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4" name="Google Shape;44;p59"/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45" name="Google Shape;45;p59"/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fmla="val 28154" name="adj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" name="Google Shape;46;p59"/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fmla="val 28154" name="adj"/>
                </a:avLst>
              </a:pr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7" name="Google Shape;47;p59"/>
            <p:cNvSpPr/>
            <p:nvPr/>
          </p:nvSpPr>
          <p:spPr>
            <a:xfrm>
              <a:off x="3892805" y="496953"/>
              <a:ext cx="5479036" cy="5431217"/>
            </a:xfrm>
            <a:custGeom>
              <a:rect b="b" l="l" r="r" t="t"/>
              <a:pathLst>
                <a:path extrusionOk="0" h="4035268" w="3976489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" name="Google Shape;48;p59"/>
          <p:cNvSpPr/>
          <p:nvPr>
            <p:ph idx="2" type="pic"/>
          </p:nvPr>
        </p:nvSpPr>
        <p:spPr>
          <a:xfrm>
            <a:off x="4128882" y="1660703"/>
            <a:ext cx="3892488" cy="238814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9" name="Google Shape;49;p59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theme" Target="../theme/theme3.xml"/></Relationships>
</file>

<file path=ppt/slideMasters/_rels/slideMaster3.xml.rels><?xml version="1.0" encoding="UTF-8" standalone="yes"?><Relationships xmlns="http://schemas.openxmlformats.org/package/2006/relationships"><Relationship Id="rId20" Type="http://schemas.openxmlformats.org/officeDocument/2006/relationships/theme" Target="../theme/theme4.xml"/><Relationship Id="rId11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4.xml"/><Relationship Id="rId2" Type="http://schemas.openxmlformats.org/officeDocument/2006/relationships/slideLayout" Target="../slideLayouts/slideLayout5.xml"/><Relationship Id="rId3" Type="http://schemas.openxmlformats.org/officeDocument/2006/relationships/slideLayout" Target="../slideLayouts/slideLayout6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8.xml"/><Relationship Id="rId19" Type="http://schemas.openxmlformats.org/officeDocument/2006/relationships/slideLayout" Target="../slideLayouts/slideLayout22.xml"/><Relationship Id="rId6" Type="http://schemas.openxmlformats.org/officeDocument/2006/relationships/slideLayout" Target="../slideLayouts/slideLayout9.xml"/><Relationship Id="rId18" Type="http://schemas.openxmlformats.org/officeDocument/2006/relationships/slideLayout" Target="../slideLayouts/slideLayout21.xml"/><Relationship Id="rId7" Type="http://schemas.openxmlformats.org/officeDocument/2006/relationships/slideLayout" Target="../slideLayouts/slideLayout10.xml"/><Relationship Id="rId8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2" r:id="rId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668" r:id="rId15"/>
    <p:sldLayoutId id="2147483669" r:id="rId16"/>
    <p:sldLayoutId id="2147483670" r:id="rId17"/>
    <p:sldLayoutId id="2147483671" r:id="rId18"/>
    <p:sldLayoutId id="2147483672" r:id="rId19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ree-powerpoint-templates-design.com/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7.xml"/><Relationship Id="rId3" Type="http://schemas.openxmlformats.org/officeDocument/2006/relationships/chart" Target="../charts/chart1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9.xml"/><Relationship Id="rId3" Type="http://schemas.openxmlformats.org/officeDocument/2006/relationships/chart" Target="../charts/chart2.xml"/><Relationship Id="rId4" Type="http://schemas.openxmlformats.org/officeDocument/2006/relationships/chart" Target="../charts/chart3.xml"/><Relationship Id="rId5" Type="http://schemas.openxmlformats.org/officeDocument/2006/relationships/chart" Target="../charts/chart4.xml"/><Relationship Id="rId6" Type="http://schemas.openxmlformats.org/officeDocument/2006/relationships/chart" Target="../charts/chart5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48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">
            <a:hlinkClick r:id="rId3"/>
          </p:cNvPr>
          <p:cNvSpPr txBox="1"/>
          <p:nvPr/>
        </p:nvSpPr>
        <p:spPr>
          <a:xfrm>
            <a:off x="860078" y="5754961"/>
            <a:ext cx="5585988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lt1"/>
                </a:solidFill>
              </a:rPr>
              <a:t>https://plantillaspowerpoint.org/</a:t>
            </a:r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"/>
          <p:cNvSpPr txBox="1"/>
          <p:nvPr/>
        </p:nvSpPr>
        <p:spPr>
          <a:xfrm>
            <a:off x="860077" y="2772155"/>
            <a:ext cx="5585989" cy="25853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Finance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"/>
          <p:cNvSpPr txBox="1"/>
          <p:nvPr/>
        </p:nvSpPr>
        <p:spPr>
          <a:xfrm>
            <a:off x="860078" y="5357478"/>
            <a:ext cx="5585989" cy="3796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Subtitle of Your Presentation</a:t>
            </a: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0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354" name="Google Shape;354;p10"/>
          <p:cNvSpPr/>
          <p:nvPr/>
        </p:nvSpPr>
        <p:spPr>
          <a:xfrm>
            <a:off x="5519927" y="3924894"/>
            <a:ext cx="820615" cy="820615"/>
          </a:xfrm>
          <a:custGeom>
            <a:rect b="b" l="l" r="r" t="t"/>
            <a:pathLst>
              <a:path extrusionOk="0" h="643094" w="643094">
                <a:moveTo>
                  <a:pt x="321548" y="117901"/>
                </a:moveTo>
                <a:cubicBezTo>
                  <a:pt x="434019" y="117901"/>
                  <a:pt x="525195" y="209077"/>
                  <a:pt x="525195" y="321548"/>
                </a:cubicBezTo>
                <a:cubicBezTo>
                  <a:pt x="525195" y="434019"/>
                  <a:pt x="434019" y="525195"/>
                  <a:pt x="321548" y="525195"/>
                </a:cubicBezTo>
                <a:cubicBezTo>
                  <a:pt x="209077" y="525195"/>
                  <a:pt x="117901" y="434019"/>
                  <a:pt x="117901" y="321548"/>
                </a:cubicBezTo>
                <a:cubicBezTo>
                  <a:pt x="117901" y="209077"/>
                  <a:pt x="209077" y="117901"/>
                  <a:pt x="321548" y="117901"/>
                </a:cubicBezTo>
                <a:close/>
                <a:moveTo>
                  <a:pt x="321547" y="48181"/>
                </a:moveTo>
                <a:cubicBezTo>
                  <a:pt x="170571" y="48181"/>
                  <a:pt x="48181" y="170571"/>
                  <a:pt x="48181" y="321547"/>
                </a:cubicBezTo>
                <a:cubicBezTo>
                  <a:pt x="48181" y="472523"/>
                  <a:pt x="170571" y="594913"/>
                  <a:pt x="321547" y="594913"/>
                </a:cubicBezTo>
                <a:cubicBezTo>
                  <a:pt x="472523" y="594913"/>
                  <a:pt x="594913" y="472523"/>
                  <a:pt x="594913" y="321547"/>
                </a:cubicBezTo>
                <a:cubicBezTo>
                  <a:pt x="594913" y="170571"/>
                  <a:pt x="472523" y="48181"/>
                  <a:pt x="321547" y="48181"/>
                </a:cubicBezTo>
                <a:close/>
                <a:moveTo>
                  <a:pt x="321547" y="0"/>
                </a:moveTo>
                <a:cubicBezTo>
                  <a:pt x="499133" y="0"/>
                  <a:pt x="643094" y="143961"/>
                  <a:pt x="643094" y="321547"/>
                </a:cubicBezTo>
                <a:cubicBezTo>
                  <a:pt x="643094" y="499133"/>
                  <a:pt x="499133" y="643094"/>
                  <a:pt x="321547" y="643094"/>
                </a:cubicBezTo>
                <a:cubicBezTo>
                  <a:pt x="143961" y="643094"/>
                  <a:pt x="0" y="499133"/>
                  <a:pt x="0" y="321547"/>
                </a:cubicBezTo>
                <a:cubicBezTo>
                  <a:pt x="0" y="143961"/>
                  <a:pt x="143961" y="0"/>
                  <a:pt x="32154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5" name="Google Shape;355;p10"/>
          <p:cNvGrpSpPr/>
          <p:nvPr/>
        </p:nvGrpSpPr>
        <p:grpSpPr>
          <a:xfrm>
            <a:off x="5373450" y="4335202"/>
            <a:ext cx="1586375" cy="2094269"/>
            <a:chOff x="4020203" y="419231"/>
            <a:chExt cx="4367084" cy="5765249"/>
          </a:xfrm>
        </p:grpSpPr>
        <p:sp>
          <p:nvSpPr>
            <p:cNvPr id="356" name="Google Shape;356;p10"/>
            <p:cNvSpPr/>
            <p:nvPr/>
          </p:nvSpPr>
          <p:spPr>
            <a:xfrm>
              <a:off x="4045205" y="619882"/>
              <a:ext cx="4294509" cy="5398073"/>
            </a:xfrm>
            <a:custGeom>
              <a:rect b="b" l="l" r="r" t="t"/>
              <a:pathLst>
                <a:path extrusionOk="0" h="5398073" w="4294511">
                  <a:moveTo>
                    <a:pt x="1162213" y="0"/>
                  </a:moveTo>
                  <a:lnTo>
                    <a:pt x="1680726" y="0"/>
                  </a:lnTo>
                  <a:lnTo>
                    <a:pt x="1680726" y="2407824"/>
                  </a:lnTo>
                  <a:lnTo>
                    <a:pt x="1881378" y="2407824"/>
                  </a:lnTo>
                  <a:lnTo>
                    <a:pt x="1881378" y="1306295"/>
                  </a:lnTo>
                  <a:lnTo>
                    <a:pt x="2508555" y="1306295"/>
                  </a:lnTo>
                  <a:lnTo>
                    <a:pt x="2508555" y="2407824"/>
                  </a:lnTo>
                  <a:lnTo>
                    <a:pt x="2683986" y="2407824"/>
                  </a:lnTo>
                  <a:lnTo>
                    <a:pt x="2683986" y="1456809"/>
                  </a:lnTo>
                  <a:lnTo>
                    <a:pt x="3311163" y="1456809"/>
                  </a:lnTo>
                  <a:lnTo>
                    <a:pt x="3311163" y="2407824"/>
                  </a:lnTo>
                  <a:lnTo>
                    <a:pt x="3320378" y="2407824"/>
                  </a:lnTo>
                  <a:lnTo>
                    <a:pt x="3320378" y="1649240"/>
                  </a:lnTo>
                  <a:lnTo>
                    <a:pt x="3940780" y="1649240"/>
                  </a:lnTo>
                  <a:lnTo>
                    <a:pt x="3940780" y="2107035"/>
                  </a:lnTo>
                  <a:lnTo>
                    <a:pt x="4294511" y="2107035"/>
                  </a:lnTo>
                  <a:lnTo>
                    <a:pt x="4294511" y="3912904"/>
                  </a:lnTo>
                  <a:lnTo>
                    <a:pt x="3940780" y="3912904"/>
                  </a:lnTo>
                  <a:lnTo>
                    <a:pt x="3940780" y="4715513"/>
                  </a:lnTo>
                  <a:lnTo>
                    <a:pt x="3847228" y="4715513"/>
                  </a:lnTo>
                  <a:lnTo>
                    <a:pt x="3847228" y="5398073"/>
                  </a:lnTo>
                  <a:lnTo>
                    <a:pt x="1083968" y="5398073"/>
                  </a:lnTo>
                  <a:lnTo>
                    <a:pt x="1083968" y="4814946"/>
                  </a:lnTo>
                  <a:lnTo>
                    <a:pt x="959432" y="4814946"/>
                  </a:lnTo>
                  <a:lnTo>
                    <a:pt x="959432" y="4325080"/>
                  </a:lnTo>
                  <a:lnTo>
                    <a:pt x="708694" y="4325080"/>
                  </a:lnTo>
                  <a:lnTo>
                    <a:pt x="708694" y="3823450"/>
                  </a:lnTo>
                  <a:lnTo>
                    <a:pt x="457956" y="3823450"/>
                  </a:lnTo>
                  <a:lnTo>
                    <a:pt x="457956" y="3319551"/>
                  </a:lnTo>
                  <a:lnTo>
                    <a:pt x="261425" y="3319551"/>
                  </a:lnTo>
                  <a:lnTo>
                    <a:pt x="261425" y="2935233"/>
                  </a:lnTo>
                  <a:lnTo>
                    <a:pt x="0" y="2935233"/>
                  </a:lnTo>
                  <a:lnTo>
                    <a:pt x="0" y="2441147"/>
                  </a:lnTo>
                  <a:lnTo>
                    <a:pt x="627177" y="2441147"/>
                  </a:lnTo>
                  <a:lnTo>
                    <a:pt x="627177" y="2470757"/>
                  </a:lnTo>
                  <a:lnTo>
                    <a:pt x="888602" y="2470757"/>
                  </a:lnTo>
                  <a:lnTo>
                    <a:pt x="888602" y="2510208"/>
                  </a:lnTo>
                  <a:lnTo>
                    <a:pt x="1083968" y="2510208"/>
                  </a:lnTo>
                  <a:lnTo>
                    <a:pt x="1083968" y="2407824"/>
                  </a:lnTo>
                  <a:lnTo>
                    <a:pt x="1162213" y="240782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10"/>
            <p:cNvSpPr/>
            <p:nvPr/>
          </p:nvSpPr>
          <p:spPr>
            <a:xfrm>
              <a:off x="4020203" y="419231"/>
              <a:ext cx="4367084" cy="5765249"/>
            </a:xfrm>
            <a:custGeom>
              <a:rect b="b" l="l" r="r" t="t"/>
              <a:pathLst>
                <a:path extrusionOk="0" h="5765249" w="4367084">
                  <a:moveTo>
                    <a:pt x="3965780" y="4113557"/>
                  </a:moveTo>
                  <a:lnTo>
                    <a:pt x="4166432" y="4113557"/>
                  </a:lnTo>
                  <a:lnTo>
                    <a:pt x="4166432" y="4916165"/>
                  </a:lnTo>
                  <a:lnTo>
                    <a:pt x="3972555" y="4916165"/>
                  </a:lnTo>
                  <a:lnTo>
                    <a:pt x="3972555" y="5763466"/>
                  </a:lnTo>
                  <a:lnTo>
                    <a:pt x="3771903" y="5763466"/>
                  </a:lnTo>
                  <a:lnTo>
                    <a:pt x="3771903" y="5763465"/>
                  </a:lnTo>
                  <a:lnTo>
                    <a:pt x="1193520" y="5763465"/>
                  </a:lnTo>
                  <a:lnTo>
                    <a:pt x="1193520" y="5765249"/>
                  </a:lnTo>
                  <a:lnTo>
                    <a:pt x="992868" y="5765249"/>
                  </a:lnTo>
                  <a:lnTo>
                    <a:pt x="992868" y="5009248"/>
                  </a:lnTo>
                  <a:lnTo>
                    <a:pt x="1193520" y="5009248"/>
                  </a:lnTo>
                  <a:lnTo>
                    <a:pt x="1193520" y="5562813"/>
                  </a:lnTo>
                  <a:lnTo>
                    <a:pt x="3771903" y="5562813"/>
                  </a:lnTo>
                  <a:lnTo>
                    <a:pt x="3771903" y="4916165"/>
                  </a:lnTo>
                  <a:lnTo>
                    <a:pt x="3965780" y="4916165"/>
                  </a:lnTo>
                  <a:close/>
                  <a:moveTo>
                    <a:pt x="404924" y="3516123"/>
                  </a:moveTo>
                  <a:lnTo>
                    <a:pt x="605576" y="3516123"/>
                  </a:lnTo>
                  <a:lnTo>
                    <a:pt x="605576" y="4024102"/>
                  </a:lnTo>
                  <a:lnTo>
                    <a:pt x="794053" y="4024102"/>
                  </a:lnTo>
                  <a:lnTo>
                    <a:pt x="794053" y="4525732"/>
                  </a:lnTo>
                  <a:lnTo>
                    <a:pt x="991620" y="4525732"/>
                  </a:lnTo>
                  <a:lnTo>
                    <a:pt x="991620" y="5027362"/>
                  </a:lnTo>
                  <a:lnTo>
                    <a:pt x="790968" y="5027362"/>
                  </a:lnTo>
                  <a:lnTo>
                    <a:pt x="790968" y="4525732"/>
                  </a:lnTo>
                  <a:lnTo>
                    <a:pt x="593401" y="4525732"/>
                  </a:lnTo>
                  <a:lnTo>
                    <a:pt x="593401" y="4056122"/>
                  </a:lnTo>
                  <a:lnTo>
                    <a:pt x="404924" y="4056122"/>
                  </a:lnTo>
                  <a:close/>
                  <a:moveTo>
                    <a:pt x="4166432" y="2307688"/>
                  </a:moveTo>
                  <a:lnTo>
                    <a:pt x="4367084" y="2307688"/>
                  </a:lnTo>
                  <a:lnTo>
                    <a:pt x="4367084" y="4113556"/>
                  </a:lnTo>
                  <a:lnTo>
                    <a:pt x="4166432" y="4113556"/>
                  </a:lnTo>
                  <a:close/>
                  <a:moveTo>
                    <a:pt x="3965780" y="1906384"/>
                  </a:moveTo>
                  <a:lnTo>
                    <a:pt x="4166432" y="1906384"/>
                  </a:lnTo>
                  <a:lnTo>
                    <a:pt x="4166432" y="2307688"/>
                  </a:lnTo>
                  <a:lnTo>
                    <a:pt x="3965780" y="2307688"/>
                  </a:lnTo>
                  <a:close/>
                  <a:moveTo>
                    <a:pt x="2520856" y="1506947"/>
                  </a:moveTo>
                  <a:lnTo>
                    <a:pt x="2721508" y="1506947"/>
                  </a:lnTo>
                  <a:lnTo>
                    <a:pt x="3336164" y="1506947"/>
                  </a:lnTo>
                  <a:lnTo>
                    <a:pt x="3336164" y="1685040"/>
                  </a:lnTo>
                  <a:lnTo>
                    <a:pt x="3464150" y="1685040"/>
                  </a:lnTo>
                  <a:lnTo>
                    <a:pt x="3464150" y="1682197"/>
                  </a:lnTo>
                  <a:lnTo>
                    <a:pt x="3965780" y="1682197"/>
                  </a:lnTo>
                  <a:lnTo>
                    <a:pt x="3965780" y="1882849"/>
                  </a:lnTo>
                  <a:lnTo>
                    <a:pt x="3536816" y="1882849"/>
                  </a:lnTo>
                  <a:lnTo>
                    <a:pt x="3536816" y="2788626"/>
                  </a:lnTo>
                  <a:lnTo>
                    <a:pt x="3336164" y="2788626"/>
                  </a:lnTo>
                  <a:lnTo>
                    <a:pt x="3336164" y="1707599"/>
                  </a:lnTo>
                  <a:lnTo>
                    <a:pt x="2721508" y="1707599"/>
                  </a:lnTo>
                  <a:lnTo>
                    <a:pt x="2721508" y="2710859"/>
                  </a:lnTo>
                  <a:lnTo>
                    <a:pt x="2520856" y="2710859"/>
                  </a:lnTo>
                  <a:close/>
                  <a:moveTo>
                    <a:pt x="1705727" y="200652"/>
                  </a:moveTo>
                  <a:lnTo>
                    <a:pt x="1906379" y="200652"/>
                  </a:lnTo>
                  <a:lnTo>
                    <a:pt x="1906379" y="1306295"/>
                  </a:lnTo>
                  <a:lnTo>
                    <a:pt x="2508335" y="1306295"/>
                  </a:lnTo>
                  <a:lnTo>
                    <a:pt x="2508335" y="1506947"/>
                  </a:lnTo>
                  <a:lnTo>
                    <a:pt x="1906379" y="1506947"/>
                  </a:lnTo>
                  <a:lnTo>
                    <a:pt x="1906379" y="2608477"/>
                  </a:lnTo>
                  <a:lnTo>
                    <a:pt x="1705727" y="2608477"/>
                  </a:lnTo>
                  <a:close/>
                  <a:moveTo>
                    <a:pt x="986562" y="200652"/>
                  </a:moveTo>
                  <a:lnTo>
                    <a:pt x="1187214" y="200652"/>
                  </a:lnTo>
                  <a:lnTo>
                    <a:pt x="1187214" y="3612116"/>
                  </a:lnTo>
                  <a:lnTo>
                    <a:pt x="986562" y="3612116"/>
                  </a:lnTo>
                  <a:lnTo>
                    <a:pt x="986562" y="2838909"/>
                  </a:lnTo>
                  <a:lnTo>
                    <a:pt x="600014" y="2838909"/>
                  </a:lnTo>
                  <a:lnTo>
                    <a:pt x="600014" y="2641799"/>
                  </a:lnTo>
                  <a:lnTo>
                    <a:pt x="200652" y="2641799"/>
                  </a:lnTo>
                  <a:lnTo>
                    <a:pt x="200652" y="3118899"/>
                  </a:lnTo>
                  <a:lnTo>
                    <a:pt x="384605" y="3118899"/>
                  </a:lnTo>
                  <a:lnTo>
                    <a:pt x="384605" y="3520203"/>
                  </a:lnTo>
                  <a:lnTo>
                    <a:pt x="183953" y="3520203"/>
                  </a:lnTo>
                  <a:lnTo>
                    <a:pt x="183953" y="3141857"/>
                  </a:lnTo>
                  <a:lnTo>
                    <a:pt x="0" y="3141857"/>
                  </a:lnTo>
                  <a:lnTo>
                    <a:pt x="0" y="2439575"/>
                  </a:lnTo>
                  <a:lnTo>
                    <a:pt x="200652" y="2439575"/>
                  </a:lnTo>
                  <a:lnTo>
                    <a:pt x="200652" y="2441147"/>
                  </a:lnTo>
                  <a:lnTo>
                    <a:pt x="610687" y="2441147"/>
                  </a:lnTo>
                  <a:lnTo>
                    <a:pt x="610687" y="2638257"/>
                  </a:lnTo>
                  <a:lnTo>
                    <a:pt x="986562" y="2638257"/>
                  </a:lnTo>
                  <a:close/>
                  <a:moveTo>
                    <a:pt x="1187214" y="0"/>
                  </a:moveTo>
                  <a:lnTo>
                    <a:pt x="1688844" y="0"/>
                  </a:lnTo>
                  <a:lnTo>
                    <a:pt x="1688844" y="200652"/>
                  </a:lnTo>
                  <a:lnTo>
                    <a:pt x="1187214" y="20065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8" name="Google Shape;358;p10"/>
          <p:cNvGrpSpPr/>
          <p:nvPr/>
        </p:nvGrpSpPr>
        <p:grpSpPr>
          <a:xfrm>
            <a:off x="3075567" y="3635311"/>
            <a:ext cx="786508" cy="1309462"/>
            <a:chOff x="756338" y="2636912"/>
            <a:chExt cx="1152128" cy="1918185"/>
          </a:xfrm>
        </p:grpSpPr>
        <p:grpSp>
          <p:nvGrpSpPr>
            <p:cNvPr id="359" name="Google Shape;359;p10"/>
            <p:cNvGrpSpPr/>
            <p:nvPr/>
          </p:nvGrpSpPr>
          <p:grpSpPr>
            <a:xfrm>
              <a:off x="756338" y="2636912"/>
              <a:ext cx="1152128" cy="1918185"/>
              <a:chOff x="3631246" y="4903910"/>
              <a:chExt cx="446244" cy="742954"/>
            </a:xfrm>
          </p:grpSpPr>
          <p:sp>
            <p:nvSpPr>
              <p:cNvPr id="360" name="Google Shape;360;p10"/>
              <p:cNvSpPr/>
              <p:nvPr/>
            </p:nvSpPr>
            <p:spPr>
              <a:xfrm>
                <a:off x="3631246" y="4903910"/>
                <a:ext cx="446244" cy="742954"/>
              </a:xfrm>
              <a:custGeom>
                <a:rect b="b" l="l" r="r" t="t"/>
                <a:pathLst>
                  <a:path extrusionOk="0" h="1053" w="566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" name="Google Shape;361;p10"/>
              <p:cNvSpPr/>
              <p:nvPr/>
            </p:nvSpPr>
            <p:spPr>
              <a:xfrm>
                <a:off x="3802267" y="4938019"/>
                <a:ext cx="104202" cy="20042"/>
              </a:xfrm>
              <a:prstGeom prst="roundRect">
                <a:avLst>
                  <a:gd fmla="val 50000" name="adj"/>
                </a:avLst>
              </a:prstGeom>
              <a:solidFill>
                <a:srgbClr val="87BCE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" name="Google Shape;362;p10"/>
              <p:cNvSpPr/>
              <p:nvPr/>
            </p:nvSpPr>
            <p:spPr>
              <a:xfrm>
                <a:off x="3822161" y="5563917"/>
                <a:ext cx="64414" cy="64414"/>
              </a:xfrm>
              <a:prstGeom prst="ellipse">
                <a:avLst/>
              </a:prstGeom>
              <a:solidFill>
                <a:srgbClr val="87BCE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" name="Google Shape;363;p10"/>
              <p:cNvSpPr/>
              <p:nvPr/>
            </p:nvSpPr>
            <p:spPr>
              <a:xfrm flipH="1" rot="10800000">
                <a:off x="3667586" y="4984405"/>
                <a:ext cx="353926" cy="561866"/>
              </a:xfrm>
              <a:custGeom>
                <a:rect b="b" l="l" r="r" t="t"/>
                <a:pathLst>
                  <a:path extrusionOk="0" h="660238" w="1149070">
                    <a:moveTo>
                      <a:pt x="0" y="660238"/>
                    </a:moveTo>
                    <a:lnTo>
                      <a:pt x="0" y="0"/>
                    </a:lnTo>
                    <a:cubicBezTo>
                      <a:pt x="179823" y="397879"/>
                      <a:pt x="710167" y="602719"/>
                      <a:pt x="1149070" y="660238"/>
                    </a:cubicBezTo>
                    <a:lnTo>
                      <a:pt x="0" y="660238"/>
                    </a:lnTo>
                    <a:close/>
                  </a:path>
                </a:pathLst>
              </a:custGeom>
              <a:solidFill>
                <a:schemeClr val="accent1">
                  <a:alpha val="21960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64" name="Google Shape;364;p10"/>
            <p:cNvSpPr/>
            <p:nvPr/>
          </p:nvSpPr>
          <p:spPr>
            <a:xfrm>
              <a:off x="1141457" y="2704713"/>
              <a:ext cx="381891" cy="49373"/>
            </a:xfrm>
            <a:prstGeom prst="roundRect">
              <a:avLst>
                <a:gd fmla="val 50000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10"/>
            <p:cNvSpPr/>
            <p:nvPr/>
          </p:nvSpPr>
          <p:spPr>
            <a:xfrm>
              <a:off x="1260394" y="4352086"/>
              <a:ext cx="144016" cy="144016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6" name="Google Shape;366;p10"/>
          <p:cNvGrpSpPr/>
          <p:nvPr/>
        </p:nvGrpSpPr>
        <p:grpSpPr>
          <a:xfrm>
            <a:off x="5180108" y="1903017"/>
            <a:ext cx="1826387" cy="1029263"/>
            <a:chOff x="4798460" y="2075033"/>
            <a:chExt cx="1826387" cy="1029263"/>
          </a:xfrm>
        </p:grpSpPr>
        <p:sp>
          <p:nvSpPr>
            <p:cNvPr id="367" name="Google Shape;367;p10"/>
            <p:cNvSpPr/>
            <p:nvPr/>
          </p:nvSpPr>
          <p:spPr>
            <a:xfrm rot="10800000">
              <a:off x="4798460" y="2075033"/>
              <a:ext cx="1826387" cy="1029263"/>
            </a:xfrm>
            <a:custGeom>
              <a:rect b="b" l="l" r="r" t="t"/>
              <a:pathLst>
                <a:path extrusionOk="0" h="1029263" w="1826387">
                  <a:moveTo>
                    <a:pt x="1826387" y="36528"/>
                  </a:moveTo>
                  <a:lnTo>
                    <a:pt x="0" y="36528"/>
                  </a:lnTo>
                  <a:lnTo>
                    <a:pt x="47432" y="0"/>
                  </a:lnTo>
                  <a:lnTo>
                    <a:pt x="1778955" y="0"/>
                  </a:lnTo>
                  <a:close/>
                  <a:moveTo>
                    <a:pt x="1010101" y="78555"/>
                  </a:moveTo>
                  <a:lnTo>
                    <a:pt x="1010101" y="60976"/>
                  </a:lnTo>
                  <a:lnTo>
                    <a:pt x="816287" y="60976"/>
                  </a:lnTo>
                  <a:lnTo>
                    <a:pt x="816287" y="78555"/>
                  </a:lnTo>
                  <a:close/>
                  <a:moveTo>
                    <a:pt x="1826387" y="93229"/>
                  </a:moveTo>
                  <a:lnTo>
                    <a:pt x="0" y="93229"/>
                  </a:lnTo>
                  <a:lnTo>
                    <a:pt x="0" y="44525"/>
                  </a:lnTo>
                  <a:lnTo>
                    <a:pt x="1826387" y="44525"/>
                  </a:lnTo>
                  <a:close/>
                  <a:moveTo>
                    <a:pt x="1582869" y="980559"/>
                  </a:moveTo>
                  <a:lnTo>
                    <a:pt x="1582869" y="176949"/>
                  </a:lnTo>
                  <a:lnTo>
                    <a:pt x="243518" y="176949"/>
                  </a:lnTo>
                  <a:lnTo>
                    <a:pt x="243518" y="980559"/>
                  </a:lnTo>
                  <a:close/>
                  <a:moveTo>
                    <a:pt x="1591216" y="1029263"/>
                  </a:moveTo>
                  <a:lnTo>
                    <a:pt x="235170" y="1029263"/>
                  </a:lnTo>
                  <a:cubicBezTo>
                    <a:pt x="212882" y="1029263"/>
                    <a:pt x="194814" y="1011195"/>
                    <a:pt x="194814" y="988907"/>
                  </a:cubicBezTo>
                  <a:lnTo>
                    <a:pt x="194814" y="103893"/>
                  </a:lnTo>
                  <a:lnTo>
                    <a:pt x="1631572" y="103893"/>
                  </a:lnTo>
                  <a:lnTo>
                    <a:pt x="1631572" y="988907"/>
                  </a:lnTo>
                  <a:cubicBezTo>
                    <a:pt x="1631572" y="1011195"/>
                    <a:pt x="1613504" y="1029263"/>
                    <a:pt x="1591216" y="10292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10"/>
            <p:cNvSpPr/>
            <p:nvPr/>
          </p:nvSpPr>
          <p:spPr>
            <a:xfrm flipH="1" rot="10800000">
              <a:off x="5044872" y="2114425"/>
              <a:ext cx="1385161" cy="798951"/>
            </a:xfrm>
            <a:custGeom>
              <a:rect b="b" l="l" r="r" t="t"/>
              <a:pathLst>
                <a:path extrusionOk="0" h="660238" w="1149070">
                  <a:moveTo>
                    <a:pt x="0" y="660238"/>
                  </a:moveTo>
                  <a:lnTo>
                    <a:pt x="0" y="0"/>
                  </a:lnTo>
                  <a:cubicBezTo>
                    <a:pt x="179823" y="397879"/>
                    <a:pt x="710167" y="602719"/>
                    <a:pt x="1149070" y="660238"/>
                  </a:cubicBezTo>
                  <a:lnTo>
                    <a:pt x="0" y="660238"/>
                  </a:lnTo>
                  <a:close/>
                </a:path>
              </a:pathLst>
            </a:custGeom>
            <a:solidFill>
              <a:schemeClr val="accent3">
                <a:alpha val="2196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9" name="Google Shape;369;p10"/>
          <p:cNvGrpSpPr/>
          <p:nvPr/>
        </p:nvGrpSpPr>
        <p:grpSpPr>
          <a:xfrm>
            <a:off x="7998394" y="3808691"/>
            <a:ext cx="1182693" cy="962702"/>
            <a:chOff x="7922244" y="3248064"/>
            <a:chExt cx="1182693" cy="962702"/>
          </a:xfrm>
        </p:grpSpPr>
        <p:sp>
          <p:nvSpPr>
            <p:cNvPr id="370" name="Google Shape;370;p10"/>
            <p:cNvSpPr/>
            <p:nvPr/>
          </p:nvSpPr>
          <p:spPr>
            <a:xfrm>
              <a:off x="7922244" y="3248064"/>
              <a:ext cx="1182693" cy="962702"/>
            </a:xfrm>
            <a:custGeom>
              <a:rect b="b" l="l" r="r" t="t"/>
              <a:pathLst>
                <a:path extrusionOk="0" h="2019660" w="2481182">
                  <a:moveTo>
                    <a:pt x="1240591" y="1481245"/>
                  </a:moveTo>
                  <a:cubicBezTo>
                    <a:pt x="1201062" y="1481245"/>
                    <a:pt x="1169018" y="1511885"/>
                    <a:pt x="1169018" y="1549682"/>
                  </a:cubicBezTo>
                  <a:cubicBezTo>
                    <a:pt x="1169018" y="1587479"/>
                    <a:pt x="1201062" y="1618119"/>
                    <a:pt x="1240591" y="1618119"/>
                  </a:cubicBezTo>
                  <a:cubicBezTo>
                    <a:pt x="1280120" y="1618119"/>
                    <a:pt x="1312164" y="1587479"/>
                    <a:pt x="1312164" y="1549682"/>
                  </a:cubicBezTo>
                  <a:cubicBezTo>
                    <a:pt x="1312164" y="1511885"/>
                    <a:pt x="1280120" y="1481245"/>
                    <a:pt x="1240591" y="1481245"/>
                  </a:cubicBezTo>
                  <a:close/>
                  <a:moveTo>
                    <a:pt x="95430" y="81527"/>
                  </a:moveTo>
                  <a:lnTo>
                    <a:pt x="95430" y="91249"/>
                  </a:lnTo>
                  <a:lnTo>
                    <a:pt x="95430" y="1336786"/>
                  </a:lnTo>
                  <a:lnTo>
                    <a:pt x="95430" y="1414360"/>
                  </a:lnTo>
                  <a:lnTo>
                    <a:pt x="2385752" y="1414360"/>
                  </a:lnTo>
                  <a:lnTo>
                    <a:pt x="2385752" y="1336786"/>
                  </a:lnTo>
                  <a:lnTo>
                    <a:pt x="2385752" y="91249"/>
                  </a:lnTo>
                  <a:lnTo>
                    <a:pt x="2385752" y="81527"/>
                  </a:lnTo>
                  <a:close/>
                  <a:moveTo>
                    <a:pt x="82232" y="0"/>
                  </a:moveTo>
                  <a:lnTo>
                    <a:pt x="2398950" y="0"/>
                  </a:lnTo>
                  <a:cubicBezTo>
                    <a:pt x="2444366" y="0"/>
                    <a:pt x="2481182" y="33399"/>
                    <a:pt x="2481182" y="74597"/>
                  </a:cubicBezTo>
                  <a:lnTo>
                    <a:pt x="2481182" y="1613510"/>
                  </a:lnTo>
                  <a:cubicBezTo>
                    <a:pt x="2481182" y="1654709"/>
                    <a:pt x="2444366" y="1688107"/>
                    <a:pt x="2398950" y="1688107"/>
                  </a:cubicBezTo>
                  <a:lnTo>
                    <a:pt x="1569038" y="1688107"/>
                  </a:lnTo>
                  <a:lnTo>
                    <a:pt x="1643796" y="1974036"/>
                  </a:lnTo>
                  <a:lnTo>
                    <a:pt x="1876791" y="1974036"/>
                  </a:lnTo>
                  <a:cubicBezTo>
                    <a:pt x="1881184" y="1974036"/>
                    <a:pt x="1884744" y="1977440"/>
                    <a:pt x="1884744" y="1981640"/>
                  </a:cubicBezTo>
                  <a:lnTo>
                    <a:pt x="1884744" y="2012056"/>
                  </a:lnTo>
                  <a:cubicBezTo>
                    <a:pt x="1884744" y="2016256"/>
                    <a:pt x="1881184" y="2019660"/>
                    <a:pt x="1876791" y="2019660"/>
                  </a:cubicBezTo>
                  <a:lnTo>
                    <a:pt x="604391" y="2019660"/>
                  </a:lnTo>
                  <a:cubicBezTo>
                    <a:pt x="599998" y="2019660"/>
                    <a:pt x="596438" y="2016256"/>
                    <a:pt x="596438" y="2012056"/>
                  </a:cubicBezTo>
                  <a:lnTo>
                    <a:pt x="596438" y="1981640"/>
                  </a:lnTo>
                  <a:cubicBezTo>
                    <a:pt x="596438" y="1977440"/>
                    <a:pt x="599998" y="1974036"/>
                    <a:pt x="604391" y="1974036"/>
                  </a:cubicBezTo>
                  <a:lnTo>
                    <a:pt x="837388" y="1974036"/>
                  </a:lnTo>
                  <a:lnTo>
                    <a:pt x="912145" y="1688107"/>
                  </a:lnTo>
                  <a:lnTo>
                    <a:pt x="82232" y="1688107"/>
                  </a:lnTo>
                  <a:cubicBezTo>
                    <a:pt x="36817" y="1688107"/>
                    <a:pt x="0" y="1654709"/>
                    <a:pt x="0" y="1613510"/>
                  </a:cubicBezTo>
                  <a:lnTo>
                    <a:pt x="0" y="74597"/>
                  </a:lnTo>
                  <a:cubicBezTo>
                    <a:pt x="0" y="33399"/>
                    <a:pt x="36817" y="0"/>
                    <a:pt x="822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10"/>
            <p:cNvSpPr/>
            <p:nvPr/>
          </p:nvSpPr>
          <p:spPr>
            <a:xfrm flipH="1" rot="10800000">
              <a:off x="7922244" y="3297959"/>
              <a:ext cx="1182693" cy="717954"/>
            </a:xfrm>
            <a:custGeom>
              <a:rect b="b" l="l" r="r" t="t"/>
              <a:pathLst>
                <a:path extrusionOk="0" h="660238" w="1149070">
                  <a:moveTo>
                    <a:pt x="0" y="660238"/>
                  </a:moveTo>
                  <a:lnTo>
                    <a:pt x="0" y="0"/>
                  </a:lnTo>
                  <a:cubicBezTo>
                    <a:pt x="179823" y="397879"/>
                    <a:pt x="710167" y="602719"/>
                    <a:pt x="1149070" y="660238"/>
                  </a:cubicBezTo>
                  <a:lnTo>
                    <a:pt x="0" y="660238"/>
                  </a:lnTo>
                  <a:close/>
                </a:path>
              </a:pathLst>
            </a:custGeom>
            <a:solidFill>
              <a:schemeClr val="accent2">
                <a:alpha val="2196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372" name="Google Shape;372;p10"/>
          <p:cNvCxnSpPr/>
          <p:nvPr/>
        </p:nvCxnSpPr>
        <p:spPr>
          <a:xfrm>
            <a:off x="3909890" y="3901707"/>
            <a:ext cx="1511400" cy="393000"/>
          </a:xfrm>
          <a:prstGeom prst="bentConnector3">
            <a:avLst>
              <a:gd fmla="val 49999" name="adj1"/>
            </a:avLst>
          </a:pr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73" name="Google Shape;373;p10"/>
          <p:cNvCxnSpPr/>
          <p:nvPr/>
        </p:nvCxnSpPr>
        <p:spPr>
          <a:xfrm flipH="1" rot="-5400000">
            <a:off x="5343979" y="3218554"/>
            <a:ext cx="734700" cy="382800"/>
          </a:xfrm>
          <a:prstGeom prst="bentConnector3">
            <a:avLst>
              <a:gd fmla="val 49992" name="adj1"/>
            </a:avLst>
          </a:pr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74" name="Google Shape;374;p10"/>
          <p:cNvCxnSpPr/>
          <p:nvPr/>
        </p:nvCxnSpPr>
        <p:spPr>
          <a:xfrm flipH="1" rot="10800000">
            <a:off x="6477449" y="4101202"/>
            <a:ext cx="1399200" cy="234000"/>
          </a:xfrm>
          <a:prstGeom prst="bentConnector3">
            <a:avLst>
              <a:gd fmla="val 49995" name="adj1"/>
            </a:avLst>
          </a:pr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375" name="Google Shape;375;p10"/>
          <p:cNvGrpSpPr/>
          <p:nvPr/>
        </p:nvGrpSpPr>
        <p:grpSpPr>
          <a:xfrm>
            <a:off x="8589740" y="4973722"/>
            <a:ext cx="2818592" cy="1120982"/>
            <a:chOff x="2135876" y="1607735"/>
            <a:chExt cx="2138114" cy="1120982"/>
          </a:xfrm>
        </p:grpSpPr>
        <p:sp>
          <p:nvSpPr>
            <p:cNvPr id="376" name="Google Shape;376;p10"/>
            <p:cNvSpPr txBox="1"/>
            <p:nvPr/>
          </p:nvSpPr>
          <p:spPr>
            <a:xfrm>
              <a:off x="2135876" y="1897720"/>
              <a:ext cx="2138114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/>
            </a:p>
          </p:txBody>
        </p:sp>
        <p:sp>
          <p:nvSpPr>
            <p:cNvPr id="377" name="Google Shape;377;p10"/>
            <p:cNvSpPr txBox="1"/>
            <p:nvPr/>
          </p:nvSpPr>
          <p:spPr>
            <a:xfrm>
              <a:off x="2135876" y="1607735"/>
              <a:ext cx="213811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8" name="Google Shape;378;p10"/>
          <p:cNvGrpSpPr/>
          <p:nvPr/>
        </p:nvGrpSpPr>
        <p:grpSpPr>
          <a:xfrm>
            <a:off x="783668" y="5128926"/>
            <a:ext cx="2818592" cy="1120982"/>
            <a:chOff x="2135876" y="1607735"/>
            <a:chExt cx="2138114" cy="1120982"/>
          </a:xfrm>
        </p:grpSpPr>
        <p:sp>
          <p:nvSpPr>
            <p:cNvPr id="379" name="Google Shape;379;p10"/>
            <p:cNvSpPr txBox="1"/>
            <p:nvPr/>
          </p:nvSpPr>
          <p:spPr>
            <a:xfrm>
              <a:off x="2135876" y="1897720"/>
              <a:ext cx="2138114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/>
            </a:p>
          </p:txBody>
        </p:sp>
        <p:sp>
          <p:nvSpPr>
            <p:cNvPr id="380" name="Google Shape;380;p10"/>
            <p:cNvSpPr txBox="1"/>
            <p:nvPr/>
          </p:nvSpPr>
          <p:spPr>
            <a:xfrm>
              <a:off x="2135876" y="1607735"/>
              <a:ext cx="213811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1" name="Google Shape;381;p10"/>
          <p:cNvSpPr txBox="1"/>
          <p:nvPr/>
        </p:nvSpPr>
        <p:spPr>
          <a:xfrm>
            <a:off x="7368735" y="1955983"/>
            <a:ext cx="2478222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ALLPPT Layout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Clean Text Slide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for your Presentation</a:t>
            </a:r>
            <a:endParaRPr sz="1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10"/>
          <p:cNvSpPr txBox="1"/>
          <p:nvPr/>
        </p:nvSpPr>
        <p:spPr>
          <a:xfrm>
            <a:off x="2339645" y="1955983"/>
            <a:ext cx="2478222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ALLPPT Layout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Clean Text Slide 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for your Presentation</a:t>
            </a:r>
            <a:endParaRPr sz="18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11"/>
          <p:cNvSpPr/>
          <p:nvPr/>
        </p:nvSpPr>
        <p:spPr>
          <a:xfrm>
            <a:off x="311545" y="3987249"/>
            <a:ext cx="6083475" cy="1182063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8" name="Google Shape;388;p11"/>
          <p:cNvGrpSpPr/>
          <p:nvPr/>
        </p:nvGrpSpPr>
        <p:grpSpPr>
          <a:xfrm>
            <a:off x="711690" y="4088964"/>
            <a:ext cx="1526872" cy="900096"/>
            <a:chOff x="4139952" y="1998365"/>
            <a:chExt cx="1309549" cy="771984"/>
          </a:xfrm>
        </p:grpSpPr>
        <p:sp>
          <p:nvSpPr>
            <p:cNvPr id="389" name="Google Shape;389;p11"/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</a:t>
              </a:r>
              <a:endParaRPr/>
            </a:p>
          </p:txBody>
        </p:sp>
        <p:sp>
          <p:nvSpPr>
            <p:cNvPr id="390" name="Google Shape;390;p11"/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1" name="Google Shape;391;p11"/>
          <p:cNvGrpSpPr/>
          <p:nvPr/>
        </p:nvGrpSpPr>
        <p:grpSpPr>
          <a:xfrm>
            <a:off x="2789920" y="4077859"/>
            <a:ext cx="1526872" cy="900096"/>
            <a:chOff x="4139952" y="1998365"/>
            <a:chExt cx="1309549" cy="771984"/>
          </a:xfrm>
        </p:grpSpPr>
        <p:sp>
          <p:nvSpPr>
            <p:cNvPr id="392" name="Google Shape;392;p11"/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</a:t>
              </a:r>
              <a:endParaRPr/>
            </a:p>
          </p:txBody>
        </p:sp>
        <p:sp>
          <p:nvSpPr>
            <p:cNvPr id="393" name="Google Shape;393;p11"/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4" name="Google Shape;394;p11"/>
          <p:cNvGrpSpPr/>
          <p:nvPr/>
        </p:nvGrpSpPr>
        <p:grpSpPr>
          <a:xfrm>
            <a:off x="4868148" y="4077859"/>
            <a:ext cx="1526872" cy="900096"/>
            <a:chOff x="4139952" y="1998365"/>
            <a:chExt cx="1309549" cy="771984"/>
          </a:xfrm>
        </p:grpSpPr>
        <p:sp>
          <p:nvSpPr>
            <p:cNvPr id="395" name="Google Shape;395;p11"/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</a:t>
              </a:r>
              <a:endParaRPr/>
            </a:p>
          </p:txBody>
        </p:sp>
        <p:sp>
          <p:nvSpPr>
            <p:cNvPr id="396" name="Google Shape;396;p11"/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397" name="Google Shape;397;p11"/>
          <p:cNvCxnSpPr/>
          <p:nvPr/>
        </p:nvCxnSpPr>
        <p:spPr>
          <a:xfrm>
            <a:off x="2514241" y="4235074"/>
            <a:ext cx="0" cy="733004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398" name="Google Shape;398;p11"/>
          <p:cNvCxnSpPr/>
          <p:nvPr/>
        </p:nvCxnSpPr>
        <p:spPr>
          <a:xfrm>
            <a:off x="4592471" y="4245774"/>
            <a:ext cx="0" cy="733004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399" name="Google Shape;399;p11"/>
          <p:cNvSpPr/>
          <p:nvPr/>
        </p:nvSpPr>
        <p:spPr>
          <a:xfrm>
            <a:off x="311545" y="5452676"/>
            <a:ext cx="6083475" cy="1182063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0" name="Google Shape;400;p11"/>
          <p:cNvGrpSpPr/>
          <p:nvPr/>
        </p:nvGrpSpPr>
        <p:grpSpPr>
          <a:xfrm>
            <a:off x="711690" y="5554391"/>
            <a:ext cx="1526872" cy="900096"/>
            <a:chOff x="4139952" y="1998365"/>
            <a:chExt cx="1309549" cy="771984"/>
          </a:xfrm>
        </p:grpSpPr>
        <p:sp>
          <p:nvSpPr>
            <p:cNvPr id="401" name="Google Shape;401;p11"/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</a:t>
              </a:r>
              <a:endParaRPr/>
            </a:p>
          </p:txBody>
        </p:sp>
        <p:sp>
          <p:nvSpPr>
            <p:cNvPr id="402" name="Google Shape;402;p11"/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3" name="Google Shape;403;p11"/>
          <p:cNvGrpSpPr/>
          <p:nvPr/>
        </p:nvGrpSpPr>
        <p:grpSpPr>
          <a:xfrm>
            <a:off x="2789920" y="5543286"/>
            <a:ext cx="1526872" cy="900096"/>
            <a:chOff x="4139952" y="1998365"/>
            <a:chExt cx="1309549" cy="771984"/>
          </a:xfrm>
        </p:grpSpPr>
        <p:sp>
          <p:nvSpPr>
            <p:cNvPr id="404" name="Google Shape;404;p11"/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</a:t>
              </a:r>
              <a:endParaRPr/>
            </a:p>
          </p:txBody>
        </p:sp>
        <p:sp>
          <p:nvSpPr>
            <p:cNvPr id="405" name="Google Shape;405;p11"/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6" name="Google Shape;406;p11"/>
          <p:cNvGrpSpPr/>
          <p:nvPr/>
        </p:nvGrpSpPr>
        <p:grpSpPr>
          <a:xfrm>
            <a:off x="4868148" y="5543286"/>
            <a:ext cx="1526872" cy="900096"/>
            <a:chOff x="4139952" y="1998365"/>
            <a:chExt cx="1309549" cy="771984"/>
          </a:xfrm>
        </p:grpSpPr>
        <p:sp>
          <p:nvSpPr>
            <p:cNvPr id="407" name="Google Shape;407;p11"/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</a:t>
              </a:r>
              <a:endParaRPr/>
            </a:p>
          </p:txBody>
        </p:sp>
        <p:sp>
          <p:nvSpPr>
            <p:cNvPr id="408" name="Google Shape;408;p11"/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409" name="Google Shape;409;p11"/>
          <p:cNvCxnSpPr/>
          <p:nvPr/>
        </p:nvCxnSpPr>
        <p:spPr>
          <a:xfrm>
            <a:off x="2514241" y="5700501"/>
            <a:ext cx="0" cy="733004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410" name="Google Shape;410;p11"/>
          <p:cNvCxnSpPr/>
          <p:nvPr/>
        </p:nvCxnSpPr>
        <p:spPr>
          <a:xfrm>
            <a:off x="4592471" y="5711201"/>
            <a:ext cx="0" cy="733004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411" name="Google Shape;411;p11"/>
          <p:cNvSpPr txBox="1"/>
          <p:nvPr/>
        </p:nvSpPr>
        <p:spPr>
          <a:xfrm>
            <a:off x="311545" y="1964383"/>
            <a:ext cx="4112885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</p:txBody>
      </p:sp>
      <p:sp>
        <p:nvSpPr>
          <p:cNvPr id="412" name="Google Shape;412;p11"/>
          <p:cNvSpPr txBox="1"/>
          <p:nvPr/>
        </p:nvSpPr>
        <p:spPr>
          <a:xfrm>
            <a:off x="1271800" y="2767762"/>
            <a:ext cx="4832655" cy="7694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b="1" sz="4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12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418" name="Google Shape;418;p12"/>
          <p:cNvGrpSpPr/>
          <p:nvPr/>
        </p:nvGrpSpPr>
        <p:grpSpPr>
          <a:xfrm>
            <a:off x="625642" y="1941346"/>
            <a:ext cx="4044735" cy="4214286"/>
            <a:chOff x="290333" y="2191474"/>
            <a:chExt cx="4258048" cy="4436541"/>
          </a:xfrm>
        </p:grpSpPr>
        <p:grpSp>
          <p:nvGrpSpPr>
            <p:cNvPr id="419" name="Google Shape;419;p12"/>
            <p:cNvGrpSpPr/>
            <p:nvPr/>
          </p:nvGrpSpPr>
          <p:grpSpPr>
            <a:xfrm>
              <a:off x="1038974" y="2191474"/>
              <a:ext cx="3398771" cy="4436541"/>
              <a:chOff x="6200450" y="2550968"/>
              <a:chExt cx="3092636" cy="4036931"/>
            </a:xfrm>
          </p:grpSpPr>
          <p:sp>
            <p:nvSpPr>
              <p:cNvPr id="420" name="Google Shape;420;p12"/>
              <p:cNvSpPr/>
              <p:nvPr/>
            </p:nvSpPr>
            <p:spPr>
              <a:xfrm>
                <a:off x="6200450" y="2550968"/>
                <a:ext cx="3040868" cy="4014397"/>
              </a:xfrm>
              <a:custGeom>
                <a:rect b="b" l="l" r="r" t="t"/>
                <a:pathLst>
                  <a:path extrusionOk="0" h="6776225" w="5132927">
                    <a:moveTo>
                      <a:pt x="4664095" y="23949"/>
                    </a:moveTo>
                    <a:lnTo>
                      <a:pt x="86824" y="2650760"/>
                    </a:lnTo>
                    <a:cubicBezTo>
                      <a:pt x="0" y="2709048"/>
                      <a:pt x="0" y="2717749"/>
                      <a:pt x="0" y="2819543"/>
                    </a:cubicBezTo>
                    <a:lnTo>
                      <a:pt x="0" y="6453909"/>
                    </a:lnTo>
                    <a:cubicBezTo>
                      <a:pt x="17589" y="6623629"/>
                      <a:pt x="267116" y="6700816"/>
                      <a:pt x="376769" y="6776226"/>
                    </a:cubicBezTo>
                    <a:lnTo>
                      <a:pt x="4972565" y="4096179"/>
                    </a:lnTo>
                    <a:cubicBezTo>
                      <a:pt x="5089796" y="4013939"/>
                      <a:pt x="5132928" y="3878276"/>
                      <a:pt x="5132928" y="3814468"/>
                    </a:cubicBezTo>
                    <a:lnTo>
                      <a:pt x="5129279" y="177763"/>
                    </a:lnTo>
                    <a:cubicBezTo>
                      <a:pt x="4992681" y="111896"/>
                      <a:pt x="4814541" y="-63530"/>
                      <a:pt x="4664095" y="23949"/>
                    </a:cubicBezTo>
                    <a:close/>
                  </a:path>
                </a:pathLst>
              </a:custGeom>
              <a:solidFill>
                <a:srgbClr val="7460A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1" name="Google Shape;421;p12"/>
              <p:cNvSpPr/>
              <p:nvPr/>
            </p:nvSpPr>
            <p:spPr>
              <a:xfrm>
                <a:off x="6372885" y="2649212"/>
                <a:ext cx="2920201" cy="3938687"/>
              </a:xfrm>
              <a:custGeom>
                <a:rect b="b" l="l" r="r" t="t"/>
                <a:pathLst>
                  <a:path extrusionOk="0" h="6648428" w="4929245">
                    <a:moveTo>
                      <a:pt x="4664002" y="41868"/>
                    </a:moveTo>
                    <a:lnTo>
                      <a:pt x="86824" y="2668678"/>
                    </a:lnTo>
                    <a:cubicBezTo>
                      <a:pt x="0" y="2726967"/>
                      <a:pt x="0" y="2735668"/>
                      <a:pt x="0" y="2837462"/>
                    </a:cubicBezTo>
                    <a:lnTo>
                      <a:pt x="0" y="6471828"/>
                    </a:lnTo>
                    <a:cubicBezTo>
                      <a:pt x="0" y="6587656"/>
                      <a:pt x="175801" y="6689450"/>
                      <a:pt x="286670" y="6631817"/>
                    </a:cubicBezTo>
                    <a:lnTo>
                      <a:pt x="4744651" y="4045518"/>
                    </a:lnTo>
                    <a:cubicBezTo>
                      <a:pt x="4861882" y="3963278"/>
                      <a:pt x="4905014" y="3827615"/>
                      <a:pt x="4905014" y="3763807"/>
                    </a:cubicBezTo>
                    <a:lnTo>
                      <a:pt x="4929246" y="183519"/>
                    </a:lnTo>
                    <a:cubicBezTo>
                      <a:pt x="4929246" y="-52722"/>
                      <a:pt x="4737914" y="-12959"/>
                      <a:pt x="4664002" y="41868"/>
                    </a:cubicBezTo>
                    <a:close/>
                  </a:path>
                </a:pathLst>
              </a:custGeom>
              <a:solidFill>
                <a:srgbClr val="2B378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2" name="Google Shape;422;p12"/>
              <p:cNvSpPr/>
              <p:nvPr/>
            </p:nvSpPr>
            <p:spPr>
              <a:xfrm>
                <a:off x="6494992" y="2865502"/>
                <a:ext cx="2691231" cy="3255143"/>
              </a:xfrm>
              <a:custGeom>
                <a:rect b="b" l="l" r="r" t="t"/>
                <a:pathLst>
                  <a:path extrusionOk="0" h="5494618" w="4542746">
                    <a:moveTo>
                      <a:pt x="4447970" y="9663"/>
                    </a:moveTo>
                    <a:lnTo>
                      <a:pt x="79994" y="2524388"/>
                    </a:lnTo>
                    <a:cubicBezTo>
                      <a:pt x="0" y="2571262"/>
                      <a:pt x="0" y="2578279"/>
                      <a:pt x="0" y="2660332"/>
                    </a:cubicBezTo>
                    <a:lnTo>
                      <a:pt x="28255" y="5453119"/>
                    </a:lnTo>
                    <a:cubicBezTo>
                      <a:pt x="28255" y="5484181"/>
                      <a:pt x="50149" y="5511781"/>
                      <a:pt x="112834" y="5481561"/>
                    </a:cubicBezTo>
                    <a:lnTo>
                      <a:pt x="4486236" y="2916688"/>
                    </a:lnTo>
                    <a:cubicBezTo>
                      <a:pt x="4527964" y="2895263"/>
                      <a:pt x="4542747" y="2853815"/>
                      <a:pt x="4542747" y="2822753"/>
                    </a:cubicBezTo>
                    <a:lnTo>
                      <a:pt x="4534233" y="71694"/>
                    </a:lnTo>
                    <a:cubicBezTo>
                      <a:pt x="4537601" y="11815"/>
                      <a:pt x="4490259" y="-16253"/>
                      <a:pt x="4447970" y="966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3" name="Google Shape;423;p12"/>
              <p:cNvSpPr/>
              <p:nvPr/>
            </p:nvSpPr>
            <p:spPr>
              <a:xfrm>
                <a:off x="7363210" y="5512795"/>
                <a:ext cx="1346533" cy="777414"/>
              </a:xfrm>
              <a:custGeom>
                <a:rect b="b" l="l" r="r" t="t"/>
                <a:pathLst>
                  <a:path extrusionOk="0" h="1312259" w="2272921">
                    <a:moveTo>
                      <a:pt x="2257246" y="397072"/>
                    </a:moveTo>
                    <a:cubicBezTo>
                      <a:pt x="2167334" y="449091"/>
                      <a:pt x="1134985" y="1042828"/>
                      <a:pt x="703857" y="1292635"/>
                    </a:cubicBezTo>
                    <a:cubicBezTo>
                      <a:pt x="634529" y="1332772"/>
                      <a:pt x="533764" y="1305266"/>
                      <a:pt x="463500" y="1264567"/>
                    </a:cubicBezTo>
                    <a:cubicBezTo>
                      <a:pt x="304540" y="1172409"/>
                      <a:pt x="159521" y="1085772"/>
                      <a:pt x="0" y="994644"/>
                    </a:cubicBezTo>
                    <a:cubicBezTo>
                      <a:pt x="92064" y="937852"/>
                      <a:pt x="1543845" y="91877"/>
                      <a:pt x="1704864" y="0"/>
                    </a:cubicBezTo>
                    <a:cubicBezTo>
                      <a:pt x="1869437" y="96274"/>
                      <a:pt x="2051038" y="197881"/>
                      <a:pt x="2216640" y="292377"/>
                    </a:cubicBezTo>
                    <a:cubicBezTo>
                      <a:pt x="2258369" y="316142"/>
                      <a:pt x="2275958" y="355250"/>
                      <a:pt x="2272496" y="387716"/>
                    </a:cubicBezTo>
                    <a:cubicBezTo>
                      <a:pt x="2272309" y="390803"/>
                      <a:pt x="2258930" y="395949"/>
                      <a:pt x="2257246" y="397072"/>
                    </a:cubicBezTo>
                    <a:close/>
                  </a:path>
                </a:pathLst>
              </a:custGeom>
              <a:solidFill>
                <a:srgbClr val="7460A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" name="Google Shape;424;p12"/>
              <p:cNvSpPr/>
              <p:nvPr/>
            </p:nvSpPr>
            <p:spPr>
              <a:xfrm>
                <a:off x="7252854" y="5740215"/>
                <a:ext cx="1457351" cy="680798"/>
              </a:xfrm>
              <a:custGeom>
                <a:rect b="b" l="l" r="r" t="t"/>
                <a:pathLst>
                  <a:path extrusionOk="0" h="1149174" w="2459981">
                    <a:moveTo>
                      <a:pt x="2435292" y="9916"/>
                    </a:moveTo>
                    <a:cubicBezTo>
                      <a:pt x="2426965" y="14220"/>
                      <a:pt x="1423807" y="589525"/>
                      <a:pt x="937665" y="875727"/>
                    </a:cubicBezTo>
                    <a:cubicBezTo>
                      <a:pt x="840643" y="932893"/>
                      <a:pt x="756906" y="935045"/>
                      <a:pt x="663533" y="876569"/>
                    </a:cubicBezTo>
                    <a:cubicBezTo>
                      <a:pt x="532828" y="794704"/>
                      <a:pt x="188338" y="615254"/>
                      <a:pt x="194138" y="606085"/>
                    </a:cubicBezTo>
                    <a:lnTo>
                      <a:pt x="0" y="718919"/>
                    </a:lnTo>
                    <a:cubicBezTo>
                      <a:pt x="6830" y="720510"/>
                      <a:pt x="476692" y="989123"/>
                      <a:pt x="695811" y="1115149"/>
                    </a:cubicBezTo>
                    <a:cubicBezTo>
                      <a:pt x="768601" y="1157064"/>
                      <a:pt x="847192" y="1162304"/>
                      <a:pt x="919983" y="1119360"/>
                    </a:cubicBezTo>
                    <a:cubicBezTo>
                      <a:pt x="1109724" y="1007554"/>
                      <a:pt x="2092111" y="428694"/>
                      <a:pt x="2396745" y="252332"/>
                    </a:cubicBezTo>
                    <a:cubicBezTo>
                      <a:pt x="2424719" y="236146"/>
                      <a:pt x="2460460" y="220708"/>
                      <a:pt x="2459898" y="180384"/>
                    </a:cubicBezTo>
                    <a:cubicBezTo>
                      <a:pt x="2459898" y="123125"/>
                      <a:pt x="2460086" y="69889"/>
                      <a:pt x="2459898" y="18337"/>
                    </a:cubicBezTo>
                    <a:cubicBezTo>
                      <a:pt x="2459805" y="-6457"/>
                      <a:pt x="2459992" y="-2808"/>
                      <a:pt x="2435292" y="9916"/>
                    </a:cubicBezTo>
                    <a:close/>
                  </a:path>
                </a:pathLst>
              </a:custGeom>
              <a:solidFill>
                <a:srgbClr val="2B378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5" name="Google Shape;425;p12"/>
            <p:cNvGrpSpPr/>
            <p:nvPr/>
          </p:nvGrpSpPr>
          <p:grpSpPr>
            <a:xfrm>
              <a:off x="2330776" y="4353774"/>
              <a:ext cx="1169711" cy="974079"/>
              <a:chOff x="7375897" y="4518505"/>
              <a:chExt cx="1064353" cy="886341"/>
            </a:xfrm>
          </p:grpSpPr>
          <p:sp>
            <p:nvSpPr>
              <p:cNvPr id="426" name="Google Shape;426;p12"/>
              <p:cNvSpPr/>
              <p:nvPr/>
            </p:nvSpPr>
            <p:spPr>
              <a:xfrm>
                <a:off x="7375897" y="4518505"/>
                <a:ext cx="1064353" cy="886341"/>
              </a:xfrm>
              <a:custGeom>
                <a:rect b="b" l="l" r="r" t="t"/>
                <a:pathLst>
                  <a:path extrusionOk="0" h="1496126" w="1796608">
                    <a:moveTo>
                      <a:pt x="1796468" y="289529"/>
                    </a:moveTo>
                    <a:cubicBezTo>
                      <a:pt x="1775698" y="540458"/>
                      <a:pt x="1665577" y="707745"/>
                      <a:pt x="1450761" y="838449"/>
                    </a:cubicBezTo>
                    <a:cubicBezTo>
                      <a:pt x="1108610" y="1046622"/>
                      <a:pt x="758412" y="1241696"/>
                      <a:pt x="411583" y="1442196"/>
                    </a:cubicBezTo>
                    <a:cubicBezTo>
                      <a:pt x="362557" y="1470546"/>
                      <a:pt x="309788" y="1489258"/>
                      <a:pt x="253559" y="1494684"/>
                    </a:cubicBezTo>
                    <a:cubicBezTo>
                      <a:pt x="107136" y="1508905"/>
                      <a:pt x="4687" y="1416841"/>
                      <a:pt x="477" y="1268173"/>
                    </a:cubicBezTo>
                    <a:cubicBezTo>
                      <a:pt x="-4108" y="1107436"/>
                      <a:pt x="23586" y="978790"/>
                      <a:pt x="117615" y="854916"/>
                    </a:cubicBezTo>
                    <a:cubicBezTo>
                      <a:pt x="183294" y="768372"/>
                      <a:pt x="304175" y="694553"/>
                      <a:pt x="398952" y="640288"/>
                    </a:cubicBezTo>
                    <a:cubicBezTo>
                      <a:pt x="735770" y="447272"/>
                      <a:pt x="1071373" y="252104"/>
                      <a:pt x="1407349" y="57591"/>
                    </a:cubicBezTo>
                    <a:cubicBezTo>
                      <a:pt x="1446458" y="34950"/>
                      <a:pt x="1487063" y="16144"/>
                      <a:pt x="1531598" y="6507"/>
                    </a:cubicBezTo>
                    <a:cubicBezTo>
                      <a:pt x="1675026" y="-24462"/>
                      <a:pt x="1784493" y="57311"/>
                      <a:pt x="1795907" y="204856"/>
                    </a:cubicBezTo>
                    <a:cubicBezTo>
                      <a:pt x="1797029" y="220387"/>
                      <a:pt x="1796468" y="273997"/>
                      <a:pt x="1796468" y="289529"/>
                    </a:cubicBezTo>
                    <a:close/>
                  </a:path>
                </a:pathLst>
              </a:custGeom>
              <a:solidFill>
                <a:srgbClr val="3546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" name="Google Shape;427;p12"/>
              <p:cNvSpPr/>
              <p:nvPr/>
            </p:nvSpPr>
            <p:spPr>
              <a:xfrm>
                <a:off x="7476671" y="4653446"/>
                <a:ext cx="874979" cy="633703"/>
              </a:xfrm>
              <a:custGeom>
                <a:rect b="b" l="l" r="r" t="t"/>
                <a:pathLst>
                  <a:path extrusionOk="0" h="633703" w="874979">
                    <a:moveTo>
                      <a:pt x="90534" y="476123"/>
                    </a:moveTo>
                    <a:cubicBezTo>
                      <a:pt x="88144" y="473351"/>
                      <a:pt x="83336" y="473823"/>
                      <a:pt x="74052" y="477841"/>
                    </a:cubicBezTo>
                    <a:cubicBezTo>
                      <a:pt x="14578" y="508603"/>
                      <a:pt x="23169" y="497019"/>
                      <a:pt x="25996" y="551837"/>
                    </a:cubicBezTo>
                    <a:cubicBezTo>
                      <a:pt x="38467" y="544576"/>
                      <a:pt x="49941" y="537315"/>
                      <a:pt x="61969" y="530996"/>
                    </a:cubicBezTo>
                    <a:cubicBezTo>
                      <a:pt x="77488" y="522793"/>
                      <a:pt x="88906" y="510931"/>
                      <a:pt x="92509" y="493859"/>
                    </a:cubicBezTo>
                    <a:cubicBezTo>
                      <a:pt x="92897" y="484908"/>
                      <a:pt x="92925" y="478894"/>
                      <a:pt x="90534" y="476123"/>
                    </a:cubicBezTo>
                    <a:close/>
                    <a:moveTo>
                      <a:pt x="95045" y="453536"/>
                    </a:moveTo>
                    <a:cubicBezTo>
                      <a:pt x="99465" y="453064"/>
                      <a:pt x="103872" y="454174"/>
                      <a:pt x="107752" y="458441"/>
                    </a:cubicBezTo>
                    <a:cubicBezTo>
                      <a:pt x="114292" y="465647"/>
                      <a:pt x="114513" y="474515"/>
                      <a:pt x="112407" y="484326"/>
                    </a:cubicBezTo>
                    <a:cubicBezTo>
                      <a:pt x="104869" y="519467"/>
                      <a:pt x="79761" y="540529"/>
                      <a:pt x="50328" y="553777"/>
                    </a:cubicBezTo>
                    <a:cubicBezTo>
                      <a:pt x="18014" y="568243"/>
                      <a:pt x="23834" y="561315"/>
                      <a:pt x="21506" y="603550"/>
                    </a:cubicBezTo>
                    <a:cubicBezTo>
                      <a:pt x="21562" y="631430"/>
                      <a:pt x="21562" y="631430"/>
                      <a:pt x="0" y="633703"/>
                    </a:cubicBezTo>
                    <a:cubicBezTo>
                      <a:pt x="3215" y="591245"/>
                      <a:pt x="6374" y="549342"/>
                      <a:pt x="9423" y="507494"/>
                    </a:cubicBezTo>
                    <a:cubicBezTo>
                      <a:pt x="9866" y="501619"/>
                      <a:pt x="11862" y="497296"/>
                      <a:pt x="17404" y="494247"/>
                    </a:cubicBezTo>
                    <a:cubicBezTo>
                      <a:pt x="39077" y="482331"/>
                      <a:pt x="60305" y="469582"/>
                      <a:pt x="82255" y="458109"/>
                    </a:cubicBezTo>
                    <a:cubicBezTo>
                      <a:pt x="86190" y="456058"/>
                      <a:pt x="90624" y="454007"/>
                      <a:pt x="95045" y="453536"/>
                    </a:cubicBezTo>
                    <a:close/>
                    <a:moveTo>
                      <a:pt x="168111" y="428345"/>
                    </a:moveTo>
                    <a:cubicBezTo>
                      <a:pt x="160961" y="449740"/>
                      <a:pt x="153867" y="471190"/>
                      <a:pt x="145275" y="497075"/>
                    </a:cubicBezTo>
                    <a:cubicBezTo>
                      <a:pt x="200259" y="467754"/>
                      <a:pt x="196102" y="477010"/>
                      <a:pt x="168111" y="428345"/>
                    </a:cubicBezTo>
                    <a:close/>
                    <a:moveTo>
                      <a:pt x="172414" y="399958"/>
                    </a:moveTo>
                    <a:cubicBezTo>
                      <a:pt x="177327" y="397401"/>
                      <a:pt x="183299" y="400159"/>
                      <a:pt x="189895" y="415707"/>
                    </a:cubicBezTo>
                    <a:cubicBezTo>
                      <a:pt x="200869" y="440871"/>
                      <a:pt x="212453" y="465814"/>
                      <a:pt x="224980" y="490202"/>
                    </a:cubicBezTo>
                    <a:cubicBezTo>
                      <a:pt x="236953" y="513481"/>
                      <a:pt x="231854" y="511763"/>
                      <a:pt x="222431" y="516974"/>
                    </a:cubicBezTo>
                    <a:cubicBezTo>
                      <a:pt x="210791" y="523403"/>
                      <a:pt x="210791" y="523403"/>
                      <a:pt x="203031" y="500678"/>
                    </a:cubicBezTo>
                    <a:cubicBezTo>
                      <a:pt x="198930" y="485878"/>
                      <a:pt x="196823" y="483051"/>
                      <a:pt x="179529" y="493251"/>
                    </a:cubicBezTo>
                    <a:cubicBezTo>
                      <a:pt x="132416" y="521020"/>
                      <a:pt x="145276" y="501066"/>
                      <a:pt x="125211" y="553445"/>
                    </a:cubicBezTo>
                    <a:cubicBezTo>
                      <a:pt x="123381" y="572789"/>
                      <a:pt x="127816" y="572401"/>
                      <a:pt x="102097" y="578609"/>
                    </a:cubicBezTo>
                    <a:cubicBezTo>
                      <a:pt x="121941" y="525343"/>
                      <a:pt x="140287" y="467255"/>
                      <a:pt x="161294" y="416095"/>
                    </a:cubicBezTo>
                    <a:cubicBezTo>
                      <a:pt x="163650" y="410386"/>
                      <a:pt x="167502" y="402515"/>
                      <a:pt x="172414" y="399958"/>
                    </a:cubicBezTo>
                    <a:close/>
                    <a:moveTo>
                      <a:pt x="350302" y="307956"/>
                    </a:moveTo>
                    <a:cubicBezTo>
                      <a:pt x="340380" y="326080"/>
                      <a:pt x="330514" y="344150"/>
                      <a:pt x="320537" y="362219"/>
                    </a:cubicBezTo>
                    <a:cubicBezTo>
                      <a:pt x="295539" y="413157"/>
                      <a:pt x="296260" y="399356"/>
                      <a:pt x="292879" y="452123"/>
                    </a:cubicBezTo>
                    <a:cubicBezTo>
                      <a:pt x="290329" y="490922"/>
                      <a:pt x="300916" y="476511"/>
                      <a:pt x="270763" y="492363"/>
                    </a:cubicBezTo>
                    <a:cubicBezTo>
                      <a:pt x="270431" y="488927"/>
                      <a:pt x="272537" y="469416"/>
                      <a:pt x="272869" y="466146"/>
                    </a:cubicBezTo>
                    <a:cubicBezTo>
                      <a:pt x="277193" y="415928"/>
                      <a:pt x="280684" y="423466"/>
                      <a:pt x="239225" y="388381"/>
                    </a:cubicBezTo>
                    <a:cubicBezTo>
                      <a:pt x="226920" y="375633"/>
                      <a:pt x="219382" y="378737"/>
                      <a:pt x="231964" y="370145"/>
                    </a:cubicBezTo>
                    <a:cubicBezTo>
                      <a:pt x="246652" y="360113"/>
                      <a:pt x="246098" y="357785"/>
                      <a:pt x="258126" y="370423"/>
                    </a:cubicBezTo>
                    <a:cubicBezTo>
                      <a:pt x="268435" y="380067"/>
                      <a:pt x="277802" y="386996"/>
                      <a:pt x="287835" y="395254"/>
                    </a:cubicBezTo>
                    <a:cubicBezTo>
                      <a:pt x="331955" y="307956"/>
                      <a:pt x="312944" y="327799"/>
                      <a:pt x="350302" y="307956"/>
                    </a:cubicBezTo>
                    <a:close/>
                    <a:moveTo>
                      <a:pt x="530608" y="200094"/>
                    </a:moveTo>
                    <a:cubicBezTo>
                      <a:pt x="526506" y="259235"/>
                      <a:pt x="524344" y="285563"/>
                      <a:pt x="518525" y="330349"/>
                    </a:cubicBezTo>
                    <a:cubicBezTo>
                      <a:pt x="516585" y="350026"/>
                      <a:pt x="509324" y="358340"/>
                      <a:pt x="490478" y="337000"/>
                    </a:cubicBezTo>
                    <a:cubicBezTo>
                      <a:pt x="474293" y="318709"/>
                      <a:pt x="457998" y="300584"/>
                      <a:pt x="439208" y="279411"/>
                    </a:cubicBezTo>
                    <a:cubicBezTo>
                      <a:pt x="437157" y="325527"/>
                      <a:pt x="436991" y="344261"/>
                      <a:pt x="433444" y="389213"/>
                    </a:cubicBezTo>
                    <a:cubicBezTo>
                      <a:pt x="428677" y="391929"/>
                      <a:pt x="416039" y="401462"/>
                      <a:pt x="409942" y="404788"/>
                    </a:cubicBezTo>
                    <a:cubicBezTo>
                      <a:pt x="412769" y="363938"/>
                      <a:pt x="413822" y="313332"/>
                      <a:pt x="418922" y="272759"/>
                    </a:cubicBezTo>
                    <a:cubicBezTo>
                      <a:pt x="423079" y="239558"/>
                      <a:pt x="432557" y="238727"/>
                      <a:pt x="451125" y="261674"/>
                    </a:cubicBezTo>
                    <a:cubicBezTo>
                      <a:pt x="467088" y="277970"/>
                      <a:pt x="482940" y="298533"/>
                      <a:pt x="501785" y="319374"/>
                    </a:cubicBezTo>
                    <a:cubicBezTo>
                      <a:pt x="515531" y="191004"/>
                      <a:pt x="506220" y="203253"/>
                      <a:pt x="530608" y="200094"/>
                    </a:cubicBezTo>
                    <a:close/>
                    <a:moveTo>
                      <a:pt x="642003" y="152515"/>
                    </a:moveTo>
                    <a:cubicBezTo>
                      <a:pt x="637310" y="152803"/>
                      <a:pt x="631957" y="154324"/>
                      <a:pt x="626054" y="157137"/>
                    </a:cubicBezTo>
                    <a:cubicBezTo>
                      <a:pt x="600779" y="168112"/>
                      <a:pt x="572678" y="205525"/>
                      <a:pt x="569130" y="238671"/>
                    </a:cubicBezTo>
                    <a:cubicBezTo>
                      <a:pt x="570128" y="253581"/>
                      <a:pt x="566082" y="267105"/>
                      <a:pt x="579717" y="273868"/>
                    </a:cubicBezTo>
                    <a:cubicBezTo>
                      <a:pt x="591634" y="279798"/>
                      <a:pt x="603107" y="275253"/>
                      <a:pt x="613583" y="268712"/>
                    </a:cubicBezTo>
                    <a:cubicBezTo>
                      <a:pt x="640632" y="250532"/>
                      <a:pt x="661749" y="212842"/>
                      <a:pt x="663523" y="181581"/>
                    </a:cubicBezTo>
                    <a:cubicBezTo>
                      <a:pt x="663994" y="168444"/>
                      <a:pt x="660530" y="159520"/>
                      <a:pt x="653997" y="155287"/>
                    </a:cubicBezTo>
                    <a:cubicBezTo>
                      <a:pt x="650730" y="153170"/>
                      <a:pt x="646696" y="152226"/>
                      <a:pt x="642003" y="152515"/>
                    </a:cubicBezTo>
                    <a:close/>
                    <a:moveTo>
                      <a:pt x="645176" y="131974"/>
                    </a:moveTo>
                    <a:cubicBezTo>
                      <a:pt x="669121" y="127206"/>
                      <a:pt x="681592" y="141840"/>
                      <a:pt x="680927" y="173711"/>
                    </a:cubicBezTo>
                    <a:cubicBezTo>
                      <a:pt x="679930" y="222210"/>
                      <a:pt x="641795" y="273868"/>
                      <a:pt x="594128" y="291272"/>
                    </a:cubicBezTo>
                    <a:cubicBezTo>
                      <a:pt x="568076" y="300806"/>
                      <a:pt x="550561" y="289997"/>
                      <a:pt x="548067" y="262838"/>
                    </a:cubicBezTo>
                    <a:cubicBezTo>
                      <a:pt x="543466" y="213231"/>
                      <a:pt x="596622" y="141618"/>
                      <a:pt x="645176" y="131974"/>
                    </a:cubicBezTo>
                    <a:close/>
                    <a:moveTo>
                      <a:pt x="874979" y="0"/>
                    </a:moveTo>
                    <a:cubicBezTo>
                      <a:pt x="860401" y="48887"/>
                      <a:pt x="845713" y="97719"/>
                      <a:pt x="831413" y="146716"/>
                    </a:cubicBezTo>
                    <a:cubicBezTo>
                      <a:pt x="828752" y="155807"/>
                      <a:pt x="826535" y="165839"/>
                      <a:pt x="818276" y="165285"/>
                    </a:cubicBezTo>
                    <a:cubicBezTo>
                      <a:pt x="808355" y="164675"/>
                      <a:pt x="808078" y="150042"/>
                      <a:pt x="806193" y="143723"/>
                    </a:cubicBezTo>
                    <a:cubicBezTo>
                      <a:pt x="799154" y="120444"/>
                      <a:pt x="793334" y="96832"/>
                      <a:pt x="785352" y="66901"/>
                    </a:cubicBezTo>
                    <a:cubicBezTo>
                      <a:pt x="771496" y="112961"/>
                      <a:pt x="761020" y="151594"/>
                      <a:pt x="750045" y="190892"/>
                    </a:cubicBezTo>
                    <a:cubicBezTo>
                      <a:pt x="746997" y="201867"/>
                      <a:pt x="742341" y="213008"/>
                      <a:pt x="732031" y="212786"/>
                    </a:cubicBezTo>
                    <a:cubicBezTo>
                      <a:pt x="723607" y="212620"/>
                      <a:pt x="722886" y="206856"/>
                      <a:pt x="719450" y="191890"/>
                    </a:cubicBezTo>
                    <a:cubicBezTo>
                      <a:pt x="713407" y="165950"/>
                      <a:pt x="708142" y="139843"/>
                      <a:pt x="700715" y="114291"/>
                    </a:cubicBezTo>
                    <a:cubicBezTo>
                      <a:pt x="697057" y="99049"/>
                      <a:pt x="696336" y="95834"/>
                      <a:pt x="707643" y="93562"/>
                    </a:cubicBezTo>
                    <a:cubicBezTo>
                      <a:pt x="719172" y="89460"/>
                      <a:pt x="716955" y="94448"/>
                      <a:pt x="719726" y="109968"/>
                    </a:cubicBezTo>
                    <a:cubicBezTo>
                      <a:pt x="725158" y="132084"/>
                      <a:pt x="728317" y="151261"/>
                      <a:pt x="736576" y="179086"/>
                    </a:cubicBezTo>
                    <a:cubicBezTo>
                      <a:pt x="746831" y="145053"/>
                      <a:pt x="773768" y="61358"/>
                      <a:pt x="776817" y="55150"/>
                    </a:cubicBezTo>
                    <a:cubicBezTo>
                      <a:pt x="781583" y="45395"/>
                      <a:pt x="788733" y="43898"/>
                      <a:pt x="794886" y="43954"/>
                    </a:cubicBezTo>
                    <a:cubicBezTo>
                      <a:pt x="801371" y="43954"/>
                      <a:pt x="801149" y="53654"/>
                      <a:pt x="802701" y="59806"/>
                    </a:cubicBezTo>
                    <a:cubicBezTo>
                      <a:pt x="808687" y="83751"/>
                      <a:pt x="815062" y="107529"/>
                      <a:pt x="821381" y="131585"/>
                    </a:cubicBezTo>
                    <a:cubicBezTo>
                      <a:pt x="835182" y="81035"/>
                      <a:pt x="837177" y="71002"/>
                      <a:pt x="853639" y="8702"/>
                    </a:cubicBezTo>
                    <a:cubicBezTo>
                      <a:pt x="856022" y="9533"/>
                      <a:pt x="868438" y="2327"/>
                      <a:pt x="874979" y="0"/>
                    </a:cubicBezTo>
                    <a:close/>
                  </a:path>
                </a:pathLst>
              </a:custGeom>
              <a:solidFill>
                <a:srgbClr val="78CAD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8" name="Google Shape;428;p12"/>
            <p:cNvGrpSpPr/>
            <p:nvPr/>
          </p:nvGrpSpPr>
          <p:grpSpPr>
            <a:xfrm>
              <a:off x="3596946" y="3600028"/>
              <a:ext cx="951435" cy="1466334"/>
              <a:chOff x="8528019" y="3832651"/>
              <a:chExt cx="865737" cy="1334258"/>
            </a:xfrm>
          </p:grpSpPr>
          <p:sp>
            <p:nvSpPr>
              <p:cNvPr id="429" name="Google Shape;429;p12"/>
              <p:cNvSpPr/>
              <p:nvPr/>
            </p:nvSpPr>
            <p:spPr>
              <a:xfrm>
                <a:off x="8670743" y="3912822"/>
                <a:ext cx="723013" cy="1254087"/>
              </a:xfrm>
              <a:custGeom>
                <a:rect b="b" l="l" r="r" t="t"/>
                <a:pathLst>
                  <a:path extrusionOk="0" h="2116874" w="1220432">
                    <a:moveTo>
                      <a:pt x="539104" y="2108484"/>
                    </a:moveTo>
                    <a:cubicBezTo>
                      <a:pt x="394646" y="2086123"/>
                      <a:pt x="251872" y="2058804"/>
                      <a:pt x="127156" y="1975535"/>
                    </a:cubicBezTo>
                    <a:cubicBezTo>
                      <a:pt x="43981" y="1920053"/>
                      <a:pt x="-648" y="1845859"/>
                      <a:pt x="7" y="1741820"/>
                    </a:cubicBezTo>
                    <a:cubicBezTo>
                      <a:pt x="2252" y="1408557"/>
                      <a:pt x="1317" y="1075293"/>
                      <a:pt x="7" y="742030"/>
                    </a:cubicBezTo>
                    <a:cubicBezTo>
                      <a:pt x="-87" y="711249"/>
                      <a:pt x="11515" y="694969"/>
                      <a:pt x="34625" y="677754"/>
                    </a:cubicBezTo>
                    <a:cubicBezTo>
                      <a:pt x="229511" y="532922"/>
                      <a:pt x="403254" y="367413"/>
                      <a:pt x="530777" y="158211"/>
                    </a:cubicBezTo>
                    <a:cubicBezTo>
                      <a:pt x="554916" y="118635"/>
                      <a:pt x="577090" y="77094"/>
                      <a:pt x="594024" y="34056"/>
                    </a:cubicBezTo>
                    <a:cubicBezTo>
                      <a:pt x="605625" y="4397"/>
                      <a:pt x="617227" y="3555"/>
                      <a:pt x="644172" y="13473"/>
                    </a:cubicBezTo>
                    <a:cubicBezTo>
                      <a:pt x="823715" y="79246"/>
                      <a:pt x="1004101" y="86544"/>
                      <a:pt x="1184205" y="14970"/>
                    </a:cubicBezTo>
                    <a:cubicBezTo>
                      <a:pt x="1194123" y="11040"/>
                      <a:pt x="1203291" y="5052"/>
                      <a:pt x="1212835" y="0"/>
                    </a:cubicBezTo>
                    <a:cubicBezTo>
                      <a:pt x="1212835" y="196103"/>
                      <a:pt x="1220881" y="622272"/>
                      <a:pt x="1220413" y="917550"/>
                    </a:cubicBezTo>
                    <a:cubicBezTo>
                      <a:pt x="1220787" y="1124038"/>
                      <a:pt x="1187105" y="1309289"/>
                      <a:pt x="1111696" y="1491264"/>
                    </a:cubicBezTo>
                    <a:cubicBezTo>
                      <a:pt x="1015796" y="1775689"/>
                      <a:pt x="942350" y="1840339"/>
                      <a:pt x="620689" y="2107081"/>
                    </a:cubicBezTo>
                    <a:cubicBezTo>
                      <a:pt x="594679" y="2123828"/>
                      <a:pt x="576154" y="2115501"/>
                      <a:pt x="539104" y="2108484"/>
                    </a:cubicBezTo>
                    <a:close/>
                  </a:path>
                </a:pathLst>
              </a:custGeom>
              <a:solidFill>
                <a:srgbClr val="73CCD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0" name="Google Shape;430;p12"/>
              <p:cNvSpPr/>
              <p:nvPr/>
            </p:nvSpPr>
            <p:spPr>
              <a:xfrm>
                <a:off x="8528019" y="3832651"/>
                <a:ext cx="861180" cy="1247088"/>
              </a:xfrm>
              <a:custGeom>
                <a:rect b="b" l="l" r="r" t="t"/>
                <a:pathLst>
                  <a:path extrusionOk="0" h="2105061" w="1453655">
                    <a:moveTo>
                      <a:pt x="1282252" y="57953"/>
                    </a:moveTo>
                    <a:cubicBezTo>
                      <a:pt x="1282252" y="57953"/>
                      <a:pt x="1070898" y="69367"/>
                      <a:pt x="1003348" y="65812"/>
                    </a:cubicBezTo>
                    <a:cubicBezTo>
                      <a:pt x="902489" y="60572"/>
                      <a:pt x="773282" y="38118"/>
                      <a:pt x="677569" y="7804"/>
                    </a:cubicBezTo>
                    <a:cubicBezTo>
                      <a:pt x="627982" y="-7914"/>
                      <a:pt x="615258" y="-1833"/>
                      <a:pt x="591868" y="44012"/>
                    </a:cubicBezTo>
                    <a:cubicBezTo>
                      <a:pt x="576337" y="74513"/>
                      <a:pt x="561367" y="105388"/>
                      <a:pt x="543964" y="134953"/>
                    </a:cubicBezTo>
                    <a:cubicBezTo>
                      <a:pt x="421961" y="342845"/>
                      <a:pt x="251587" y="506015"/>
                      <a:pt x="63437" y="651970"/>
                    </a:cubicBezTo>
                    <a:cubicBezTo>
                      <a:pt x="20118" y="685558"/>
                      <a:pt x="-278" y="722889"/>
                      <a:pt x="3" y="778370"/>
                    </a:cubicBezTo>
                    <a:cubicBezTo>
                      <a:pt x="1593" y="1102558"/>
                      <a:pt x="751" y="1426746"/>
                      <a:pt x="751" y="1750934"/>
                    </a:cubicBezTo>
                    <a:cubicBezTo>
                      <a:pt x="751" y="1783867"/>
                      <a:pt x="751" y="1817268"/>
                      <a:pt x="14224" y="1847582"/>
                    </a:cubicBezTo>
                    <a:cubicBezTo>
                      <a:pt x="48093" y="1923553"/>
                      <a:pt x="359557" y="2105061"/>
                      <a:pt x="359557" y="2105061"/>
                    </a:cubicBezTo>
                    <a:cubicBezTo>
                      <a:pt x="312121" y="2060433"/>
                      <a:pt x="250090" y="2009535"/>
                      <a:pt x="249810" y="1905870"/>
                    </a:cubicBezTo>
                    <a:cubicBezTo>
                      <a:pt x="248968" y="1567929"/>
                      <a:pt x="250184" y="1224842"/>
                      <a:pt x="249810" y="886901"/>
                    </a:cubicBezTo>
                    <a:cubicBezTo>
                      <a:pt x="249810" y="857897"/>
                      <a:pt x="259259" y="837688"/>
                      <a:pt x="283118" y="820192"/>
                    </a:cubicBezTo>
                    <a:cubicBezTo>
                      <a:pt x="392771" y="740104"/>
                      <a:pt x="495126" y="650285"/>
                      <a:pt x="588406" y="551766"/>
                    </a:cubicBezTo>
                    <a:cubicBezTo>
                      <a:pt x="683090" y="451750"/>
                      <a:pt x="774779" y="319549"/>
                      <a:pt x="836061" y="195861"/>
                    </a:cubicBezTo>
                    <a:cubicBezTo>
                      <a:pt x="863194" y="141128"/>
                      <a:pt x="852622" y="148426"/>
                      <a:pt x="910068" y="165641"/>
                    </a:cubicBezTo>
                    <a:cubicBezTo>
                      <a:pt x="917553" y="167886"/>
                      <a:pt x="945714" y="176026"/>
                      <a:pt x="953199" y="178085"/>
                    </a:cubicBezTo>
                    <a:cubicBezTo>
                      <a:pt x="1105329" y="220093"/>
                      <a:pt x="1226210" y="228420"/>
                      <a:pt x="1376842" y="175465"/>
                    </a:cubicBezTo>
                    <a:cubicBezTo>
                      <a:pt x="1400794" y="167044"/>
                      <a:pt x="1414828" y="162086"/>
                      <a:pt x="1453656" y="135327"/>
                    </a:cubicBezTo>
                    <a:cubicBezTo>
                      <a:pt x="1413986" y="111282"/>
                      <a:pt x="1375813" y="84337"/>
                      <a:pt x="1334366" y="64034"/>
                    </a:cubicBezTo>
                    <a:cubicBezTo>
                      <a:pt x="1316964" y="55427"/>
                      <a:pt x="1310976" y="57485"/>
                      <a:pt x="1282252" y="57953"/>
                    </a:cubicBezTo>
                    <a:close/>
                  </a:path>
                </a:pathLst>
              </a:custGeom>
              <a:solidFill>
                <a:srgbClr val="2B378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1" name="Google Shape;431;p12"/>
              <p:cNvSpPr/>
              <p:nvPr/>
            </p:nvSpPr>
            <p:spPr>
              <a:xfrm>
                <a:off x="8810475" y="4155076"/>
                <a:ext cx="484365" cy="728939"/>
              </a:xfrm>
              <a:custGeom>
                <a:rect b="b" l="l" r="r" t="t"/>
                <a:pathLst>
                  <a:path extrusionOk="0" h="1230435" w="817599">
                    <a:moveTo>
                      <a:pt x="811741" y="19027"/>
                    </a:moveTo>
                    <a:cubicBezTo>
                      <a:pt x="836348" y="213259"/>
                      <a:pt x="782270" y="350232"/>
                      <a:pt x="671681" y="544276"/>
                    </a:cubicBezTo>
                    <a:cubicBezTo>
                      <a:pt x="539012" y="773594"/>
                      <a:pt x="424774" y="970071"/>
                      <a:pt x="291824" y="1202383"/>
                    </a:cubicBezTo>
                    <a:cubicBezTo>
                      <a:pt x="275638" y="1231012"/>
                      <a:pt x="265066" y="1239526"/>
                      <a:pt x="234004" y="1219504"/>
                    </a:cubicBezTo>
                    <a:cubicBezTo>
                      <a:pt x="167388" y="1176747"/>
                      <a:pt x="97779" y="1138574"/>
                      <a:pt x="29012" y="1099092"/>
                    </a:cubicBezTo>
                    <a:cubicBezTo>
                      <a:pt x="12078" y="1089361"/>
                      <a:pt x="-366" y="1080380"/>
                      <a:pt x="8" y="1056896"/>
                    </a:cubicBezTo>
                    <a:cubicBezTo>
                      <a:pt x="1412" y="963616"/>
                      <a:pt x="570" y="870242"/>
                      <a:pt x="570" y="769384"/>
                    </a:cubicBezTo>
                    <a:cubicBezTo>
                      <a:pt x="81406" y="816258"/>
                      <a:pt x="158406" y="858641"/>
                      <a:pt x="232881" y="905047"/>
                    </a:cubicBezTo>
                    <a:cubicBezTo>
                      <a:pt x="263288" y="924040"/>
                      <a:pt x="274703" y="918800"/>
                      <a:pt x="292011" y="888393"/>
                    </a:cubicBezTo>
                    <a:cubicBezTo>
                      <a:pt x="451532" y="609021"/>
                      <a:pt x="793590" y="18465"/>
                      <a:pt x="803508" y="1624"/>
                    </a:cubicBezTo>
                    <a:cubicBezTo>
                      <a:pt x="805473" y="-1557"/>
                      <a:pt x="808653" y="-2024"/>
                      <a:pt x="811741" y="19027"/>
                    </a:cubicBezTo>
                    <a:close/>
                  </a:path>
                </a:pathLst>
              </a:custGeom>
              <a:solidFill>
                <a:srgbClr val="3546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32" name="Google Shape;432;p12"/>
            <p:cNvSpPr/>
            <p:nvPr/>
          </p:nvSpPr>
          <p:spPr>
            <a:xfrm>
              <a:off x="2543397" y="3529455"/>
              <a:ext cx="709682" cy="955830"/>
            </a:xfrm>
            <a:custGeom>
              <a:rect b="b" l="l" r="r" t="t"/>
              <a:pathLst>
                <a:path extrusionOk="0" h="869736" w="645759">
                  <a:moveTo>
                    <a:pt x="124192" y="636641"/>
                  </a:moveTo>
                  <a:cubicBezTo>
                    <a:pt x="131897" y="637140"/>
                    <a:pt x="133117" y="644290"/>
                    <a:pt x="133061" y="651329"/>
                  </a:cubicBezTo>
                  <a:cubicBezTo>
                    <a:pt x="132895" y="680761"/>
                    <a:pt x="133061" y="710248"/>
                    <a:pt x="133005" y="739680"/>
                  </a:cubicBezTo>
                  <a:cubicBezTo>
                    <a:pt x="132950" y="782803"/>
                    <a:pt x="143758" y="821380"/>
                    <a:pt x="178512" y="850259"/>
                  </a:cubicBezTo>
                  <a:cubicBezTo>
                    <a:pt x="183112" y="854083"/>
                    <a:pt x="190484" y="858295"/>
                    <a:pt x="184165" y="865778"/>
                  </a:cubicBezTo>
                  <a:cubicBezTo>
                    <a:pt x="176571" y="874813"/>
                    <a:pt x="170918" y="866111"/>
                    <a:pt x="165930" y="862064"/>
                  </a:cubicBezTo>
                  <a:cubicBezTo>
                    <a:pt x="135500" y="837621"/>
                    <a:pt x="121199" y="804309"/>
                    <a:pt x="117375" y="766563"/>
                  </a:cubicBezTo>
                  <a:cubicBezTo>
                    <a:pt x="115435" y="747496"/>
                    <a:pt x="115546" y="670064"/>
                    <a:pt x="115657" y="650719"/>
                  </a:cubicBezTo>
                  <a:cubicBezTo>
                    <a:pt x="115657" y="644345"/>
                    <a:pt x="115047" y="636086"/>
                    <a:pt x="124192" y="636641"/>
                  </a:cubicBezTo>
                  <a:close/>
                  <a:moveTo>
                    <a:pt x="227953" y="543245"/>
                  </a:moveTo>
                  <a:cubicBezTo>
                    <a:pt x="236600" y="542303"/>
                    <a:pt x="238318" y="548899"/>
                    <a:pt x="238373" y="555883"/>
                  </a:cubicBezTo>
                  <a:cubicBezTo>
                    <a:pt x="238263" y="571513"/>
                    <a:pt x="238263" y="587144"/>
                    <a:pt x="238263" y="605435"/>
                  </a:cubicBezTo>
                  <a:cubicBezTo>
                    <a:pt x="239482" y="624724"/>
                    <a:pt x="236267" y="646895"/>
                    <a:pt x="244138" y="668345"/>
                  </a:cubicBezTo>
                  <a:cubicBezTo>
                    <a:pt x="256609" y="702489"/>
                    <a:pt x="283492" y="718286"/>
                    <a:pt x="319630" y="712355"/>
                  </a:cubicBezTo>
                  <a:cubicBezTo>
                    <a:pt x="346679" y="707921"/>
                    <a:pt x="369570" y="695117"/>
                    <a:pt x="391132" y="678876"/>
                  </a:cubicBezTo>
                  <a:cubicBezTo>
                    <a:pt x="396508" y="674830"/>
                    <a:pt x="402883" y="666793"/>
                    <a:pt x="409313" y="676770"/>
                  </a:cubicBezTo>
                  <a:cubicBezTo>
                    <a:pt x="414190" y="684308"/>
                    <a:pt x="406818" y="688244"/>
                    <a:pt x="401940" y="692068"/>
                  </a:cubicBezTo>
                  <a:cubicBezTo>
                    <a:pt x="374615" y="713352"/>
                    <a:pt x="344296" y="728096"/>
                    <a:pt x="309432" y="730978"/>
                  </a:cubicBezTo>
                  <a:cubicBezTo>
                    <a:pt x="266641" y="734526"/>
                    <a:pt x="227565" y="701823"/>
                    <a:pt x="222965" y="655597"/>
                  </a:cubicBezTo>
                  <a:cubicBezTo>
                    <a:pt x="219694" y="622784"/>
                    <a:pt x="221524" y="589416"/>
                    <a:pt x="221302" y="556326"/>
                  </a:cubicBezTo>
                  <a:cubicBezTo>
                    <a:pt x="221246" y="551005"/>
                    <a:pt x="220582" y="544077"/>
                    <a:pt x="227953" y="543245"/>
                  </a:cubicBezTo>
                  <a:close/>
                  <a:moveTo>
                    <a:pt x="291917" y="493804"/>
                  </a:moveTo>
                  <a:cubicBezTo>
                    <a:pt x="297017" y="494746"/>
                    <a:pt x="299511" y="498792"/>
                    <a:pt x="299567" y="503781"/>
                  </a:cubicBezTo>
                  <a:cubicBezTo>
                    <a:pt x="299677" y="520354"/>
                    <a:pt x="300287" y="582987"/>
                    <a:pt x="300176" y="597675"/>
                  </a:cubicBezTo>
                  <a:cubicBezTo>
                    <a:pt x="300176" y="603274"/>
                    <a:pt x="300065" y="609648"/>
                    <a:pt x="292582" y="609703"/>
                  </a:cubicBezTo>
                  <a:cubicBezTo>
                    <a:pt x="287815" y="609759"/>
                    <a:pt x="283825" y="605768"/>
                    <a:pt x="283770" y="600780"/>
                  </a:cubicBezTo>
                  <a:cubicBezTo>
                    <a:pt x="283326" y="567689"/>
                    <a:pt x="283159" y="534543"/>
                    <a:pt x="283104" y="501397"/>
                  </a:cubicBezTo>
                  <a:cubicBezTo>
                    <a:pt x="283104" y="496077"/>
                    <a:pt x="286485" y="492806"/>
                    <a:pt x="291917" y="493804"/>
                  </a:cubicBezTo>
                  <a:close/>
                  <a:moveTo>
                    <a:pt x="184054" y="456225"/>
                  </a:moveTo>
                  <a:cubicBezTo>
                    <a:pt x="195085" y="459273"/>
                    <a:pt x="188433" y="469804"/>
                    <a:pt x="186660" y="477120"/>
                  </a:cubicBezTo>
                  <a:cubicBezTo>
                    <a:pt x="167703" y="555440"/>
                    <a:pt x="171417" y="635034"/>
                    <a:pt x="180008" y="713519"/>
                  </a:cubicBezTo>
                  <a:cubicBezTo>
                    <a:pt x="187602" y="783136"/>
                    <a:pt x="249071" y="814120"/>
                    <a:pt x="318688" y="790064"/>
                  </a:cubicBezTo>
                  <a:cubicBezTo>
                    <a:pt x="391021" y="765067"/>
                    <a:pt x="440074" y="712134"/>
                    <a:pt x="481424" y="650775"/>
                  </a:cubicBezTo>
                  <a:cubicBezTo>
                    <a:pt x="500491" y="622507"/>
                    <a:pt x="514514" y="591468"/>
                    <a:pt x="525821" y="559264"/>
                  </a:cubicBezTo>
                  <a:cubicBezTo>
                    <a:pt x="528205" y="552446"/>
                    <a:pt x="529313" y="542414"/>
                    <a:pt x="539068" y="545906"/>
                  </a:cubicBezTo>
                  <a:cubicBezTo>
                    <a:pt x="548103" y="549121"/>
                    <a:pt x="544223" y="558544"/>
                    <a:pt x="541728" y="565140"/>
                  </a:cubicBezTo>
                  <a:cubicBezTo>
                    <a:pt x="506310" y="660309"/>
                    <a:pt x="450218" y="739071"/>
                    <a:pt x="360591" y="790452"/>
                  </a:cubicBezTo>
                  <a:cubicBezTo>
                    <a:pt x="342300" y="800928"/>
                    <a:pt x="322402" y="808023"/>
                    <a:pt x="301339" y="812124"/>
                  </a:cubicBezTo>
                  <a:cubicBezTo>
                    <a:pt x="228840" y="826314"/>
                    <a:pt x="170974" y="785242"/>
                    <a:pt x="161163" y="712023"/>
                  </a:cubicBezTo>
                  <a:cubicBezTo>
                    <a:pt x="156784" y="678932"/>
                    <a:pt x="158059" y="645731"/>
                    <a:pt x="157893" y="612586"/>
                  </a:cubicBezTo>
                  <a:cubicBezTo>
                    <a:pt x="158225" y="565694"/>
                    <a:pt x="155343" y="518525"/>
                    <a:pt x="170752" y="473074"/>
                  </a:cubicBezTo>
                  <a:cubicBezTo>
                    <a:pt x="173190" y="465869"/>
                    <a:pt x="172581" y="453065"/>
                    <a:pt x="184054" y="456225"/>
                  </a:cubicBezTo>
                  <a:close/>
                  <a:moveTo>
                    <a:pt x="348896" y="316768"/>
                  </a:moveTo>
                  <a:cubicBezTo>
                    <a:pt x="352706" y="315923"/>
                    <a:pt x="356378" y="316962"/>
                    <a:pt x="359094" y="322532"/>
                  </a:cubicBezTo>
                  <a:cubicBezTo>
                    <a:pt x="363750" y="332121"/>
                    <a:pt x="352720" y="334450"/>
                    <a:pt x="347233" y="337886"/>
                  </a:cubicBezTo>
                  <a:cubicBezTo>
                    <a:pt x="285819" y="376187"/>
                    <a:pt x="249293" y="430727"/>
                    <a:pt x="237708" y="502284"/>
                  </a:cubicBezTo>
                  <a:cubicBezTo>
                    <a:pt x="236766" y="508104"/>
                    <a:pt x="241865" y="519523"/>
                    <a:pt x="230558" y="519024"/>
                  </a:cubicBezTo>
                  <a:cubicBezTo>
                    <a:pt x="220304" y="518636"/>
                    <a:pt x="218308" y="509435"/>
                    <a:pt x="219639" y="499846"/>
                  </a:cubicBezTo>
                  <a:cubicBezTo>
                    <a:pt x="233052" y="423466"/>
                    <a:pt x="270632" y="362995"/>
                    <a:pt x="337865" y="322311"/>
                  </a:cubicBezTo>
                  <a:cubicBezTo>
                    <a:pt x="341136" y="320343"/>
                    <a:pt x="345085" y="317613"/>
                    <a:pt x="348896" y="316768"/>
                  </a:cubicBezTo>
                  <a:close/>
                  <a:moveTo>
                    <a:pt x="387245" y="306334"/>
                  </a:moveTo>
                  <a:cubicBezTo>
                    <a:pt x="391160" y="305613"/>
                    <a:pt x="395927" y="306348"/>
                    <a:pt x="400001" y="306791"/>
                  </a:cubicBezTo>
                  <a:cubicBezTo>
                    <a:pt x="437636" y="310948"/>
                    <a:pt x="463632" y="342098"/>
                    <a:pt x="465794" y="386496"/>
                  </a:cubicBezTo>
                  <a:cubicBezTo>
                    <a:pt x="466680" y="404843"/>
                    <a:pt x="465959" y="423300"/>
                    <a:pt x="465959" y="450792"/>
                  </a:cubicBezTo>
                  <a:cubicBezTo>
                    <a:pt x="470061" y="492473"/>
                    <a:pt x="464740" y="541194"/>
                    <a:pt x="433368" y="583652"/>
                  </a:cubicBezTo>
                  <a:cubicBezTo>
                    <a:pt x="410476" y="614636"/>
                    <a:pt x="383871" y="641020"/>
                    <a:pt x="342799" y="645398"/>
                  </a:cubicBezTo>
                  <a:cubicBezTo>
                    <a:pt x="332767" y="646451"/>
                    <a:pt x="322347" y="646174"/>
                    <a:pt x="313201" y="641020"/>
                  </a:cubicBezTo>
                  <a:cubicBezTo>
                    <a:pt x="310485" y="639467"/>
                    <a:pt x="307381" y="635643"/>
                    <a:pt x="307326" y="632816"/>
                  </a:cubicBezTo>
                  <a:cubicBezTo>
                    <a:pt x="307270" y="626830"/>
                    <a:pt x="313090" y="625444"/>
                    <a:pt x="317302" y="626553"/>
                  </a:cubicBezTo>
                  <a:cubicBezTo>
                    <a:pt x="351114" y="635477"/>
                    <a:pt x="376444" y="620456"/>
                    <a:pt x="398726" y="597786"/>
                  </a:cubicBezTo>
                  <a:cubicBezTo>
                    <a:pt x="426606" y="569407"/>
                    <a:pt x="445617" y="535707"/>
                    <a:pt x="448223" y="495744"/>
                  </a:cubicBezTo>
                  <a:cubicBezTo>
                    <a:pt x="450551" y="459938"/>
                    <a:pt x="449609" y="423854"/>
                    <a:pt x="448500" y="387992"/>
                  </a:cubicBezTo>
                  <a:cubicBezTo>
                    <a:pt x="447280" y="350080"/>
                    <a:pt x="432371" y="332953"/>
                    <a:pt x="396176" y="324528"/>
                  </a:cubicBezTo>
                  <a:cubicBezTo>
                    <a:pt x="389303" y="322921"/>
                    <a:pt x="378384" y="324362"/>
                    <a:pt x="379603" y="314606"/>
                  </a:cubicBezTo>
                  <a:cubicBezTo>
                    <a:pt x="380268" y="309230"/>
                    <a:pt x="383331" y="307054"/>
                    <a:pt x="387245" y="306334"/>
                  </a:cubicBezTo>
                  <a:close/>
                  <a:moveTo>
                    <a:pt x="496168" y="302192"/>
                  </a:moveTo>
                  <a:cubicBezTo>
                    <a:pt x="506699" y="298699"/>
                    <a:pt x="507697" y="308676"/>
                    <a:pt x="509637" y="315162"/>
                  </a:cubicBezTo>
                  <a:cubicBezTo>
                    <a:pt x="519614" y="349471"/>
                    <a:pt x="514736" y="384778"/>
                    <a:pt x="515346" y="419476"/>
                  </a:cubicBezTo>
                  <a:cubicBezTo>
                    <a:pt x="523771" y="501343"/>
                    <a:pt x="503596" y="574951"/>
                    <a:pt x="453045" y="639912"/>
                  </a:cubicBezTo>
                  <a:cubicBezTo>
                    <a:pt x="449664" y="644290"/>
                    <a:pt x="446394" y="648780"/>
                    <a:pt x="442625" y="652826"/>
                  </a:cubicBezTo>
                  <a:cubicBezTo>
                    <a:pt x="437803" y="657925"/>
                    <a:pt x="432648" y="666627"/>
                    <a:pt x="424777" y="659533"/>
                  </a:cubicBezTo>
                  <a:cubicBezTo>
                    <a:pt x="416795" y="652328"/>
                    <a:pt x="425553" y="646064"/>
                    <a:pt x="429766" y="641076"/>
                  </a:cubicBezTo>
                  <a:cubicBezTo>
                    <a:pt x="482145" y="578720"/>
                    <a:pt x="504482" y="507107"/>
                    <a:pt x="499161" y="425961"/>
                  </a:cubicBezTo>
                  <a:cubicBezTo>
                    <a:pt x="496833" y="390210"/>
                    <a:pt x="502376" y="353906"/>
                    <a:pt x="492399" y="318653"/>
                  </a:cubicBezTo>
                  <a:cubicBezTo>
                    <a:pt x="490514" y="312057"/>
                    <a:pt x="488297" y="304797"/>
                    <a:pt x="496168" y="302192"/>
                  </a:cubicBezTo>
                  <a:close/>
                  <a:moveTo>
                    <a:pt x="94317" y="268602"/>
                  </a:moveTo>
                  <a:cubicBezTo>
                    <a:pt x="104627" y="273812"/>
                    <a:pt x="98474" y="280685"/>
                    <a:pt x="94816" y="286783"/>
                  </a:cubicBezTo>
                  <a:cubicBezTo>
                    <a:pt x="84562" y="303910"/>
                    <a:pt x="75305" y="321480"/>
                    <a:pt x="66714" y="339328"/>
                  </a:cubicBezTo>
                  <a:cubicBezTo>
                    <a:pt x="33069" y="409499"/>
                    <a:pt x="15333" y="481943"/>
                    <a:pt x="18547" y="563699"/>
                  </a:cubicBezTo>
                  <a:cubicBezTo>
                    <a:pt x="19378" y="583985"/>
                    <a:pt x="18658" y="604327"/>
                    <a:pt x="18658" y="624614"/>
                  </a:cubicBezTo>
                  <a:cubicBezTo>
                    <a:pt x="18658" y="665242"/>
                    <a:pt x="18658" y="705815"/>
                    <a:pt x="18603" y="746444"/>
                  </a:cubicBezTo>
                  <a:cubicBezTo>
                    <a:pt x="18547" y="752818"/>
                    <a:pt x="19490" y="760855"/>
                    <a:pt x="10289" y="760910"/>
                  </a:cubicBezTo>
                  <a:cubicBezTo>
                    <a:pt x="3970" y="760966"/>
                    <a:pt x="1420" y="755146"/>
                    <a:pt x="1698" y="748938"/>
                  </a:cubicBezTo>
                  <a:cubicBezTo>
                    <a:pt x="6353" y="635976"/>
                    <a:pt x="-13657" y="521241"/>
                    <a:pt x="20265" y="410497"/>
                  </a:cubicBezTo>
                  <a:cubicBezTo>
                    <a:pt x="26307" y="390820"/>
                    <a:pt x="31462" y="377850"/>
                    <a:pt x="37448" y="364492"/>
                  </a:cubicBezTo>
                  <a:cubicBezTo>
                    <a:pt x="53024" y="329296"/>
                    <a:pt x="65883" y="305018"/>
                    <a:pt x="80294" y="277693"/>
                  </a:cubicBezTo>
                  <a:cubicBezTo>
                    <a:pt x="82955" y="272649"/>
                    <a:pt x="85726" y="264279"/>
                    <a:pt x="94317" y="268602"/>
                  </a:cubicBezTo>
                  <a:close/>
                  <a:moveTo>
                    <a:pt x="410865" y="234181"/>
                  </a:moveTo>
                  <a:cubicBezTo>
                    <a:pt x="444676" y="234126"/>
                    <a:pt x="462745" y="247539"/>
                    <a:pt x="481923" y="267050"/>
                  </a:cubicBezTo>
                  <a:cubicBezTo>
                    <a:pt x="486302" y="271539"/>
                    <a:pt x="492510" y="276528"/>
                    <a:pt x="486025" y="283179"/>
                  </a:cubicBezTo>
                  <a:cubicBezTo>
                    <a:pt x="481259" y="288112"/>
                    <a:pt x="476048" y="285174"/>
                    <a:pt x="471558" y="281184"/>
                  </a:cubicBezTo>
                  <a:cubicBezTo>
                    <a:pt x="426440" y="240833"/>
                    <a:pt x="380602" y="256851"/>
                    <a:pt x="336371" y="281516"/>
                  </a:cubicBezTo>
                  <a:cubicBezTo>
                    <a:pt x="282495" y="311558"/>
                    <a:pt x="244527" y="357618"/>
                    <a:pt x="215150" y="411106"/>
                  </a:cubicBezTo>
                  <a:cubicBezTo>
                    <a:pt x="212489" y="415928"/>
                    <a:pt x="209774" y="420750"/>
                    <a:pt x="207390" y="425683"/>
                  </a:cubicBezTo>
                  <a:cubicBezTo>
                    <a:pt x="204619" y="431503"/>
                    <a:pt x="201847" y="439374"/>
                    <a:pt x="194254" y="436214"/>
                  </a:cubicBezTo>
                  <a:cubicBezTo>
                    <a:pt x="184831" y="432224"/>
                    <a:pt x="188878" y="424409"/>
                    <a:pt x="192314" y="417480"/>
                  </a:cubicBezTo>
                  <a:cubicBezTo>
                    <a:pt x="219695" y="363106"/>
                    <a:pt x="256111" y="316103"/>
                    <a:pt x="305608" y="280076"/>
                  </a:cubicBezTo>
                  <a:cubicBezTo>
                    <a:pt x="337257" y="256962"/>
                    <a:pt x="377387" y="235401"/>
                    <a:pt x="410865" y="234181"/>
                  </a:cubicBezTo>
                  <a:close/>
                  <a:moveTo>
                    <a:pt x="452441" y="162311"/>
                  </a:moveTo>
                  <a:cubicBezTo>
                    <a:pt x="504690" y="170228"/>
                    <a:pt x="543891" y="209751"/>
                    <a:pt x="555032" y="269821"/>
                  </a:cubicBezTo>
                  <a:cubicBezTo>
                    <a:pt x="562460" y="310172"/>
                    <a:pt x="558358" y="350801"/>
                    <a:pt x="559910" y="392537"/>
                  </a:cubicBezTo>
                  <a:cubicBezTo>
                    <a:pt x="557970" y="430007"/>
                    <a:pt x="563069" y="468861"/>
                    <a:pt x="555697" y="507329"/>
                  </a:cubicBezTo>
                  <a:cubicBezTo>
                    <a:pt x="554201" y="515144"/>
                    <a:pt x="555642" y="527227"/>
                    <a:pt x="544501" y="525620"/>
                  </a:cubicBezTo>
                  <a:cubicBezTo>
                    <a:pt x="533194" y="524012"/>
                    <a:pt x="538349" y="512317"/>
                    <a:pt x="538958" y="504779"/>
                  </a:cubicBezTo>
                  <a:cubicBezTo>
                    <a:pt x="545055" y="431116"/>
                    <a:pt x="547051" y="357119"/>
                    <a:pt x="538625" y="283789"/>
                  </a:cubicBezTo>
                  <a:cubicBezTo>
                    <a:pt x="528649" y="197155"/>
                    <a:pt x="463521" y="158578"/>
                    <a:pt x="380879" y="188342"/>
                  </a:cubicBezTo>
                  <a:cubicBezTo>
                    <a:pt x="287150" y="222097"/>
                    <a:pt x="226568" y="292934"/>
                    <a:pt x="179842" y="376907"/>
                  </a:cubicBezTo>
                  <a:cubicBezTo>
                    <a:pt x="145089" y="439208"/>
                    <a:pt x="127796" y="506497"/>
                    <a:pt x="132895" y="578553"/>
                  </a:cubicBezTo>
                  <a:cubicBezTo>
                    <a:pt x="133338" y="584982"/>
                    <a:pt x="133062" y="591468"/>
                    <a:pt x="132950" y="597952"/>
                  </a:cubicBezTo>
                  <a:cubicBezTo>
                    <a:pt x="132784" y="605269"/>
                    <a:pt x="133616" y="615080"/>
                    <a:pt x="123972" y="615191"/>
                  </a:cubicBezTo>
                  <a:cubicBezTo>
                    <a:pt x="113274" y="615301"/>
                    <a:pt x="116267" y="604770"/>
                    <a:pt x="115713" y="598063"/>
                  </a:cubicBezTo>
                  <a:cubicBezTo>
                    <a:pt x="107509" y="491365"/>
                    <a:pt x="138272" y="395974"/>
                    <a:pt x="201071" y="310560"/>
                  </a:cubicBezTo>
                  <a:cubicBezTo>
                    <a:pt x="251233" y="242384"/>
                    <a:pt x="311095" y="186014"/>
                    <a:pt x="396398" y="165340"/>
                  </a:cubicBezTo>
                  <a:cubicBezTo>
                    <a:pt x="416158" y="160545"/>
                    <a:pt x="435024" y="159672"/>
                    <a:pt x="452441" y="162311"/>
                  </a:cubicBezTo>
                  <a:close/>
                  <a:moveTo>
                    <a:pt x="433202" y="78263"/>
                  </a:moveTo>
                  <a:cubicBezTo>
                    <a:pt x="530533" y="70448"/>
                    <a:pt x="593831" y="131252"/>
                    <a:pt x="604307" y="228362"/>
                  </a:cubicBezTo>
                  <a:cubicBezTo>
                    <a:pt x="613175" y="311115"/>
                    <a:pt x="606967" y="394367"/>
                    <a:pt x="608242" y="477342"/>
                  </a:cubicBezTo>
                  <a:cubicBezTo>
                    <a:pt x="608353" y="484326"/>
                    <a:pt x="609296" y="494636"/>
                    <a:pt x="598986" y="493915"/>
                  </a:cubicBezTo>
                  <a:cubicBezTo>
                    <a:pt x="588122" y="493139"/>
                    <a:pt x="592612" y="482442"/>
                    <a:pt x="592445" y="476067"/>
                  </a:cubicBezTo>
                  <a:cubicBezTo>
                    <a:pt x="590561" y="397693"/>
                    <a:pt x="596381" y="319152"/>
                    <a:pt x="588787" y="240888"/>
                  </a:cubicBezTo>
                  <a:cubicBezTo>
                    <a:pt x="577924" y="128537"/>
                    <a:pt x="493673" y="73497"/>
                    <a:pt x="386920" y="109857"/>
                  </a:cubicBezTo>
                  <a:cubicBezTo>
                    <a:pt x="289256" y="143114"/>
                    <a:pt x="219584" y="211844"/>
                    <a:pt x="162715" y="294709"/>
                  </a:cubicBezTo>
                  <a:cubicBezTo>
                    <a:pt x="99195" y="387328"/>
                    <a:pt x="63112" y="489093"/>
                    <a:pt x="67601" y="603107"/>
                  </a:cubicBezTo>
                  <a:cubicBezTo>
                    <a:pt x="68432" y="623394"/>
                    <a:pt x="67712" y="745280"/>
                    <a:pt x="67656" y="785852"/>
                  </a:cubicBezTo>
                  <a:cubicBezTo>
                    <a:pt x="67656" y="792171"/>
                    <a:pt x="68543" y="800264"/>
                    <a:pt x="59342" y="800319"/>
                  </a:cubicBezTo>
                  <a:cubicBezTo>
                    <a:pt x="53024" y="800374"/>
                    <a:pt x="50474" y="794499"/>
                    <a:pt x="50752" y="788346"/>
                  </a:cubicBezTo>
                  <a:cubicBezTo>
                    <a:pt x="55407" y="675385"/>
                    <a:pt x="35398" y="560650"/>
                    <a:pt x="69319" y="449906"/>
                  </a:cubicBezTo>
                  <a:cubicBezTo>
                    <a:pt x="109671" y="318210"/>
                    <a:pt x="184498" y="209793"/>
                    <a:pt x="300120" y="132306"/>
                  </a:cubicBezTo>
                  <a:cubicBezTo>
                    <a:pt x="338587" y="106532"/>
                    <a:pt x="386033" y="82088"/>
                    <a:pt x="433202" y="78263"/>
                  </a:cubicBezTo>
                  <a:close/>
                  <a:moveTo>
                    <a:pt x="429654" y="3048"/>
                  </a:moveTo>
                  <a:cubicBezTo>
                    <a:pt x="527372" y="-14855"/>
                    <a:pt x="614394" y="47667"/>
                    <a:pt x="637562" y="149432"/>
                  </a:cubicBezTo>
                  <a:cubicBezTo>
                    <a:pt x="643050" y="173876"/>
                    <a:pt x="645045" y="198597"/>
                    <a:pt x="645710" y="223484"/>
                  </a:cubicBezTo>
                  <a:cubicBezTo>
                    <a:pt x="645710" y="238228"/>
                    <a:pt x="645877" y="252971"/>
                    <a:pt x="645599" y="267715"/>
                  </a:cubicBezTo>
                  <a:cubicBezTo>
                    <a:pt x="645488" y="272316"/>
                    <a:pt x="643881" y="277249"/>
                    <a:pt x="638449" y="277970"/>
                  </a:cubicBezTo>
                  <a:cubicBezTo>
                    <a:pt x="631410" y="278856"/>
                    <a:pt x="628639" y="273702"/>
                    <a:pt x="628084" y="267882"/>
                  </a:cubicBezTo>
                  <a:cubicBezTo>
                    <a:pt x="627364" y="260565"/>
                    <a:pt x="627807" y="253138"/>
                    <a:pt x="627585" y="245766"/>
                  </a:cubicBezTo>
                  <a:cubicBezTo>
                    <a:pt x="626754" y="218218"/>
                    <a:pt x="628583" y="190726"/>
                    <a:pt x="622375" y="163178"/>
                  </a:cubicBezTo>
                  <a:cubicBezTo>
                    <a:pt x="596103" y="46448"/>
                    <a:pt x="510633" y="-5266"/>
                    <a:pt x="395233" y="27991"/>
                  </a:cubicBezTo>
                  <a:cubicBezTo>
                    <a:pt x="294632" y="57035"/>
                    <a:pt x="220137" y="123104"/>
                    <a:pt x="154844" y="201535"/>
                  </a:cubicBezTo>
                  <a:cubicBezTo>
                    <a:pt x="143647" y="214948"/>
                    <a:pt x="133670" y="229415"/>
                    <a:pt x="122917" y="243216"/>
                  </a:cubicBezTo>
                  <a:cubicBezTo>
                    <a:pt x="119037" y="248205"/>
                    <a:pt x="114603" y="255022"/>
                    <a:pt x="107508" y="249424"/>
                  </a:cubicBezTo>
                  <a:cubicBezTo>
                    <a:pt x="102132" y="245156"/>
                    <a:pt x="105956" y="239170"/>
                    <a:pt x="109171" y="234735"/>
                  </a:cubicBezTo>
                  <a:cubicBezTo>
                    <a:pt x="190705" y="122495"/>
                    <a:pt x="286484" y="29266"/>
                    <a:pt x="429654" y="3048"/>
                  </a:cubicBezTo>
                  <a:close/>
                </a:path>
              </a:pathLst>
            </a:custGeom>
            <a:solidFill>
              <a:srgbClr val="2D40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33" name="Google Shape;433;p12"/>
            <p:cNvGrpSpPr/>
            <p:nvPr/>
          </p:nvGrpSpPr>
          <p:grpSpPr>
            <a:xfrm>
              <a:off x="290333" y="2640895"/>
              <a:ext cx="2291653" cy="2817564"/>
              <a:chOff x="5519241" y="2959908"/>
              <a:chExt cx="2085238" cy="2563780"/>
            </a:xfrm>
          </p:grpSpPr>
          <p:sp>
            <p:nvSpPr>
              <p:cNvPr id="434" name="Google Shape;434;p12"/>
              <p:cNvSpPr/>
              <p:nvPr/>
            </p:nvSpPr>
            <p:spPr>
              <a:xfrm>
                <a:off x="5519241" y="2959908"/>
                <a:ext cx="2057810" cy="2552889"/>
              </a:xfrm>
              <a:custGeom>
                <a:rect b="b" l="l" r="r" t="t"/>
                <a:pathLst>
                  <a:path extrusionOk="0" h="4309228" w="3473543">
                    <a:moveTo>
                      <a:pt x="3473542" y="40049"/>
                    </a:moveTo>
                    <a:cubicBezTo>
                      <a:pt x="3473542" y="40049"/>
                      <a:pt x="3445661" y="18250"/>
                      <a:pt x="3431907" y="11794"/>
                    </a:cubicBezTo>
                    <a:lnTo>
                      <a:pt x="3431814" y="11607"/>
                    </a:lnTo>
                    <a:lnTo>
                      <a:pt x="3431627" y="11701"/>
                    </a:lnTo>
                    <a:cubicBezTo>
                      <a:pt x="3381291" y="-12064"/>
                      <a:pt x="3331891" y="2344"/>
                      <a:pt x="3273977" y="37149"/>
                    </a:cubicBezTo>
                    <a:cubicBezTo>
                      <a:pt x="2992172" y="206494"/>
                      <a:pt x="874145" y="1427648"/>
                      <a:pt x="100304" y="1874307"/>
                    </a:cubicBezTo>
                    <a:cubicBezTo>
                      <a:pt x="33689" y="1912761"/>
                      <a:pt x="1317" y="1966371"/>
                      <a:pt x="1410" y="2045055"/>
                    </a:cubicBezTo>
                    <a:cubicBezTo>
                      <a:pt x="2720" y="2746293"/>
                      <a:pt x="3936" y="3447437"/>
                      <a:pt x="7" y="4148675"/>
                    </a:cubicBezTo>
                    <a:cubicBezTo>
                      <a:pt x="-461" y="4231569"/>
                      <a:pt x="22929" y="4281437"/>
                      <a:pt x="100865" y="4308851"/>
                    </a:cubicBezTo>
                    <a:cubicBezTo>
                      <a:pt x="113777" y="4313341"/>
                      <a:pt x="169913" y="4276292"/>
                      <a:pt x="169913" y="4276292"/>
                    </a:cubicBezTo>
                    <a:cubicBezTo>
                      <a:pt x="169913" y="4276292"/>
                      <a:pt x="3349293" y="2410691"/>
                      <a:pt x="3407675" y="2377570"/>
                    </a:cubicBezTo>
                    <a:cubicBezTo>
                      <a:pt x="3468677" y="2342953"/>
                      <a:pt x="3473635" y="2269320"/>
                      <a:pt x="3473542" y="2168181"/>
                    </a:cubicBezTo>
                    <a:cubicBezTo>
                      <a:pt x="3473542" y="2131038"/>
                      <a:pt x="3472887" y="114524"/>
                      <a:pt x="3473542" y="40049"/>
                    </a:cubicBezTo>
                    <a:close/>
                  </a:path>
                </a:pathLst>
              </a:custGeom>
              <a:solidFill>
                <a:srgbClr val="2B378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5" name="Google Shape;435;p12"/>
              <p:cNvSpPr/>
              <p:nvPr/>
            </p:nvSpPr>
            <p:spPr>
              <a:xfrm>
                <a:off x="5575557" y="2983690"/>
                <a:ext cx="2028922" cy="2539998"/>
              </a:xfrm>
              <a:custGeom>
                <a:rect b="b" l="l" r="r" t="t"/>
                <a:pathLst>
                  <a:path extrusionOk="0" h="4287467" w="3424781">
                    <a:moveTo>
                      <a:pt x="3423111" y="67364"/>
                    </a:moveTo>
                    <a:cubicBezTo>
                      <a:pt x="3423298" y="33121"/>
                      <a:pt x="3409544" y="11321"/>
                      <a:pt x="3377921" y="0"/>
                    </a:cubicBezTo>
                    <a:cubicBezTo>
                      <a:pt x="3356495" y="0"/>
                      <a:pt x="778243" y="1498281"/>
                      <a:pt x="99647" y="1889646"/>
                    </a:cubicBezTo>
                    <a:cubicBezTo>
                      <a:pt x="32470" y="1928380"/>
                      <a:pt x="-463" y="1984049"/>
                      <a:pt x="5" y="2061517"/>
                    </a:cubicBezTo>
                    <a:cubicBezTo>
                      <a:pt x="753" y="2177906"/>
                      <a:pt x="753" y="3987932"/>
                      <a:pt x="660" y="4200315"/>
                    </a:cubicBezTo>
                    <a:cubicBezTo>
                      <a:pt x="660" y="4223799"/>
                      <a:pt x="1408" y="4247002"/>
                      <a:pt x="7958" y="4269643"/>
                    </a:cubicBezTo>
                    <a:cubicBezTo>
                      <a:pt x="39768" y="4301922"/>
                      <a:pt x="69240" y="4283864"/>
                      <a:pt x="99741" y="4266275"/>
                    </a:cubicBezTo>
                    <a:cubicBezTo>
                      <a:pt x="405029" y="4090194"/>
                      <a:pt x="2967564" y="2608192"/>
                      <a:pt x="3301482" y="2416486"/>
                    </a:cubicBezTo>
                    <a:cubicBezTo>
                      <a:pt x="3356402" y="2383740"/>
                      <a:pt x="3384470" y="2368583"/>
                      <a:pt x="3405989" y="2322177"/>
                    </a:cubicBezTo>
                    <a:cubicBezTo>
                      <a:pt x="3418058" y="2296167"/>
                      <a:pt x="3423391" y="2269970"/>
                      <a:pt x="3424140" y="2241434"/>
                    </a:cubicBezTo>
                    <a:cubicBezTo>
                      <a:pt x="3426292" y="2163779"/>
                      <a:pt x="3422269" y="193203"/>
                      <a:pt x="3423111" y="67364"/>
                    </a:cubicBezTo>
                    <a:close/>
                  </a:path>
                </a:pathLst>
              </a:custGeom>
              <a:solidFill>
                <a:srgbClr val="7460A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6" name="Google Shape;436;p12"/>
              <p:cNvSpPr/>
              <p:nvPr/>
            </p:nvSpPr>
            <p:spPr>
              <a:xfrm>
                <a:off x="5673431" y="4690061"/>
                <a:ext cx="645468" cy="477583"/>
              </a:xfrm>
              <a:custGeom>
                <a:rect b="b" l="l" r="r" t="t"/>
                <a:pathLst>
                  <a:path extrusionOk="0" h="806151" w="1089538">
                    <a:moveTo>
                      <a:pt x="1072978" y="1254"/>
                    </a:moveTo>
                    <a:cubicBezTo>
                      <a:pt x="1080463" y="-2582"/>
                      <a:pt x="1089445" y="2845"/>
                      <a:pt x="1089445" y="11265"/>
                    </a:cubicBezTo>
                    <a:cubicBezTo>
                      <a:pt x="1089445" y="71986"/>
                      <a:pt x="1089351" y="127935"/>
                      <a:pt x="1089538" y="183978"/>
                    </a:cubicBezTo>
                    <a:cubicBezTo>
                      <a:pt x="1089632" y="203345"/>
                      <a:pt x="1075224" y="209801"/>
                      <a:pt x="1061564" y="217566"/>
                    </a:cubicBezTo>
                    <a:cubicBezTo>
                      <a:pt x="723622" y="410114"/>
                      <a:pt x="385494" y="602569"/>
                      <a:pt x="48020" y="795959"/>
                    </a:cubicBezTo>
                    <a:cubicBezTo>
                      <a:pt x="14806" y="814952"/>
                      <a:pt x="3953" y="807747"/>
                      <a:pt x="4234" y="771446"/>
                    </a:cubicBezTo>
                    <a:cubicBezTo>
                      <a:pt x="2924" y="714093"/>
                      <a:pt x="-8210" y="658986"/>
                      <a:pt x="12000" y="614825"/>
                    </a:cubicBezTo>
                    <a:cubicBezTo>
                      <a:pt x="20420" y="593025"/>
                      <a:pt x="94333" y="558689"/>
                      <a:pt x="138587" y="533334"/>
                    </a:cubicBezTo>
                    <a:cubicBezTo>
                      <a:pt x="439759" y="360808"/>
                      <a:pt x="1061283" y="7242"/>
                      <a:pt x="1072978" y="1254"/>
                    </a:cubicBezTo>
                    <a:close/>
                  </a:path>
                </a:pathLst>
              </a:custGeom>
              <a:solidFill>
                <a:srgbClr val="2B378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7" name="Google Shape;437;p12"/>
              <p:cNvSpPr/>
              <p:nvPr/>
            </p:nvSpPr>
            <p:spPr>
              <a:xfrm>
                <a:off x="5675498" y="4974679"/>
                <a:ext cx="476074" cy="383103"/>
              </a:xfrm>
              <a:custGeom>
                <a:rect b="b" l="l" r="r" t="t"/>
                <a:pathLst>
                  <a:path extrusionOk="0" h="646670" w="803603">
                    <a:moveTo>
                      <a:pt x="802653" y="112877"/>
                    </a:moveTo>
                    <a:cubicBezTo>
                      <a:pt x="802840" y="209058"/>
                      <a:pt x="818652" y="187071"/>
                      <a:pt x="713677" y="254154"/>
                    </a:cubicBezTo>
                    <a:cubicBezTo>
                      <a:pt x="488757" y="378122"/>
                      <a:pt x="266457" y="506862"/>
                      <a:pt x="44156" y="635414"/>
                    </a:cubicBezTo>
                    <a:cubicBezTo>
                      <a:pt x="6451" y="657214"/>
                      <a:pt x="1119" y="646735"/>
                      <a:pt x="744" y="609311"/>
                    </a:cubicBezTo>
                    <a:cubicBezTo>
                      <a:pt x="89" y="419569"/>
                      <a:pt x="-15535" y="458116"/>
                      <a:pt x="136501" y="371199"/>
                    </a:cubicBezTo>
                    <a:cubicBezTo>
                      <a:pt x="345048" y="253031"/>
                      <a:pt x="553407" y="134490"/>
                      <a:pt x="760738" y="14264"/>
                    </a:cubicBezTo>
                    <a:cubicBezTo>
                      <a:pt x="797975" y="-7348"/>
                      <a:pt x="803589" y="-8471"/>
                      <a:pt x="802840" y="39713"/>
                    </a:cubicBezTo>
                    <a:cubicBezTo>
                      <a:pt x="802185" y="73114"/>
                      <a:pt x="802653" y="80131"/>
                      <a:pt x="802653" y="112877"/>
                    </a:cubicBezTo>
                    <a:close/>
                  </a:path>
                </a:pathLst>
              </a:custGeom>
              <a:solidFill>
                <a:srgbClr val="2B378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8" name="Google Shape;438;p12"/>
              <p:cNvSpPr/>
              <p:nvPr/>
            </p:nvSpPr>
            <p:spPr>
              <a:xfrm>
                <a:off x="7119075" y="4032787"/>
                <a:ext cx="407426" cy="502074"/>
              </a:xfrm>
              <a:custGeom>
                <a:rect b="b" l="l" r="r" t="t"/>
                <a:pathLst>
                  <a:path extrusionOk="0" h="502074" w="407426">
                    <a:moveTo>
                      <a:pt x="133390" y="345960"/>
                    </a:moveTo>
                    <a:cubicBezTo>
                      <a:pt x="133390" y="375337"/>
                      <a:pt x="133113" y="399171"/>
                      <a:pt x="133501" y="422949"/>
                    </a:cubicBezTo>
                    <a:cubicBezTo>
                      <a:pt x="133667" y="433425"/>
                      <a:pt x="129233" y="440464"/>
                      <a:pt x="120586" y="445453"/>
                    </a:cubicBezTo>
                    <a:cubicBezTo>
                      <a:pt x="91154" y="462414"/>
                      <a:pt x="61999" y="479984"/>
                      <a:pt x="32124" y="496169"/>
                    </a:cubicBezTo>
                    <a:cubicBezTo>
                      <a:pt x="12724" y="506700"/>
                      <a:pt x="12613" y="503929"/>
                      <a:pt x="11228" y="481481"/>
                    </a:cubicBezTo>
                    <a:cubicBezTo>
                      <a:pt x="11172" y="480538"/>
                      <a:pt x="8512" y="431762"/>
                      <a:pt x="8346" y="430875"/>
                    </a:cubicBezTo>
                    <a:cubicBezTo>
                      <a:pt x="6350" y="418570"/>
                      <a:pt x="6350" y="415633"/>
                      <a:pt x="45260" y="395900"/>
                    </a:cubicBezTo>
                    <a:cubicBezTo>
                      <a:pt x="81177" y="372843"/>
                      <a:pt x="100909" y="364695"/>
                      <a:pt x="133390" y="345960"/>
                    </a:cubicBezTo>
                    <a:close/>
                    <a:moveTo>
                      <a:pt x="130383" y="257443"/>
                    </a:moveTo>
                    <a:cubicBezTo>
                      <a:pt x="133501" y="258482"/>
                      <a:pt x="133501" y="265286"/>
                      <a:pt x="133501" y="281831"/>
                    </a:cubicBezTo>
                    <a:cubicBezTo>
                      <a:pt x="133335" y="292252"/>
                      <a:pt x="133446" y="290977"/>
                      <a:pt x="133446" y="300011"/>
                    </a:cubicBezTo>
                    <a:cubicBezTo>
                      <a:pt x="133556" y="335152"/>
                      <a:pt x="137215" y="327559"/>
                      <a:pt x="104235" y="347069"/>
                    </a:cubicBezTo>
                    <a:cubicBezTo>
                      <a:pt x="73917" y="364972"/>
                      <a:pt x="46757" y="379716"/>
                      <a:pt x="18378" y="396677"/>
                    </a:cubicBezTo>
                    <a:cubicBezTo>
                      <a:pt x="6683" y="403661"/>
                      <a:pt x="4854" y="403439"/>
                      <a:pt x="3800" y="387864"/>
                    </a:cubicBezTo>
                    <a:cubicBezTo>
                      <a:pt x="2803" y="372843"/>
                      <a:pt x="1694" y="359707"/>
                      <a:pt x="697" y="345961"/>
                    </a:cubicBezTo>
                    <a:cubicBezTo>
                      <a:pt x="-246" y="332824"/>
                      <a:pt x="2027" y="328889"/>
                      <a:pt x="18212" y="320408"/>
                    </a:cubicBezTo>
                    <a:cubicBezTo>
                      <a:pt x="51025" y="301286"/>
                      <a:pt x="73528" y="286986"/>
                      <a:pt x="108558" y="267642"/>
                    </a:cubicBezTo>
                    <a:cubicBezTo>
                      <a:pt x="121030" y="261129"/>
                      <a:pt x="127265" y="256404"/>
                      <a:pt x="130383" y="257443"/>
                    </a:cubicBezTo>
                    <a:close/>
                    <a:moveTo>
                      <a:pt x="407426" y="187825"/>
                    </a:moveTo>
                    <a:cubicBezTo>
                      <a:pt x="407426" y="212435"/>
                      <a:pt x="407038" y="238985"/>
                      <a:pt x="406982" y="257276"/>
                    </a:cubicBezTo>
                    <a:cubicBezTo>
                      <a:pt x="406927" y="274126"/>
                      <a:pt x="407370" y="277784"/>
                      <a:pt x="394012" y="286265"/>
                    </a:cubicBezTo>
                    <a:cubicBezTo>
                      <a:pt x="360201" y="307715"/>
                      <a:pt x="319074" y="330441"/>
                      <a:pt x="280052" y="353221"/>
                    </a:cubicBezTo>
                    <a:cubicBezTo>
                      <a:pt x="280052" y="322459"/>
                      <a:pt x="278833" y="304168"/>
                      <a:pt x="278833" y="278782"/>
                    </a:cubicBezTo>
                    <a:cubicBezTo>
                      <a:pt x="278833" y="271465"/>
                      <a:pt x="279942" y="262653"/>
                      <a:pt x="288589" y="257276"/>
                    </a:cubicBezTo>
                    <a:cubicBezTo>
                      <a:pt x="326557" y="235438"/>
                      <a:pt x="364857" y="212324"/>
                      <a:pt x="407426" y="187825"/>
                    </a:cubicBezTo>
                    <a:close/>
                    <a:moveTo>
                      <a:pt x="132725" y="145755"/>
                    </a:moveTo>
                    <a:cubicBezTo>
                      <a:pt x="132725" y="176074"/>
                      <a:pt x="132947" y="203122"/>
                      <a:pt x="132559" y="230171"/>
                    </a:cubicBezTo>
                    <a:cubicBezTo>
                      <a:pt x="132503" y="235936"/>
                      <a:pt x="128014" y="239649"/>
                      <a:pt x="122859" y="242642"/>
                    </a:cubicBezTo>
                    <a:cubicBezTo>
                      <a:pt x="89381" y="261931"/>
                      <a:pt x="6739" y="308712"/>
                      <a:pt x="697" y="311760"/>
                    </a:cubicBezTo>
                    <a:cubicBezTo>
                      <a:pt x="-1964" y="220860"/>
                      <a:pt x="198" y="223021"/>
                      <a:pt x="58951" y="188767"/>
                    </a:cubicBezTo>
                    <a:cubicBezTo>
                      <a:pt x="82009" y="175353"/>
                      <a:pt x="105011" y="161885"/>
                      <a:pt x="132725" y="145755"/>
                    </a:cubicBezTo>
                    <a:close/>
                    <a:moveTo>
                      <a:pt x="406871" y="100637"/>
                    </a:moveTo>
                    <a:cubicBezTo>
                      <a:pt x="406871" y="124803"/>
                      <a:pt x="406316" y="144869"/>
                      <a:pt x="406871" y="164545"/>
                    </a:cubicBezTo>
                    <a:cubicBezTo>
                      <a:pt x="407148" y="174301"/>
                      <a:pt x="403822" y="178014"/>
                      <a:pt x="396062" y="182449"/>
                    </a:cubicBezTo>
                    <a:cubicBezTo>
                      <a:pt x="358760" y="203844"/>
                      <a:pt x="320681" y="225571"/>
                      <a:pt x="279886" y="247410"/>
                    </a:cubicBezTo>
                    <a:cubicBezTo>
                      <a:pt x="279830" y="233331"/>
                      <a:pt x="277225" y="191317"/>
                      <a:pt x="278279" y="179677"/>
                    </a:cubicBezTo>
                    <a:cubicBezTo>
                      <a:pt x="278778" y="174023"/>
                      <a:pt x="280053" y="172028"/>
                      <a:pt x="295239" y="163492"/>
                    </a:cubicBezTo>
                    <a:cubicBezTo>
                      <a:pt x="320958" y="149913"/>
                      <a:pt x="378658" y="116766"/>
                      <a:pt x="406871" y="100637"/>
                    </a:cubicBezTo>
                    <a:close/>
                    <a:moveTo>
                      <a:pt x="262703" y="70041"/>
                    </a:moveTo>
                    <a:cubicBezTo>
                      <a:pt x="262703" y="165820"/>
                      <a:pt x="262592" y="256167"/>
                      <a:pt x="262869" y="346514"/>
                    </a:cubicBezTo>
                    <a:cubicBezTo>
                      <a:pt x="262925" y="357766"/>
                      <a:pt x="259821" y="365304"/>
                      <a:pt x="249456" y="371124"/>
                    </a:cubicBezTo>
                    <a:cubicBezTo>
                      <a:pt x="216643" y="389470"/>
                      <a:pt x="190924" y="404935"/>
                      <a:pt x="158942" y="423558"/>
                    </a:cubicBezTo>
                    <a:cubicBezTo>
                      <a:pt x="151182" y="428436"/>
                      <a:pt x="146083" y="423558"/>
                      <a:pt x="146582" y="409701"/>
                    </a:cubicBezTo>
                    <a:cubicBezTo>
                      <a:pt x="146305" y="325784"/>
                      <a:pt x="146748" y="241867"/>
                      <a:pt x="146083" y="157894"/>
                    </a:cubicBezTo>
                    <a:cubicBezTo>
                      <a:pt x="145972" y="143150"/>
                      <a:pt x="150019" y="134559"/>
                      <a:pt x="163321" y="127408"/>
                    </a:cubicBezTo>
                    <a:cubicBezTo>
                      <a:pt x="195525" y="110060"/>
                      <a:pt x="226786" y="90937"/>
                      <a:pt x="262703" y="70041"/>
                    </a:cubicBezTo>
                    <a:close/>
                    <a:moveTo>
                      <a:pt x="399796" y="1616"/>
                    </a:moveTo>
                    <a:cubicBezTo>
                      <a:pt x="404473" y="4526"/>
                      <a:pt x="406898" y="11316"/>
                      <a:pt x="407147" y="21597"/>
                    </a:cubicBezTo>
                    <a:cubicBezTo>
                      <a:pt x="407203" y="24369"/>
                      <a:pt x="407092" y="69098"/>
                      <a:pt x="407037" y="72979"/>
                    </a:cubicBezTo>
                    <a:cubicBezTo>
                      <a:pt x="407147" y="91159"/>
                      <a:pt x="405595" y="89718"/>
                      <a:pt x="392736" y="95981"/>
                    </a:cubicBezTo>
                    <a:cubicBezTo>
                      <a:pt x="362584" y="111667"/>
                      <a:pt x="321456" y="136721"/>
                      <a:pt x="278833" y="157949"/>
                    </a:cubicBezTo>
                    <a:cubicBezTo>
                      <a:pt x="278833" y="128185"/>
                      <a:pt x="278666" y="99695"/>
                      <a:pt x="278334" y="75141"/>
                    </a:cubicBezTo>
                    <a:cubicBezTo>
                      <a:pt x="278168" y="65607"/>
                      <a:pt x="282380" y="60120"/>
                      <a:pt x="290417" y="55630"/>
                    </a:cubicBezTo>
                    <a:cubicBezTo>
                      <a:pt x="320071" y="39002"/>
                      <a:pt x="349336" y="21653"/>
                      <a:pt x="378935" y="4914"/>
                    </a:cubicBezTo>
                    <a:cubicBezTo>
                      <a:pt x="388192" y="-324"/>
                      <a:pt x="395120" y="-1294"/>
                      <a:pt x="399796" y="1616"/>
                    </a:cubicBezTo>
                    <a:close/>
                  </a:path>
                </a:pathLst>
              </a:custGeom>
              <a:solidFill>
                <a:srgbClr val="73CCD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39" name="Google Shape;439;p12"/>
          <p:cNvSpPr txBox="1"/>
          <p:nvPr/>
        </p:nvSpPr>
        <p:spPr>
          <a:xfrm>
            <a:off x="5057205" y="1807827"/>
            <a:ext cx="1576012" cy="8309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32%</a:t>
            </a:r>
            <a:endParaRPr b="1" sz="48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0" name="Google Shape;440;p12"/>
          <p:cNvGrpSpPr/>
          <p:nvPr/>
        </p:nvGrpSpPr>
        <p:grpSpPr>
          <a:xfrm>
            <a:off x="6609537" y="1759385"/>
            <a:ext cx="1377983" cy="927880"/>
            <a:chOff x="323529" y="1876742"/>
            <a:chExt cx="2664296" cy="927880"/>
          </a:xfrm>
        </p:grpSpPr>
        <p:sp>
          <p:nvSpPr>
            <p:cNvPr id="441" name="Google Shape;441;p12"/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12"/>
            <p:cNvSpPr txBox="1"/>
            <p:nvPr/>
          </p:nvSpPr>
          <p:spPr>
            <a:xfrm>
              <a:off x="323531" y="2158291"/>
              <a:ext cx="266429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3" name="Google Shape;443;p12"/>
          <p:cNvSpPr txBox="1"/>
          <p:nvPr/>
        </p:nvSpPr>
        <p:spPr>
          <a:xfrm>
            <a:off x="5179208" y="2738117"/>
            <a:ext cx="2808312" cy="8309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-171459" lvl="0" marL="171459" marR="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Noto Sans Symbols"/>
              <a:buChar char="❖"/>
            </a:pPr>
            <a:r>
              <a:rPr lang="en-US" sz="1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Get a PowerPoint Presentation</a:t>
            </a:r>
            <a:endParaRPr/>
          </a:p>
          <a:p>
            <a:pPr indent="-171459" lvl="0" marL="171459" marR="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Noto Sans Symbols"/>
              <a:buChar char="❖"/>
            </a:pPr>
            <a:r>
              <a:rPr lang="en-US" sz="1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Get a PowerPoint Presentation </a:t>
            </a:r>
            <a:endParaRPr/>
          </a:p>
          <a:p>
            <a:pPr indent="-171459" lvl="0" marL="171459" marR="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Noto Sans Symbols"/>
              <a:buChar char="❖"/>
            </a:pPr>
            <a:r>
              <a:rPr lang="en-US" sz="1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Get a PowerPoint Presentation </a:t>
            </a:r>
            <a:endParaRPr/>
          </a:p>
          <a:p>
            <a:pPr indent="-171459" lvl="0" marL="171459" marR="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Noto Sans Symbols"/>
              <a:buChar char="❖"/>
            </a:pPr>
            <a:r>
              <a:rPr lang="en-US" sz="1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Get a PowerPoint Presentation </a:t>
            </a:r>
            <a:endParaRPr/>
          </a:p>
        </p:txBody>
      </p:sp>
      <p:sp>
        <p:nvSpPr>
          <p:cNvPr id="444" name="Google Shape;444;p12"/>
          <p:cNvSpPr txBox="1"/>
          <p:nvPr/>
        </p:nvSpPr>
        <p:spPr>
          <a:xfrm>
            <a:off x="8435595" y="1807827"/>
            <a:ext cx="1576012" cy="8309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15%</a:t>
            </a:r>
            <a:endParaRPr b="1" sz="48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5" name="Google Shape;445;p12"/>
          <p:cNvGrpSpPr/>
          <p:nvPr/>
        </p:nvGrpSpPr>
        <p:grpSpPr>
          <a:xfrm>
            <a:off x="9987927" y="1759385"/>
            <a:ext cx="1377983" cy="927880"/>
            <a:chOff x="323529" y="1876742"/>
            <a:chExt cx="2664296" cy="927880"/>
          </a:xfrm>
        </p:grpSpPr>
        <p:sp>
          <p:nvSpPr>
            <p:cNvPr id="446" name="Google Shape;446;p12"/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12"/>
            <p:cNvSpPr txBox="1"/>
            <p:nvPr/>
          </p:nvSpPr>
          <p:spPr>
            <a:xfrm>
              <a:off x="323531" y="2158291"/>
              <a:ext cx="266429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8" name="Google Shape;448;p12"/>
          <p:cNvSpPr txBox="1"/>
          <p:nvPr/>
        </p:nvSpPr>
        <p:spPr>
          <a:xfrm>
            <a:off x="8545508" y="2738117"/>
            <a:ext cx="2808312" cy="8309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-171459" lvl="0" marL="171459" marR="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Noto Sans Symbols"/>
              <a:buChar char="❖"/>
            </a:pPr>
            <a:r>
              <a:rPr lang="en-US" sz="1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Get a PowerPoint Presentation</a:t>
            </a:r>
            <a:endParaRPr/>
          </a:p>
          <a:p>
            <a:pPr indent="-171459" lvl="0" marL="171459" marR="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Noto Sans Symbols"/>
              <a:buChar char="❖"/>
            </a:pPr>
            <a:r>
              <a:rPr lang="en-US" sz="1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Get a PowerPoint Presentation </a:t>
            </a:r>
            <a:endParaRPr/>
          </a:p>
          <a:p>
            <a:pPr indent="-171459" lvl="0" marL="171459" marR="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Noto Sans Symbols"/>
              <a:buChar char="❖"/>
            </a:pPr>
            <a:r>
              <a:rPr lang="en-US" sz="1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Get a PowerPoint Presentation </a:t>
            </a:r>
            <a:endParaRPr/>
          </a:p>
          <a:p>
            <a:pPr indent="-171459" lvl="0" marL="171459" marR="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Noto Sans Symbols"/>
              <a:buChar char="❖"/>
            </a:pPr>
            <a:r>
              <a:rPr lang="en-US" sz="1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Get a PowerPoint Presentation </a:t>
            </a:r>
            <a:endParaRPr/>
          </a:p>
        </p:txBody>
      </p:sp>
      <p:sp>
        <p:nvSpPr>
          <p:cNvPr id="449" name="Google Shape;449;p12"/>
          <p:cNvSpPr txBox="1"/>
          <p:nvPr/>
        </p:nvSpPr>
        <p:spPr>
          <a:xfrm>
            <a:off x="5057205" y="3928896"/>
            <a:ext cx="6159771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b="1"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12"/>
          <p:cNvSpPr/>
          <p:nvPr/>
        </p:nvSpPr>
        <p:spPr>
          <a:xfrm>
            <a:off x="7303713" y="5287863"/>
            <a:ext cx="566911" cy="720000"/>
          </a:xfrm>
          <a:custGeom>
            <a:rect b="b" l="l" r="r" t="t"/>
            <a:pathLst>
              <a:path extrusionOk="0" h="3888432" w="3061657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12"/>
          <p:cNvSpPr/>
          <p:nvPr/>
        </p:nvSpPr>
        <p:spPr>
          <a:xfrm>
            <a:off x="5173128" y="5287863"/>
            <a:ext cx="400799" cy="720000"/>
          </a:xfrm>
          <a:custGeom>
            <a:rect b="b" l="l" r="r" t="t"/>
            <a:pathLst>
              <a:path extrusionOk="0" h="3880673" w="2160240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12"/>
          <p:cNvSpPr txBox="1"/>
          <p:nvPr/>
        </p:nvSpPr>
        <p:spPr>
          <a:xfrm>
            <a:off x="5692419" y="5047699"/>
            <a:ext cx="1450337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12"/>
          <p:cNvSpPr txBox="1"/>
          <p:nvPr/>
        </p:nvSpPr>
        <p:spPr>
          <a:xfrm>
            <a:off x="8069404" y="5047699"/>
            <a:ext cx="1450337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12"/>
          <p:cNvSpPr txBox="1"/>
          <p:nvPr/>
        </p:nvSpPr>
        <p:spPr>
          <a:xfrm>
            <a:off x="10446389" y="5047699"/>
            <a:ext cx="1450337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12"/>
          <p:cNvSpPr/>
          <p:nvPr/>
        </p:nvSpPr>
        <p:spPr>
          <a:xfrm>
            <a:off x="9600410" y="5325030"/>
            <a:ext cx="793210" cy="645666"/>
          </a:xfrm>
          <a:custGeom>
            <a:rect b="b" l="l" r="r" t="t"/>
            <a:pathLst>
              <a:path extrusionOk="0" h="2019660" w="2481182">
                <a:moveTo>
                  <a:pt x="1240591" y="1481245"/>
                </a:moveTo>
                <a:cubicBezTo>
                  <a:pt x="1201062" y="1481245"/>
                  <a:pt x="1169018" y="1511885"/>
                  <a:pt x="1169018" y="1549682"/>
                </a:cubicBezTo>
                <a:cubicBezTo>
                  <a:pt x="1169018" y="1587479"/>
                  <a:pt x="1201062" y="1618119"/>
                  <a:pt x="1240591" y="1618119"/>
                </a:cubicBezTo>
                <a:cubicBezTo>
                  <a:pt x="1280120" y="1618119"/>
                  <a:pt x="1312164" y="1587479"/>
                  <a:pt x="1312164" y="1549682"/>
                </a:cubicBezTo>
                <a:cubicBezTo>
                  <a:pt x="1312164" y="1511885"/>
                  <a:pt x="1280120" y="1481245"/>
                  <a:pt x="1240591" y="1481245"/>
                </a:cubicBezTo>
                <a:close/>
                <a:moveTo>
                  <a:pt x="95430" y="81527"/>
                </a:moveTo>
                <a:lnTo>
                  <a:pt x="95430" y="91249"/>
                </a:lnTo>
                <a:lnTo>
                  <a:pt x="95430" y="1336786"/>
                </a:lnTo>
                <a:lnTo>
                  <a:pt x="95430" y="1414360"/>
                </a:lnTo>
                <a:lnTo>
                  <a:pt x="2385752" y="1414360"/>
                </a:lnTo>
                <a:lnTo>
                  <a:pt x="2385752" y="1336786"/>
                </a:lnTo>
                <a:lnTo>
                  <a:pt x="2385752" y="91249"/>
                </a:lnTo>
                <a:lnTo>
                  <a:pt x="2385752" y="81527"/>
                </a:lnTo>
                <a:close/>
                <a:moveTo>
                  <a:pt x="82232" y="0"/>
                </a:moveTo>
                <a:lnTo>
                  <a:pt x="2398950" y="0"/>
                </a:lnTo>
                <a:cubicBezTo>
                  <a:pt x="2444366" y="0"/>
                  <a:pt x="2481182" y="33399"/>
                  <a:pt x="2481182" y="74597"/>
                </a:cubicBezTo>
                <a:lnTo>
                  <a:pt x="2481182" y="1613510"/>
                </a:lnTo>
                <a:cubicBezTo>
                  <a:pt x="2481182" y="1654709"/>
                  <a:pt x="2444366" y="1688107"/>
                  <a:pt x="2398950" y="1688107"/>
                </a:cubicBezTo>
                <a:lnTo>
                  <a:pt x="1569038" y="1688107"/>
                </a:lnTo>
                <a:lnTo>
                  <a:pt x="1643796" y="1974036"/>
                </a:lnTo>
                <a:lnTo>
                  <a:pt x="1876791" y="1974036"/>
                </a:lnTo>
                <a:cubicBezTo>
                  <a:pt x="1881184" y="1974036"/>
                  <a:pt x="1884744" y="1977440"/>
                  <a:pt x="1884744" y="1981640"/>
                </a:cubicBezTo>
                <a:lnTo>
                  <a:pt x="1884744" y="2012056"/>
                </a:lnTo>
                <a:cubicBezTo>
                  <a:pt x="1884744" y="2016256"/>
                  <a:pt x="1881184" y="2019660"/>
                  <a:pt x="1876791" y="2019660"/>
                </a:cubicBezTo>
                <a:lnTo>
                  <a:pt x="604391" y="2019660"/>
                </a:lnTo>
                <a:cubicBezTo>
                  <a:pt x="599998" y="2019660"/>
                  <a:pt x="596438" y="2016256"/>
                  <a:pt x="596438" y="2012056"/>
                </a:cubicBezTo>
                <a:lnTo>
                  <a:pt x="596438" y="1981640"/>
                </a:lnTo>
                <a:cubicBezTo>
                  <a:pt x="596438" y="1977440"/>
                  <a:pt x="599998" y="1974036"/>
                  <a:pt x="604391" y="1974036"/>
                </a:cubicBezTo>
                <a:lnTo>
                  <a:pt x="837388" y="1974036"/>
                </a:lnTo>
                <a:lnTo>
                  <a:pt x="912145" y="1688107"/>
                </a:lnTo>
                <a:lnTo>
                  <a:pt x="82232" y="1688107"/>
                </a:lnTo>
                <a:cubicBezTo>
                  <a:pt x="36817" y="1688107"/>
                  <a:pt x="0" y="1654709"/>
                  <a:pt x="0" y="1613510"/>
                </a:cubicBezTo>
                <a:lnTo>
                  <a:pt x="0" y="74597"/>
                </a:lnTo>
                <a:cubicBezTo>
                  <a:pt x="0" y="33399"/>
                  <a:pt x="36817" y="0"/>
                  <a:pt x="8223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6" name="Google Shape;456;p12"/>
          <p:cNvGrpSpPr/>
          <p:nvPr/>
        </p:nvGrpSpPr>
        <p:grpSpPr>
          <a:xfrm>
            <a:off x="9719511" y="5400437"/>
            <a:ext cx="555009" cy="323462"/>
            <a:chOff x="5351423" y="5375787"/>
            <a:chExt cx="555009" cy="323462"/>
          </a:xfrm>
        </p:grpSpPr>
        <p:sp>
          <p:nvSpPr>
            <p:cNvPr id="457" name="Google Shape;457;p12"/>
            <p:cNvSpPr/>
            <p:nvPr/>
          </p:nvSpPr>
          <p:spPr>
            <a:xfrm>
              <a:off x="5354515" y="5375787"/>
              <a:ext cx="551917" cy="6383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12"/>
            <p:cNvSpPr/>
            <p:nvPr/>
          </p:nvSpPr>
          <p:spPr>
            <a:xfrm>
              <a:off x="5351783" y="5470356"/>
              <a:ext cx="139623" cy="9721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12"/>
            <p:cNvSpPr/>
            <p:nvPr/>
          </p:nvSpPr>
          <p:spPr>
            <a:xfrm>
              <a:off x="5675254" y="5470356"/>
              <a:ext cx="219438" cy="22889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12"/>
            <p:cNvSpPr/>
            <p:nvPr/>
          </p:nvSpPr>
          <p:spPr>
            <a:xfrm>
              <a:off x="5524642" y="5470356"/>
              <a:ext cx="117377" cy="13400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12"/>
            <p:cNvSpPr/>
            <p:nvPr/>
          </p:nvSpPr>
          <p:spPr>
            <a:xfrm>
              <a:off x="5351423" y="5582710"/>
              <a:ext cx="139623" cy="11653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12"/>
            <p:cNvSpPr/>
            <p:nvPr/>
          </p:nvSpPr>
          <p:spPr>
            <a:xfrm>
              <a:off x="5522505" y="5617217"/>
              <a:ext cx="117377" cy="8203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468" name="Google Shape;468;p13"/>
          <p:cNvGrpSpPr/>
          <p:nvPr/>
        </p:nvGrpSpPr>
        <p:grpSpPr>
          <a:xfrm>
            <a:off x="4831878" y="1647825"/>
            <a:ext cx="2528244" cy="4514850"/>
            <a:chOff x="5289398" y="1647825"/>
            <a:chExt cx="2528244" cy="4514850"/>
          </a:xfrm>
        </p:grpSpPr>
        <p:sp>
          <p:nvSpPr>
            <p:cNvPr id="469" name="Google Shape;469;p13"/>
            <p:cNvSpPr/>
            <p:nvPr/>
          </p:nvSpPr>
          <p:spPr>
            <a:xfrm>
              <a:off x="7189635" y="1647825"/>
              <a:ext cx="628007" cy="4514850"/>
            </a:xfrm>
            <a:prstGeom prst="upArrow">
              <a:avLst>
                <a:gd fmla="val 50000" name="adj1"/>
                <a:gd fmla="val 50000" name="adj2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13"/>
            <p:cNvSpPr/>
            <p:nvPr/>
          </p:nvSpPr>
          <p:spPr>
            <a:xfrm>
              <a:off x="6714575" y="1647825"/>
              <a:ext cx="628007" cy="4514850"/>
            </a:xfrm>
            <a:prstGeom prst="upArrow">
              <a:avLst>
                <a:gd fmla="val 50000" name="adj1"/>
                <a:gd fmla="val 50000" name="adj2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13"/>
            <p:cNvSpPr/>
            <p:nvPr/>
          </p:nvSpPr>
          <p:spPr>
            <a:xfrm>
              <a:off x="6239516" y="1647825"/>
              <a:ext cx="628007" cy="4514850"/>
            </a:xfrm>
            <a:prstGeom prst="upArrow">
              <a:avLst>
                <a:gd fmla="val 50000" name="adj1"/>
                <a:gd fmla="val 50000" name="adj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13"/>
            <p:cNvSpPr/>
            <p:nvPr/>
          </p:nvSpPr>
          <p:spPr>
            <a:xfrm>
              <a:off x="5764457" y="1647825"/>
              <a:ext cx="628007" cy="4514850"/>
            </a:xfrm>
            <a:prstGeom prst="upArrow">
              <a:avLst>
                <a:gd fmla="val 50000" name="adj1"/>
                <a:gd fmla="val 50000" name="adj2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13"/>
            <p:cNvSpPr/>
            <p:nvPr/>
          </p:nvSpPr>
          <p:spPr>
            <a:xfrm>
              <a:off x="5289398" y="1647825"/>
              <a:ext cx="628007" cy="4514850"/>
            </a:xfrm>
            <a:prstGeom prst="upArrow">
              <a:avLst>
                <a:gd fmla="val 50000" name="adj1"/>
                <a:gd fmla="val 50000" name="adj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4" name="Google Shape;474;p13"/>
          <p:cNvSpPr/>
          <p:nvPr/>
        </p:nvSpPr>
        <p:spPr>
          <a:xfrm>
            <a:off x="6924778" y="2995580"/>
            <a:ext cx="4308372" cy="32480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5" name="Google Shape;475;p13"/>
          <p:cNvSpPr/>
          <p:nvPr/>
        </p:nvSpPr>
        <p:spPr>
          <a:xfrm>
            <a:off x="7677149" y="2999835"/>
            <a:ext cx="341071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6" name="Google Shape;476;p13"/>
          <p:cNvSpPr/>
          <p:nvPr/>
        </p:nvSpPr>
        <p:spPr>
          <a:xfrm>
            <a:off x="6410002" y="4333094"/>
            <a:ext cx="4823147" cy="32480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7" name="Google Shape;477;p13"/>
          <p:cNvSpPr/>
          <p:nvPr/>
        </p:nvSpPr>
        <p:spPr>
          <a:xfrm>
            <a:off x="7677149" y="4345861"/>
            <a:ext cx="341071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" name="Google Shape;478;p13"/>
          <p:cNvSpPr/>
          <p:nvPr/>
        </p:nvSpPr>
        <p:spPr>
          <a:xfrm>
            <a:off x="944991" y="2326823"/>
            <a:ext cx="4361945" cy="3248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" name="Google Shape;479;p13"/>
          <p:cNvSpPr/>
          <p:nvPr/>
        </p:nvSpPr>
        <p:spPr>
          <a:xfrm>
            <a:off x="1078340" y="2326822"/>
            <a:ext cx="341071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13"/>
          <p:cNvSpPr/>
          <p:nvPr/>
        </p:nvSpPr>
        <p:spPr>
          <a:xfrm>
            <a:off x="944990" y="3664337"/>
            <a:ext cx="4837005" cy="3248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" name="Google Shape;481;p13"/>
          <p:cNvSpPr/>
          <p:nvPr/>
        </p:nvSpPr>
        <p:spPr>
          <a:xfrm>
            <a:off x="1078340" y="3672848"/>
            <a:ext cx="341071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p13"/>
          <p:cNvSpPr/>
          <p:nvPr/>
        </p:nvSpPr>
        <p:spPr>
          <a:xfrm>
            <a:off x="944991" y="5001850"/>
            <a:ext cx="5148047" cy="32480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Google Shape;483;p13"/>
          <p:cNvSpPr/>
          <p:nvPr/>
        </p:nvSpPr>
        <p:spPr>
          <a:xfrm>
            <a:off x="1078340" y="5018875"/>
            <a:ext cx="341071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4" name="Google Shape;484;p13"/>
          <p:cNvSpPr txBox="1"/>
          <p:nvPr/>
        </p:nvSpPr>
        <p:spPr>
          <a:xfrm>
            <a:off x="7677149" y="3364548"/>
            <a:ext cx="341071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p13"/>
          <p:cNvSpPr txBox="1"/>
          <p:nvPr/>
        </p:nvSpPr>
        <p:spPr>
          <a:xfrm>
            <a:off x="7677149" y="4701014"/>
            <a:ext cx="341071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13"/>
          <p:cNvSpPr txBox="1"/>
          <p:nvPr/>
        </p:nvSpPr>
        <p:spPr>
          <a:xfrm>
            <a:off x="1078340" y="2696315"/>
            <a:ext cx="341178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7" name="Google Shape;487;p13"/>
          <p:cNvSpPr txBox="1"/>
          <p:nvPr/>
        </p:nvSpPr>
        <p:spPr>
          <a:xfrm>
            <a:off x="1078340" y="4032781"/>
            <a:ext cx="341178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8" name="Google Shape;488;p13"/>
          <p:cNvSpPr txBox="1"/>
          <p:nvPr/>
        </p:nvSpPr>
        <p:spPr>
          <a:xfrm>
            <a:off x="1078340" y="5369247"/>
            <a:ext cx="341178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3" name="Google Shape;493;p14"/>
          <p:cNvGrpSpPr/>
          <p:nvPr/>
        </p:nvGrpSpPr>
        <p:grpSpPr>
          <a:xfrm>
            <a:off x="1356394" y="4805593"/>
            <a:ext cx="1291681" cy="722105"/>
            <a:chOff x="1326485" y="4687899"/>
            <a:chExt cx="1291681" cy="722105"/>
          </a:xfrm>
        </p:grpSpPr>
        <p:sp>
          <p:nvSpPr>
            <p:cNvPr id="494" name="Google Shape;494;p14"/>
            <p:cNvSpPr/>
            <p:nvPr/>
          </p:nvSpPr>
          <p:spPr>
            <a:xfrm flipH="1">
              <a:off x="1326485" y="4687899"/>
              <a:ext cx="274173" cy="72210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4"/>
            <p:cNvSpPr txBox="1"/>
            <p:nvPr/>
          </p:nvSpPr>
          <p:spPr>
            <a:xfrm>
              <a:off x="1682062" y="4818120"/>
              <a:ext cx="93610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60%</a:t>
              </a:r>
              <a:endParaRPr b="1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6" name="Google Shape;496;p14"/>
          <p:cNvGrpSpPr/>
          <p:nvPr/>
        </p:nvGrpSpPr>
        <p:grpSpPr>
          <a:xfrm>
            <a:off x="4056353" y="4796528"/>
            <a:ext cx="1336251" cy="740235"/>
            <a:chOff x="4063676" y="4678833"/>
            <a:chExt cx="1336251" cy="740235"/>
          </a:xfrm>
        </p:grpSpPr>
        <p:sp>
          <p:nvSpPr>
            <p:cNvPr id="497" name="Google Shape;497;p14"/>
            <p:cNvSpPr/>
            <p:nvPr/>
          </p:nvSpPr>
          <p:spPr>
            <a:xfrm rot="10800000">
              <a:off x="4063676" y="4678833"/>
              <a:ext cx="347007" cy="740235"/>
            </a:xfrm>
            <a:custGeom>
              <a:rect b="b" l="l" r="r" t="t"/>
              <a:pathLst>
                <a:path extrusionOk="0" h="3959924" w="1856332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14"/>
            <p:cNvSpPr txBox="1"/>
            <p:nvPr/>
          </p:nvSpPr>
          <p:spPr>
            <a:xfrm>
              <a:off x="4463823" y="4818120"/>
              <a:ext cx="93610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40%</a:t>
              </a:r>
              <a:endParaRPr b="1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9" name="Google Shape;499;p14"/>
          <p:cNvGrpSpPr/>
          <p:nvPr/>
        </p:nvGrpSpPr>
        <p:grpSpPr>
          <a:xfrm>
            <a:off x="756203" y="5631572"/>
            <a:ext cx="2492060" cy="738664"/>
            <a:chOff x="2551705" y="4283314"/>
            <a:chExt cx="2357003" cy="738664"/>
          </a:xfrm>
        </p:grpSpPr>
        <p:sp>
          <p:nvSpPr>
            <p:cNvPr id="500" name="Google Shape;500;p14"/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4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2" name="Google Shape;502;p14"/>
          <p:cNvGrpSpPr/>
          <p:nvPr/>
        </p:nvGrpSpPr>
        <p:grpSpPr>
          <a:xfrm>
            <a:off x="3478447" y="5631572"/>
            <a:ext cx="2492060" cy="738664"/>
            <a:chOff x="2551705" y="4283314"/>
            <a:chExt cx="2357003" cy="738664"/>
          </a:xfrm>
        </p:grpSpPr>
        <p:sp>
          <p:nvSpPr>
            <p:cNvPr id="503" name="Google Shape;503;p14"/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14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5" name="Google Shape;505;p14"/>
          <p:cNvSpPr txBox="1"/>
          <p:nvPr/>
        </p:nvSpPr>
        <p:spPr>
          <a:xfrm>
            <a:off x="6312024" y="4954466"/>
            <a:ext cx="1368152" cy="7694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" name="Google Shape;506;p14"/>
          <p:cNvSpPr txBox="1"/>
          <p:nvPr/>
        </p:nvSpPr>
        <p:spPr>
          <a:xfrm>
            <a:off x="6423873" y="5723907"/>
            <a:ext cx="517411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7" name="Google Shape;507;p14"/>
          <p:cNvSpPr txBox="1"/>
          <p:nvPr/>
        </p:nvSpPr>
        <p:spPr>
          <a:xfrm>
            <a:off x="7677511" y="4800671"/>
            <a:ext cx="408294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 You can simply impress your audience and add a unique zing and appeal to your Presentations. Get a modern PowerPoint  Presentation that is beautifully designed. </a:t>
            </a:r>
            <a:endParaRPr/>
          </a:p>
        </p:txBody>
      </p:sp>
      <p:sp>
        <p:nvSpPr>
          <p:cNvPr id="508" name="Google Shape;508;p14"/>
          <p:cNvSpPr/>
          <p:nvPr/>
        </p:nvSpPr>
        <p:spPr>
          <a:xfrm>
            <a:off x="3081450" y="1663816"/>
            <a:ext cx="634244" cy="63424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9" name="Google Shape;509;p14"/>
          <p:cNvSpPr/>
          <p:nvPr/>
        </p:nvSpPr>
        <p:spPr>
          <a:xfrm>
            <a:off x="8442208" y="1663816"/>
            <a:ext cx="634244" cy="63424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p14"/>
          <p:cNvSpPr/>
          <p:nvPr/>
        </p:nvSpPr>
        <p:spPr>
          <a:xfrm>
            <a:off x="3081449" y="2527309"/>
            <a:ext cx="634244" cy="63424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" name="Google Shape;511;p14"/>
          <p:cNvSpPr/>
          <p:nvPr/>
        </p:nvSpPr>
        <p:spPr>
          <a:xfrm>
            <a:off x="8442207" y="2527309"/>
            <a:ext cx="634244" cy="63424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2" name="Google Shape;512;p14"/>
          <p:cNvGrpSpPr/>
          <p:nvPr/>
        </p:nvGrpSpPr>
        <p:grpSpPr>
          <a:xfrm>
            <a:off x="601414" y="1640182"/>
            <a:ext cx="2402082" cy="681514"/>
            <a:chOff x="2551705" y="4283314"/>
            <a:chExt cx="2357003" cy="681514"/>
          </a:xfrm>
        </p:grpSpPr>
        <p:sp>
          <p:nvSpPr>
            <p:cNvPr id="513" name="Google Shape;513;p14"/>
            <p:cNvSpPr txBox="1"/>
            <p:nvPr/>
          </p:nvSpPr>
          <p:spPr>
            <a:xfrm>
              <a:off x="2551706" y="4503163"/>
              <a:ext cx="235700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14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5" name="Google Shape;515;p14"/>
          <p:cNvGrpSpPr/>
          <p:nvPr/>
        </p:nvGrpSpPr>
        <p:grpSpPr>
          <a:xfrm>
            <a:off x="601414" y="2503674"/>
            <a:ext cx="2402082" cy="681514"/>
            <a:chOff x="2551705" y="4283314"/>
            <a:chExt cx="2357003" cy="681514"/>
          </a:xfrm>
        </p:grpSpPr>
        <p:sp>
          <p:nvSpPr>
            <p:cNvPr id="516" name="Google Shape;516;p14"/>
            <p:cNvSpPr txBox="1"/>
            <p:nvPr/>
          </p:nvSpPr>
          <p:spPr>
            <a:xfrm>
              <a:off x="2551706" y="4503163"/>
              <a:ext cx="235700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14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8" name="Google Shape;518;p14"/>
          <p:cNvGrpSpPr/>
          <p:nvPr/>
        </p:nvGrpSpPr>
        <p:grpSpPr>
          <a:xfrm>
            <a:off x="9155344" y="1640182"/>
            <a:ext cx="2435242" cy="681514"/>
            <a:chOff x="2551705" y="4283314"/>
            <a:chExt cx="2357002" cy="681514"/>
          </a:xfrm>
        </p:grpSpPr>
        <p:sp>
          <p:nvSpPr>
            <p:cNvPr id="519" name="Google Shape;519;p14"/>
            <p:cNvSpPr txBox="1"/>
            <p:nvPr/>
          </p:nvSpPr>
          <p:spPr>
            <a:xfrm>
              <a:off x="2551705" y="4503163"/>
              <a:ext cx="235700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14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1" name="Google Shape;521;p14"/>
          <p:cNvGrpSpPr/>
          <p:nvPr/>
        </p:nvGrpSpPr>
        <p:grpSpPr>
          <a:xfrm>
            <a:off x="9155342" y="2503674"/>
            <a:ext cx="2435243" cy="681514"/>
            <a:chOff x="2551705" y="4283314"/>
            <a:chExt cx="2357003" cy="681514"/>
          </a:xfrm>
        </p:grpSpPr>
        <p:sp>
          <p:nvSpPr>
            <p:cNvPr id="522" name="Google Shape;522;p14"/>
            <p:cNvSpPr txBox="1"/>
            <p:nvPr/>
          </p:nvSpPr>
          <p:spPr>
            <a:xfrm>
              <a:off x="2551706" y="4503163"/>
              <a:ext cx="235700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/>
            </a:p>
          </p:txBody>
        </p:sp>
        <p:sp>
          <p:nvSpPr>
            <p:cNvPr id="523" name="Google Shape;523;p14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4" name="Google Shape;524;p14"/>
          <p:cNvSpPr/>
          <p:nvPr/>
        </p:nvSpPr>
        <p:spPr>
          <a:xfrm>
            <a:off x="3226821" y="2714268"/>
            <a:ext cx="350627" cy="269329"/>
          </a:xfrm>
          <a:custGeom>
            <a:rect b="b" l="l" r="r" t="t"/>
            <a:pathLst>
              <a:path extrusionOk="0" h="2447912" w="3186824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5" name="Google Shape;525;p14"/>
          <p:cNvSpPr/>
          <p:nvPr/>
        </p:nvSpPr>
        <p:spPr>
          <a:xfrm>
            <a:off x="3226820" y="1795898"/>
            <a:ext cx="356478" cy="307637"/>
          </a:xfrm>
          <a:custGeom>
            <a:rect b="b" l="l" r="r" t="t"/>
            <a:pathLst>
              <a:path extrusionOk="0" h="2796091" w="3240006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6" name="Google Shape;526;p14"/>
          <p:cNvSpPr/>
          <p:nvPr/>
        </p:nvSpPr>
        <p:spPr>
          <a:xfrm rot="2700000">
            <a:off x="8633877" y="2618233"/>
            <a:ext cx="250429" cy="448973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7" name="Google Shape;527;p14"/>
          <p:cNvSpPr/>
          <p:nvPr/>
        </p:nvSpPr>
        <p:spPr>
          <a:xfrm>
            <a:off x="8589520" y="1813068"/>
            <a:ext cx="339147" cy="317472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" name="Google Shape;528;p14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529" name="Google Shape;529;p14"/>
          <p:cNvSpPr/>
          <p:nvPr>
            <p:ph idx="2" type="pic"/>
          </p:nvPr>
        </p:nvSpPr>
        <p:spPr>
          <a:xfrm>
            <a:off x="4128882" y="1660703"/>
            <a:ext cx="3892488" cy="238814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4" name="Google Shape;534;p15"/>
          <p:cNvGrpSpPr/>
          <p:nvPr/>
        </p:nvGrpSpPr>
        <p:grpSpPr>
          <a:xfrm>
            <a:off x="4501725" y="4605153"/>
            <a:ext cx="3279764" cy="1705879"/>
            <a:chOff x="1683026" y="3402493"/>
            <a:chExt cx="2499997" cy="2902226"/>
          </a:xfrm>
        </p:grpSpPr>
        <p:sp>
          <p:nvSpPr>
            <p:cNvPr id="535" name="Google Shape;535;p15"/>
            <p:cNvSpPr/>
            <p:nvPr/>
          </p:nvSpPr>
          <p:spPr>
            <a:xfrm>
              <a:off x="1683027" y="3402493"/>
              <a:ext cx="2499996" cy="2902226"/>
            </a:xfrm>
            <a:prstGeom prst="chevron">
              <a:avLst>
                <a:gd fmla="val 18444" name="adj"/>
              </a:avLst>
            </a:prstGeom>
            <a:solidFill>
              <a:srgbClr val="C1F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15"/>
            <p:cNvSpPr/>
            <p:nvPr/>
          </p:nvSpPr>
          <p:spPr>
            <a:xfrm>
              <a:off x="1683026" y="3402493"/>
              <a:ext cx="394855" cy="2902226"/>
            </a:xfrm>
            <a:prstGeom prst="chevron">
              <a:avLst>
                <a:gd fmla="val 57866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7" name="Google Shape;537;p15"/>
          <p:cNvGrpSpPr/>
          <p:nvPr/>
        </p:nvGrpSpPr>
        <p:grpSpPr>
          <a:xfrm>
            <a:off x="8103920" y="4605153"/>
            <a:ext cx="3279764" cy="1705879"/>
            <a:chOff x="1683026" y="3402493"/>
            <a:chExt cx="2499997" cy="2902226"/>
          </a:xfrm>
        </p:grpSpPr>
        <p:sp>
          <p:nvSpPr>
            <p:cNvPr id="538" name="Google Shape;538;p15"/>
            <p:cNvSpPr/>
            <p:nvPr/>
          </p:nvSpPr>
          <p:spPr>
            <a:xfrm>
              <a:off x="1683027" y="3402493"/>
              <a:ext cx="2499996" cy="2902226"/>
            </a:xfrm>
            <a:prstGeom prst="chevron">
              <a:avLst>
                <a:gd fmla="val 18444" name="adj"/>
              </a:avLst>
            </a:prstGeom>
            <a:solidFill>
              <a:srgbClr val="D4F3F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15"/>
            <p:cNvSpPr/>
            <p:nvPr/>
          </p:nvSpPr>
          <p:spPr>
            <a:xfrm>
              <a:off x="1683026" y="3402493"/>
              <a:ext cx="394854" cy="2902226"/>
            </a:xfrm>
            <a:prstGeom prst="chevron">
              <a:avLst>
                <a:gd fmla="val 57866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0" name="Google Shape;540;p15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541" name="Google Shape;541;p15"/>
          <p:cNvGrpSpPr/>
          <p:nvPr/>
        </p:nvGrpSpPr>
        <p:grpSpPr>
          <a:xfrm>
            <a:off x="8855233" y="1724737"/>
            <a:ext cx="1545887" cy="2365678"/>
            <a:chOff x="4116387" y="1496373"/>
            <a:chExt cx="852553" cy="1304666"/>
          </a:xfrm>
        </p:grpSpPr>
        <p:sp>
          <p:nvSpPr>
            <p:cNvPr id="542" name="Google Shape;542;p15"/>
            <p:cNvSpPr/>
            <p:nvPr/>
          </p:nvSpPr>
          <p:spPr>
            <a:xfrm>
              <a:off x="4300303" y="1496373"/>
              <a:ext cx="668637" cy="670375"/>
            </a:xfrm>
            <a:custGeom>
              <a:rect b="b" l="l" r="r" t="t"/>
              <a:pathLst>
                <a:path extrusionOk="0" h="1028833" w="1026165">
                  <a:moveTo>
                    <a:pt x="261073" y="1028834"/>
                  </a:moveTo>
                  <a:cubicBezTo>
                    <a:pt x="215353" y="1028834"/>
                    <a:pt x="215353" y="1028834"/>
                    <a:pt x="212496" y="982161"/>
                  </a:cubicBezTo>
                  <a:cubicBezTo>
                    <a:pt x="207733" y="883101"/>
                    <a:pt x="192493" y="527819"/>
                    <a:pt x="191540" y="449714"/>
                  </a:cubicBezTo>
                  <a:cubicBezTo>
                    <a:pt x="191540" y="423996"/>
                    <a:pt x="182015" y="420186"/>
                    <a:pt x="159156" y="422091"/>
                  </a:cubicBezTo>
                  <a:cubicBezTo>
                    <a:pt x="121056" y="424949"/>
                    <a:pt x="82956" y="424949"/>
                    <a:pt x="44856" y="426854"/>
                  </a:cubicBezTo>
                  <a:cubicBezTo>
                    <a:pt x="21043" y="427806"/>
                    <a:pt x="9613" y="419234"/>
                    <a:pt x="8661" y="394469"/>
                  </a:cubicBezTo>
                  <a:cubicBezTo>
                    <a:pt x="6756" y="307791"/>
                    <a:pt x="3898" y="221114"/>
                    <a:pt x="88" y="134436"/>
                  </a:cubicBezTo>
                  <a:cubicBezTo>
                    <a:pt x="-864" y="115386"/>
                    <a:pt x="5803" y="105861"/>
                    <a:pt x="24853" y="102051"/>
                  </a:cubicBezTo>
                  <a:cubicBezTo>
                    <a:pt x="171538" y="72524"/>
                    <a:pt x="313461" y="25851"/>
                    <a:pt x="462051" y="4896"/>
                  </a:cubicBezTo>
                  <a:cubicBezTo>
                    <a:pt x="545871" y="-7486"/>
                    <a:pt x="627786" y="5849"/>
                    <a:pt x="709701" y="20136"/>
                  </a:cubicBezTo>
                  <a:cubicBezTo>
                    <a:pt x="797331" y="35376"/>
                    <a:pt x="884961" y="48711"/>
                    <a:pt x="972590" y="61094"/>
                  </a:cubicBezTo>
                  <a:cubicBezTo>
                    <a:pt x="1003071" y="64904"/>
                    <a:pt x="1016406" y="76334"/>
                    <a:pt x="1016406" y="109671"/>
                  </a:cubicBezTo>
                  <a:cubicBezTo>
                    <a:pt x="1017358" y="189681"/>
                    <a:pt x="1022121" y="269691"/>
                    <a:pt x="1025931" y="348749"/>
                  </a:cubicBezTo>
                  <a:cubicBezTo>
                    <a:pt x="1027836" y="375419"/>
                    <a:pt x="1018311" y="387801"/>
                    <a:pt x="990688" y="388754"/>
                  </a:cubicBezTo>
                  <a:cubicBezTo>
                    <a:pt x="952588" y="389706"/>
                    <a:pt x="914488" y="393516"/>
                    <a:pt x="876388" y="393516"/>
                  </a:cubicBezTo>
                  <a:cubicBezTo>
                    <a:pt x="855433" y="393516"/>
                    <a:pt x="847813" y="398279"/>
                    <a:pt x="848765" y="422091"/>
                  </a:cubicBezTo>
                  <a:cubicBezTo>
                    <a:pt x="856386" y="597351"/>
                    <a:pt x="862101" y="772611"/>
                    <a:pt x="867815" y="947871"/>
                  </a:cubicBezTo>
                  <a:cubicBezTo>
                    <a:pt x="869721" y="1005021"/>
                    <a:pt x="869721" y="1004069"/>
                    <a:pt x="812571" y="1006926"/>
                  </a:cubicBezTo>
                  <a:cubicBezTo>
                    <a:pt x="722083" y="1011689"/>
                    <a:pt x="352513" y="1028834"/>
                    <a:pt x="261073" y="10288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15"/>
            <p:cNvSpPr/>
            <p:nvPr/>
          </p:nvSpPr>
          <p:spPr>
            <a:xfrm>
              <a:off x="4667766" y="2687452"/>
              <a:ext cx="108623" cy="108622"/>
            </a:xfrm>
            <a:custGeom>
              <a:rect b="b" l="l" r="r" t="t"/>
              <a:pathLst>
                <a:path extrusionOk="0" h="166704" w="166705">
                  <a:moveTo>
                    <a:pt x="166705" y="85742"/>
                  </a:moveTo>
                  <a:cubicBezTo>
                    <a:pt x="165753" y="131462"/>
                    <a:pt x="129558" y="166705"/>
                    <a:pt x="81933" y="166705"/>
                  </a:cubicBezTo>
                  <a:cubicBezTo>
                    <a:pt x="36213" y="165752"/>
                    <a:pt x="-935" y="128605"/>
                    <a:pt x="18" y="82885"/>
                  </a:cubicBezTo>
                  <a:cubicBezTo>
                    <a:pt x="970" y="37165"/>
                    <a:pt x="38118" y="-935"/>
                    <a:pt x="83838" y="17"/>
                  </a:cubicBezTo>
                  <a:cubicBezTo>
                    <a:pt x="131463" y="17"/>
                    <a:pt x="166705" y="36212"/>
                    <a:pt x="166705" y="85742"/>
                  </a:cubicBezTo>
                  <a:close/>
                </a:path>
              </a:pathLst>
            </a:custGeom>
            <a:solidFill>
              <a:srgbClr val="00010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15"/>
            <p:cNvSpPr/>
            <p:nvPr/>
          </p:nvSpPr>
          <p:spPr>
            <a:xfrm>
              <a:off x="4376078" y="2691807"/>
              <a:ext cx="107370" cy="109232"/>
            </a:xfrm>
            <a:custGeom>
              <a:rect b="b" l="l" r="r" t="t"/>
              <a:pathLst>
                <a:path extrusionOk="0" h="167640" w="164782">
                  <a:moveTo>
                    <a:pt x="164782" y="84773"/>
                  </a:moveTo>
                  <a:cubicBezTo>
                    <a:pt x="164782" y="132398"/>
                    <a:pt x="129540" y="167640"/>
                    <a:pt x="81915" y="167640"/>
                  </a:cubicBezTo>
                  <a:cubicBezTo>
                    <a:pt x="34290" y="167640"/>
                    <a:pt x="0" y="131445"/>
                    <a:pt x="0" y="83820"/>
                  </a:cubicBezTo>
                  <a:cubicBezTo>
                    <a:pt x="0" y="37148"/>
                    <a:pt x="37147" y="0"/>
                    <a:pt x="82868" y="0"/>
                  </a:cubicBezTo>
                  <a:cubicBezTo>
                    <a:pt x="128588" y="0"/>
                    <a:pt x="164782" y="37148"/>
                    <a:pt x="164782" y="84773"/>
                  </a:cubicBezTo>
                  <a:close/>
                </a:path>
              </a:pathLst>
            </a:custGeom>
            <a:solidFill>
              <a:srgbClr val="0001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15"/>
            <p:cNvSpPr/>
            <p:nvPr/>
          </p:nvSpPr>
          <p:spPr>
            <a:xfrm>
              <a:off x="4527013" y="1551895"/>
              <a:ext cx="209372" cy="83446"/>
            </a:xfrm>
            <a:custGeom>
              <a:rect b="b" l="l" r="r" t="t"/>
              <a:pathLst>
                <a:path extrusionOk="0" h="128066" w="321326">
                  <a:moveTo>
                    <a:pt x="145548" y="1600"/>
                  </a:moveTo>
                  <a:cubicBezTo>
                    <a:pt x="212223" y="-3163"/>
                    <a:pt x="257943" y="3505"/>
                    <a:pt x="302711" y="11125"/>
                  </a:cubicBezTo>
                  <a:cubicBezTo>
                    <a:pt x="316998" y="13982"/>
                    <a:pt x="328428" y="16840"/>
                    <a:pt x="316046" y="36842"/>
                  </a:cubicBezTo>
                  <a:cubicBezTo>
                    <a:pt x="244608" y="151142"/>
                    <a:pt x="87446" y="159715"/>
                    <a:pt x="8388" y="53035"/>
                  </a:cubicBezTo>
                  <a:cubicBezTo>
                    <a:pt x="-4947" y="34937"/>
                    <a:pt x="-3042" y="28270"/>
                    <a:pt x="18866" y="22555"/>
                  </a:cubicBezTo>
                  <a:cubicBezTo>
                    <a:pt x="67443" y="10172"/>
                    <a:pt x="116021" y="2552"/>
                    <a:pt x="145548" y="1600"/>
                  </a:cubicBezTo>
                  <a:close/>
                </a:path>
              </a:pathLst>
            </a:custGeom>
            <a:solidFill>
              <a:srgbClr val="FEFEF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15"/>
            <p:cNvSpPr/>
            <p:nvPr/>
          </p:nvSpPr>
          <p:spPr>
            <a:xfrm>
              <a:off x="4116387" y="2133817"/>
              <a:ext cx="768072" cy="525717"/>
            </a:xfrm>
            <a:custGeom>
              <a:rect b="b" l="l" r="r" t="t"/>
              <a:pathLst>
                <a:path extrusionOk="0" h="806824" w="1178770">
                  <a:moveTo>
                    <a:pt x="1104353" y="118167"/>
                  </a:moveTo>
                  <a:cubicBezTo>
                    <a:pt x="850036" y="121977"/>
                    <a:pt x="595718" y="126739"/>
                    <a:pt x="341401" y="131502"/>
                  </a:cubicBezTo>
                  <a:cubicBezTo>
                    <a:pt x="275678" y="132454"/>
                    <a:pt x="275678" y="132454"/>
                    <a:pt x="259486" y="70542"/>
                  </a:cubicBezTo>
                  <a:cubicBezTo>
                    <a:pt x="256628" y="61017"/>
                    <a:pt x="253771" y="51492"/>
                    <a:pt x="250913" y="41967"/>
                  </a:cubicBezTo>
                  <a:cubicBezTo>
                    <a:pt x="244246" y="19107"/>
                    <a:pt x="229006" y="4819"/>
                    <a:pt x="205193" y="2914"/>
                  </a:cubicBezTo>
                  <a:cubicBezTo>
                    <a:pt x="148043" y="-2801"/>
                    <a:pt x="89941" y="1009"/>
                    <a:pt x="32791" y="4819"/>
                  </a:cubicBezTo>
                  <a:cubicBezTo>
                    <a:pt x="9931" y="6724"/>
                    <a:pt x="-2452" y="25774"/>
                    <a:pt x="406" y="48634"/>
                  </a:cubicBezTo>
                  <a:cubicBezTo>
                    <a:pt x="2310" y="69589"/>
                    <a:pt x="13741" y="83877"/>
                    <a:pt x="37553" y="84829"/>
                  </a:cubicBezTo>
                  <a:cubicBezTo>
                    <a:pt x="55651" y="84829"/>
                    <a:pt x="73748" y="84829"/>
                    <a:pt x="91846" y="85782"/>
                  </a:cubicBezTo>
                  <a:cubicBezTo>
                    <a:pt x="177571" y="86734"/>
                    <a:pt x="176618" y="86734"/>
                    <a:pt x="195668" y="170554"/>
                  </a:cubicBezTo>
                  <a:cubicBezTo>
                    <a:pt x="239483" y="363912"/>
                    <a:pt x="285203" y="557269"/>
                    <a:pt x="329971" y="750627"/>
                  </a:cubicBezTo>
                  <a:cubicBezTo>
                    <a:pt x="340448" y="796347"/>
                    <a:pt x="358546" y="806824"/>
                    <a:pt x="404266" y="806824"/>
                  </a:cubicBezTo>
                  <a:cubicBezTo>
                    <a:pt x="504278" y="806824"/>
                    <a:pt x="604291" y="806824"/>
                    <a:pt x="705256" y="806824"/>
                  </a:cubicBezTo>
                  <a:cubicBezTo>
                    <a:pt x="810983" y="801109"/>
                    <a:pt x="916711" y="800157"/>
                    <a:pt x="1022438" y="794442"/>
                  </a:cubicBezTo>
                  <a:cubicBezTo>
                    <a:pt x="1046251" y="793489"/>
                    <a:pt x="1064348" y="786822"/>
                    <a:pt x="1067206" y="760152"/>
                  </a:cubicBezTo>
                  <a:cubicBezTo>
                    <a:pt x="1070063" y="731577"/>
                    <a:pt x="1055776" y="714432"/>
                    <a:pt x="1023391" y="714432"/>
                  </a:cubicBezTo>
                  <a:cubicBezTo>
                    <a:pt x="943381" y="714432"/>
                    <a:pt x="863371" y="715384"/>
                    <a:pt x="783361" y="716337"/>
                  </a:cubicBezTo>
                  <a:cubicBezTo>
                    <a:pt x="666203" y="718242"/>
                    <a:pt x="549046" y="718242"/>
                    <a:pt x="431888" y="723004"/>
                  </a:cubicBezTo>
                  <a:cubicBezTo>
                    <a:pt x="397598" y="723957"/>
                    <a:pt x="405218" y="700144"/>
                    <a:pt x="399503" y="683952"/>
                  </a:cubicBezTo>
                  <a:cubicBezTo>
                    <a:pt x="391883" y="660139"/>
                    <a:pt x="412838" y="666807"/>
                    <a:pt x="424268" y="664902"/>
                  </a:cubicBezTo>
                  <a:cubicBezTo>
                    <a:pt x="632866" y="638232"/>
                    <a:pt x="841463" y="611562"/>
                    <a:pt x="1050061" y="584892"/>
                  </a:cubicBezTo>
                  <a:cubicBezTo>
                    <a:pt x="1085303" y="580129"/>
                    <a:pt x="1106258" y="562032"/>
                    <a:pt x="1112926" y="528694"/>
                  </a:cubicBezTo>
                  <a:cubicBezTo>
                    <a:pt x="1134833" y="420109"/>
                    <a:pt x="1155788" y="310572"/>
                    <a:pt x="1175791" y="201034"/>
                  </a:cubicBezTo>
                  <a:cubicBezTo>
                    <a:pt x="1187221" y="139122"/>
                    <a:pt x="1166266" y="117214"/>
                    <a:pt x="1104353" y="118167"/>
                  </a:cubicBezTo>
                  <a:close/>
                  <a:moveTo>
                    <a:pt x="449986" y="575367"/>
                  </a:moveTo>
                  <a:cubicBezTo>
                    <a:pt x="379501" y="586797"/>
                    <a:pt x="379501" y="587749"/>
                    <a:pt x="363308" y="518217"/>
                  </a:cubicBezTo>
                  <a:cubicBezTo>
                    <a:pt x="342353" y="427729"/>
                    <a:pt x="322351" y="336289"/>
                    <a:pt x="299491" y="245802"/>
                  </a:cubicBezTo>
                  <a:cubicBezTo>
                    <a:pt x="293776" y="221037"/>
                    <a:pt x="298538" y="213417"/>
                    <a:pt x="323303" y="216274"/>
                  </a:cubicBezTo>
                  <a:cubicBezTo>
                    <a:pt x="336638" y="217227"/>
                    <a:pt x="349973" y="216274"/>
                    <a:pt x="363308" y="216274"/>
                  </a:cubicBezTo>
                  <a:cubicBezTo>
                    <a:pt x="429031" y="212464"/>
                    <a:pt x="429983" y="212464"/>
                    <a:pt x="437603" y="279139"/>
                  </a:cubicBezTo>
                  <a:cubicBezTo>
                    <a:pt x="449033" y="368674"/>
                    <a:pt x="459511" y="457257"/>
                    <a:pt x="470941" y="546792"/>
                  </a:cubicBezTo>
                  <a:cubicBezTo>
                    <a:pt x="474751" y="566794"/>
                    <a:pt x="468083" y="572509"/>
                    <a:pt x="449986" y="575367"/>
                  </a:cubicBezTo>
                  <a:close/>
                  <a:moveTo>
                    <a:pt x="634771" y="551554"/>
                  </a:moveTo>
                  <a:cubicBezTo>
                    <a:pt x="558571" y="562984"/>
                    <a:pt x="558571" y="563937"/>
                    <a:pt x="549046" y="488689"/>
                  </a:cubicBezTo>
                  <a:cubicBezTo>
                    <a:pt x="537616" y="403917"/>
                    <a:pt x="528091" y="319144"/>
                    <a:pt x="515708" y="235324"/>
                  </a:cubicBezTo>
                  <a:cubicBezTo>
                    <a:pt x="512851" y="216274"/>
                    <a:pt x="517613" y="211512"/>
                    <a:pt x="535711" y="212464"/>
                  </a:cubicBezTo>
                  <a:cubicBezTo>
                    <a:pt x="567143" y="213417"/>
                    <a:pt x="598576" y="213417"/>
                    <a:pt x="630008" y="212464"/>
                  </a:cubicBezTo>
                  <a:cubicBezTo>
                    <a:pt x="647153" y="211512"/>
                    <a:pt x="650963" y="218179"/>
                    <a:pt x="650963" y="233419"/>
                  </a:cubicBezTo>
                  <a:cubicBezTo>
                    <a:pt x="650011" y="282949"/>
                    <a:pt x="650963" y="332479"/>
                    <a:pt x="650963" y="382009"/>
                  </a:cubicBezTo>
                  <a:cubicBezTo>
                    <a:pt x="652868" y="382009"/>
                    <a:pt x="654773" y="382009"/>
                    <a:pt x="656678" y="382009"/>
                  </a:cubicBezTo>
                  <a:cubicBezTo>
                    <a:pt x="656678" y="430587"/>
                    <a:pt x="655726" y="478212"/>
                    <a:pt x="656678" y="526789"/>
                  </a:cubicBezTo>
                  <a:cubicBezTo>
                    <a:pt x="656678" y="542029"/>
                    <a:pt x="652868" y="548697"/>
                    <a:pt x="634771" y="551554"/>
                  </a:cubicBezTo>
                  <a:close/>
                  <a:moveTo>
                    <a:pt x="865276" y="268662"/>
                  </a:moveTo>
                  <a:cubicBezTo>
                    <a:pt x="859561" y="346767"/>
                    <a:pt x="851941" y="425824"/>
                    <a:pt x="845273" y="503929"/>
                  </a:cubicBezTo>
                  <a:cubicBezTo>
                    <a:pt x="844321" y="512502"/>
                    <a:pt x="847178" y="522979"/>
                    <a:pt x="833843" y="524884"/>
                  </a:cubicBezTo>
                  <a:cubicBezTo>
                    <a:pt x="805268" y="529647"/>
                    <a:pt x="775741" y="533457"/>
                    <a:pt x="747166" y="537267"/>
                  </a:cubicBezTo>
                  <a:cubicBezTo>
                    <a:pt x="734783" y="538219"/>
                    <a:pt x="737641" y="527742"/>
                    <a:pt x="737641" y="520122"/>
                  </a:cubicBezTo>
                  <a:cubicBezTo>
                    <a:pt x="736688" y="422014"/>
                    <a:pt x="735736" y="324859"/>
                    <a:pt x="733831" y="226752"/>
                  </a:cubicBezTo>
                  <a:cubicBezTo>
                    <a:pt x="733831" y="212464"/>
                    <a:pt x="738593" y="209607"/>
                    <a:pt x="750976" y="209607"/>
                  </a:cubicBezTo>
                  <a:cubicBezTo>
                    <a:pt x="769073" y="209607"/>
                    <a:pt x="787171" y="209607"/>
                    <a:pt x="805268" y="209607"/>
                  </a:cubicBezTo>
                  <a:cubicBezTo>
                    <a:pt x="869086" y="205797"/>
                    <a:pt x="870038" y="205797"/>
                    <a:pt x="865276" y="268662"/>
                  </a:cubicBezTo>
                  <a:close/>
                  <a:moveTo>
                    <a:pt x="1077683" y="271519"/>
                  </a:moveTo>
                  <a:cubicBezTo>
                    <a:pt x="1065301" y="335337"/>
                    <a:pt x="1051966" y="399154"/>
                    <a:pt x="1041488" y="462972"/>
                  </a:cubicBezTo>
                  <a:cubicBezTo>
                    <a:pt x="1036726" y="491547"/>
                    <a:pt x="1026248" y="504882"/>
                    <a:pt x="996721" y="507739"/>
                  </a:cubicBezTo>
                  <a:cubicBezTo>
                    <a:pt x="927188" y="515359"/>
                    <a:pt x="927188" y="516312"/>
                    <a:pt x="934808" y="447732"/>
                  </a:cubicBezTo>
                  <a:cubicBezTo>
                    <a:pt x="941476" y="378199"/>
                    <a:pt x="949096" y="308667"/>
                    <a:pt x="952906" y="240087"/>
                  </a:cubicBezTo>
                  <a:cubicBezTo>
                    <a:pt x="954811" y="213417"/>
                    <a:pt x="960526" y="201034"/>
                    <a:pt x="989101" y="204844"/>
                  </a:cubicBezTo>
                  <a:cubicBezTo>
                    <a:pt x="1000531" y="206749"/>
                    <a:pt x="1011961" y="204844"/>
                    <a:pt x="1022438" y="204844"/>
                  </a:cubicBezTo>
                  <a:cubicBezTo>
                    <a:pt x="1091971" y="203892"/>
                    <a:pt x="1091019" y="203892"/>
                    <a:pt x="1077683" y="2715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7" name="Google Shape;547;p15"/>
          <p:cNvGrpSpPr/>
          <p:nvPr/>
        </p:nvGrpSpPr>
        <p:grpSpPr>
          <a:xfrm>
            <a:off x="1257391" y="1655597"/>
            <a:ext cx="3096896" cy="2543472"/>
            <a:chOff x="1257391" y="1655597"/>
            <a:chExt cx="3096896" cy="2543472"/>
          </a:xfrm>
        </p:grpSpPr>
        <p:sp>
          <p:nvSpPr>
            <p:cNvPr id="548" name="Google Shape;548;p15"/>
            <p:cNvSpPr/>
            <p:nvPr/>
          </p:nvSpPr>
          <p:spPr>
            <a:xfrm>
              <a:off x="2250563" y="1655597"/>
              <a:ext cx="1191197" cy="1442098"/>
            </a:xfrm>
            <a:custGeom>
              <a:rect b="b" l="l" r="r" t="t"/>
              <a:pathLst>
                <a:path extrusionOk="0" h="3287536" w="2715559">
                  <a:moveTo>
                    <a:pt x="2660333" y="1901649"/>
                  </a:moveTo>
                  <a:cubicBezTo>
                    <a:pt x="2630805" y="1854024"/>
                    <a:pt x="2619375" y="1812114"/>
                    <a:pt x="2655570" y="1765441"/>
                  </a:cubicBezTo>
                  <a:cubicBezTo>
                    <a:pt x="2695575" y="1700671"/>
                    <a:pt x="2723197" y="1633044"/>
                    <a:pt x="2713672" y="1554939"/>
                  </a:cubicBezTo>
                  <a:cubicBezTo>
                    <a:pt x="2707005" y="1506361"/>
                    <a:pt x="2686050" y="1459689"/>
                    <a:pt x="2673668" y="1450164"/>
                  </a:cubicBezTo>
                  <a:cubicBezTo>
                    <a:pt x="2630805" y="1418731"/>
                    <a:pt x="2627947" y="1379679"/>
                    <a:pt x="2648903" y="1334911"/>
                  </a:cubicBezTo>
                  <a:cubicBezTo>
                    <a:pt x="2663190" y="1310146"/>
                    <a:pt x="2662238" y="1257759"/>
                    <a:pt x="2655570" y="1231089"/>
                  </a:cubicBezTo>
                  <a:cubicBezTo>
                    <a:pt x="2627947" y="1131076"/>
                    <a:pt x="2575560" y="1050114"/>
                    <a:pt x="2480310" y="1001536"/>
                  </a:cubicBezTo>
                  <a:cubicBezTo>
                    <a:pt x="2211705" y="870091"/>
                    <a:pt x="1816418" y="870091"/>
                    <a:pt x="1182052" y="964389"/>
                  </a:cubicBezTo>
                  <a:cubicBezTo>
                    <a:pt x="1154430" y="977724"/>
                    <a:pt x="998220" y="981534"/>
                    <a:pt x="886777" y="993916"/>
                  </a:cubicBezTo>
                  <a:cubicBezTo>
                    <a:pt x="867727" y="995821"/>
                    <a:pt x="863918" y="996774"/>
                    <a:pt x="865823" y="979629"/>
                  </a:cubicBezTo>
                  <a:cubicBezTo>
                    <a:pt x="871538" y="927241"/>
                    <a:pt x="869633" y="873901"/>
                    <a:pt x="901065" y="824371"/>
                  </a:cubicBezTo>
                  <a:cubicBezTo>
                    <a:pt x="929640" y="779604"/>
                    <a:pt x="949643" y="729121"/>
                    <a:pt x="973455" y="680544"/>
                  </a:cubicBezTo>
                  <a:cubicBezTo>
                    <a:pt x="973455" y="680544"/>
                    <a:pt x="973455" y="680544"/>
                    <a:pt x="973455" y="680544"/>
                  </a:cubicBezTo>
                  <a:cubicBezTo>
                    <a:pt x="978218" y="498616"/>
                    <a:pt x="982027" y="315736"/>
                    <a:pt x="985838" y="133809"/>
                  </a:cubicBezTo>
                  <a:cubicBezTo>
                    <a:pt x="985838" y="112854"/>
                    <a:pt x="990600" y="101424"/>
                    <a:pt x="1012508" y="103329"/>
                  </a:cubicBezTo>
                  <a:cubicBezTo>
                    <a:pt x="1002983" y="88089"/>
                    <a:pt x="995363" y="71896"/>
                    <a:pt x="983933" y="57609"/>
                  </a:cubicBezTo>
                  <a:cubicBezTo>
                    <a:pt x="929640" y="-12876"/>
                    <a:pt x="848677" y="-19544"/>
                    <a:pt x="784860" y="42369"/>
                  </a:cubicBezTo>
                  <a:cubicBezTo>
                    <a:pt x="751523" y="74754"/>
                    <a:pt x="729615" y="112854"/>
                    <a:pt x="716280" y="156669"/>
                  </a:cubicBezTo>
                  <a:cubicBezTo>
                    <a:pt x="698183" y="211914"/>
                    <a:pt x="681990" y="269064"/>
                    <a:pt x="649605" y="318594"/>
                  </a:cubicBezTo>
                  <a:cubicBezTo>
                    <a:pt x="519113" y="519571"/>
                    <a:pt x="387667" y="719596"/>
                    <a:pt x="258127" y="921526"/>
                  </a:cubicBezTo>
                  <a:cubicBezTo>
                    <a:pt x="224790" y="972961"/>
                    <a:pt x="182880" y="1020586"/>
                    <a:pt x="160020" y="1078689"/>
                  </a:cubicBezTo>
                  <a:cubicBezTo>
                    <a:pt x="109538" y="1207276"/>
                    <a:pt x="78105" y="1342531"/>
                    <a:pt x="40005" y="1474929"/>
                  </a:cubicBezTo>
                  <a:cubicBezTo>
                    <a:pt x="33338" y="1497789"/>
                    <a:pt x="26670" y="1517791"/>
                    <a:pt x="0" y="1522554"/>
                  </a:cubicBezTo>
                  <a:cubicBezTo>
                    <a:pt x="953" y="1526364"/>
                    <a:pt x="1905" y="1531126"/>
                    <a:pt x="3810" y="1534936"/>
                  </a:cubicBezTo>
                  <a:cubicBezTo>
                    <a:pt x="103823" y="1800684"/>
                    <a:pt x="203835" y="2065479"/>
                    <a:pt x="303848" y="2331226"/>
                  </a:cubicBezTo>
                  <a:cubicBezTo>
                    <a:pt x="423863" y="2650314"/>
                    <a:pt x="544830" y="2968449"/>
                    <a:pt x="664845" y="3287536"/>
                  </a:cubicBezTo>
                  <a:cubicBezTo>
                    <a:pt x="677227" y="3284679"/>
                    <a:pt x="688658" y="3282774"/>
                    <a:pt x="701040" y="3279916"/>
                  </a:cubicBezTo>
                  <a:cubicBezTo>
                    <a:pt x="801052" y="3250389"/>
                    <a:pt x="896302" y="3208479"/>
                    <a:pt x="992505" y="3169426"/>
                  </a:cubicBezTo>
                  <a:cubicBezTo>
                    <a:pt x="1109663" y="3121801"/>
                    <a:pt x="1229677" y="3062746"/>
                    <a:pt x="1344930" y="3009406"/>
                  </a:cubicBezTo>
                  <a:cubicBezTo>
                    <a:pt x="1480185" y="2930349"/>
                    <a:pt x="2380298" y="2584591"/>
                    <a:pt x="2436495" y="2568399"/>
                  </a:cubicBezTo>
                  <a:cubicBezTo>
                    <a:pt x="2484120" y="2551254"/>
                    <a:pt x="2536508" y="2534109"/>
                    <a:pt x="2579370" y="2518869"/>
                  </a:cubicBezTo>
                  <a:cubicBezTo>
                    <a:pt x="2617470" y="2505534"/>
                    <a:pt x="2642235" y="2476959"/>
                    <a:pt x="2651760" y="2436001"/>
                  </a:cubicBezTo>
                  <a:cubicBezTo>
                    <a:pt x="2670810" y="2353134"/>
                    <a:pt x="2670810" y="2275029"/>
                    <a:pt x="2594610" y="2215974"/>
                  </a:cubicBezTo>
                  <a:cubicBezTo>
                    <a:pt x="2682240" y="2173111"/>
                    <a:pt x="2707958" y="2135964"/>
                    <a:pt x="2700338" y="2056906"/>
                  </a:cubicBezTo>
                  <a:cubicBezTo>
                    <a:pt x="2696528" y="2003566"/>
                    <a:pt x="2688908" y="1947369"/>
                    <a:pt x="2660333" y="1901649"/>
                  </a:cubicBezTo>
                  <a:close/>
                </a:path>
              </a:pathLst>
            </a:custGeom>
            <a:solidFill>
              <a:srgbClr val="FDCBA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15"/>
            <p:cNvSpPr/>
            <p:nvPr/>
          </p:nvSpPr>
          <p:spPr>
            <a:xfrm>
              <a:off x="2655006" y="1695484"/>
              <a:ext cx="704041" cy="1292332"/>
            </a:xfrm>
            <a:custGeom>
              <a:rect b="b" l="l" r="r" t="t"/>
              <a:pathLst>
                <a:path extrusionOk="0" h="2946115" w="1604995">
                  <a:moveTo>
                    <a:pt x="1460199" y="2946099"/>
                  </a:moveTo>
                  <a:lnTo>
                    <a:pt x="92409" y="2921334"/>
                  </a:lnTo>
                  <a:cubicBezTo>
                    <a:pt x="40021" y="2920381"/>
                    <a:pt x="-936" y="2877519"/>
                    <a:pt x="16" y="2825131"/>
                  </a:cubicBezTo>
                  <a:lnTo>
                    <a:pt x="48594" y="92409"/>
                  </a:lnTo>
                  <a:cubicBezTo>
                    <a:pt x="49546" y="40021"/>
                    <a:pt x="92409" y="-936"/>
                    <a:pt x="144796" y="16"/>
                  </a:cubicBezTo>
                  <a:lnTo>
                    <a:pt x="1512586" y="24781"/>
                  </a:lnTo>
                  <a:cubicBezTo>
                    <a:pt x="1564974" y="25734"/>
                    <a:pt x="1605931" y="68596"/>
                    <a:pt x="1604979" y="120984"/>
                  </a:cubicBezTo>
                  <a:lnTo>
                    <a:pt x="1555449" y="2853706"/>
                  </a:lnTo>
                  <a:cubicBezTo>
                    <a:pt x="1554496" y="2906094"/>
                    <a:pt x="1511634" y="2947051"/>
                    <a:pt x="1460199" y="294609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15"/>
            <p:cNvSpPr/>
            <p:nvPr/>
          </p:nvSpPr>
          <p:spPr>
            <a:xfrm>
              <a:off x="2699302" y="1822926"/>
              <a:ext cx="612524" cy="994829"/>
            </a:xfrm>
            <a:custGeom>
              <a:rect b="b" l="l" r="r" t="t"/>
              <a:pathLst>
                <a:path extrusionOk="0" h="2267902" w="1396365">
                  <a:moveTo>
                    <a:pt x="1320165" y="2267903"/>
                  </a:moveTo>
                  <a:lnTo>
                    <a:pt x="36195" y="2245043"/>
                  </a:lnTo>
                  <a:cubicBezTo>
                    <a:pt x="16192" y="2245043"/>
                    <a:pt x="0" y="2227897"/>
                    <a:pt x="0" y="2207895"/>
                  </a:cubicBezTo>
                  <a:lnTo>
                    <a:pt x="39053" y="36195"/>
                  </a:lnTo>
                  <a:cubicBezTo>
                    <a:pt x="39053" y="16192"/>
                    <a:pt x="56197" y="0"/>
                    <a:pt x="76200" y="0"/>
                  </a:cubicBezTo>
                  <a:lnTo>
                    <a:pt x="1360170" y="22860"/>
                  </a:lnTo>
                  <a:cubicBezTo>
                    <a:pt x="1380173" y="22860"/>
                    <a:pt x="1396365" y="40005"/>
                    <a:pt x="1396365" y="60007"/>
                  </a:cubicBezTo>
                  <a:lnTo>
                    <a:pt x="1357313" y="2231708"/>
                  </a:lnTo>
                  <a:cubicBezTo>
                    <a:pt x="1356360" y="2251710"/>
                    <a:pt x="1340167" y="2267903"/>
                    <a:pt x="1320165" y="2267903"/>
                  </a:cubicBezTo>
                  <a:close/>
                </a:path>
              </a:pathLst>
            </a:custGeom>
            <a:solidFill>
              <a:srgbClr val="CDFEF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15"/>
            <p:cNvSpPr/>
            <p:nvPr/>
          </p:nvSpPr>
          <p:spPr>
            <a:xfrm>
              <a:off x="1257391" y="2313142"/>
              <a:ext cx="1306510" cy="1241961"/>
            </a:xfrm>
            <a:custGeom>
              <a:rect b="b" l="l" r="r" t="t"/>
              <a:pathLst>
                <a:path extrusionOk="0" h="2831285" w="2978438">
                  <a:moveTo>
                    <a:pt x="2219357" y="5459"/>
                  </a:moveTo>
                  <a:cubicBezTo>
                    <a:pt x="2244122" y="-4066"/>
                    <a:pt x="2258409" y="-3114"/>
                    <a:pt x="2265077" y="24509"/>
                  </a:cubicBezTo>
                  <a:cubicBezTo>
                    <a:pt x="2275554" y="32129"/>
                    <a:pt x="2957544" y="1867596"/>
                    <a:pt x="2973737" y="1905696"/>
                  </a:cubicBezTo>
                  <a:cubicBezTo>
                    <a:pt x="2982309" y="1926651"/>
                    <a:pt x="2980404" y="1935224"/>
                    <a:pt x="2957544" y="1943796"/>
                  </a:cubicBezTo>
                  <a:cubicBezTo>
                    <a:pt x="2807049" y="1998089"/>
                    <a:pt x="850614" y="2742944"/>
                    <a:pt x="627729" y="2822954"/>
                  </a:cubicBezTo>
                  <a:cubicBezTo>
                    <a:pt x="615347" y="2827716"/>
                    <a:pt x="602964" y="2835336"/>
                    <a:pt x="588677" y="2828669"/>
                  </a:cubicBezTo>
                  <a:cubicBezTo>
                    <a:pt x="504857" y="2690556"/>
                    <a:pt x="427704" y="2548634"/>
                    <a:pt x="361029" y="2400996"/>
                  </a:cubicBezTo>
                  <a:cubicBezTo>
                    <a:pt x="263874" y="2184779"/>
                    <a:pt x="184816" y="1962846"/>
                    <a:pt x="126714" y="1732341"/>
                  </a:cubicBezTo>
                  <a:cubicBezTo>
                    <a:pt x="87661" y="1578989"/>
                    <a:pt x="57181" y="1423731"/>
                    <a:pt x="36226" y="1268474"/>
                  </a:cubicBezTo>
                  <a:cubicBezTo>
                    <a:pt x="20986" y="1158936"/>
                    <a:pt x="31" y="863661"/>
                    <a:pt x="31" y="826514"/>
                  </a:cubicBezTo>
                  <a:cubicBezTo>
                    <a:pt x="31" y="815084"/>
                    <a:pt x="-921" y="803654"/>
                    <a:pt x="7651" y="794129"/>
                  </a:cubicBezTo>
                  <a:cubicBezTo>
                    <a:pt x="14319" y="779841"/>
                    <a:pt x="28606" y="777936"/>
                    <a:pt x="40989" y="773173"/>
                  </a:cubicBezTo>
                  <a:cubicBezTo>
                    <a:pt x="314357" y="675066"/>
                    <a:pt x="2105057" y="48321"/>
                    <a:pt x="2219357" y="545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15"/>
            <p:cNvSpPr/>
            <p:nvPr/>
          </p:nvSpPr>
          <p:spPr>
            <a:xfrm>
              <a:off x="2792893" y="2058333"/>
              <a:ext cx="427847" cy="428092"/>
            </a:xfrm>
            <a:custGeom>
              <a:rect b="b" l="l" r="r" t="t"/>
              <a:pathLst>
                <a:path extrusionOk="0" h="975916" w="975359">
                  <a:moveTo>
                    <a:pt x="169545" y="667307"/>
                  </a:moveTo>
                  <a:cubicBezTo>
                    <a:pt x="169545" y="585392"/>
                    <a:pt x="167640" y="502524"/>
                    <a:pt x="170497" y="420609"/>
                  </a:cubicBezTo>
                  <a:cubicBezTo>
                    <a:pt x="171450" y="389177"/>
                    <a:pt x="161925" y="382509"/>
                    <a:pt x="133350" y="384415"/>
                  </a:cubicBezTo>
                  <a:cubicBezTo>
                    <a:pt x="100013" y="386320"/>
                    <a:pt x="65722" y="381557"/>
                    <a:pt x="32385" y="381557"/>
                  </a:cubicBezTo>
                  <a:cubicBezTo>
                    <a:pt x="9525" y="381557"/>
                    <a:pt x="0" y="372984"/>
                    <a:pt x="0" y="350124"/>
                  </a:cubicBezTo>
                  <a:cubicBezTo>
                    <a:pt x="953" y="267257"/>
                    <a:pt x="-953" y="183437"/>
                    <a:pt x="5715" y="100570"/>
                  </a:cubicBezTo>
                  <a:cubicBezTo>
                    <a:pt x="6668" y="84377"/>
                    <a:pt x="11430" y="75804"/>
                    <a:pt x="27622" y="72947"/>
                  </a:cubicBezTo>
                  <a:cubicBezTo>
                    <a:pt x="162878" y="52945"/>
                    <a:pt x="295275" y="15797"/>
                    <a:pt x="432435" y="2462"/>
                  </a:cubicBezTo>
                  <a:cubicBezTo>
                    <a:pt x="554355" y="-9921"/>
                    <a:pt x="670560" y="27227"/>
                    <a:pt x="787718" y="51039"/>
                  </a:cubicBezTo>
                  <a:cubicBezTo>
                    <a:pt x="839153" y="61517"/>
                    <a:pt x="890588" y="72947"/>
                    <a:pt x="942975" y="82472"/>
                  </a:cubicBezTo>
                  <a:cubicBezTo>
                    <a:pt x="965835" y="86282"/>
                    <a:pt x="975360" y="93902"/>
                    <a:pt x="975360" y="118667"/>
                  </a:cubicBezTo>
                  <a:cubicBezTo>
                    <a:pt x="973455" y="199629"/>
                    <a:pt x="973455" y="280592"/>
                    <a:pt x="973455" y="361554"/>
                  </a:cubicBezTo>
                  <a:cubicBezTo>
                    <a:pt x="973455" y="383462"/>
                    <a:pt x="964882" y="394892"/>
                    <a:pt x="941070" y="393940"/>
                  </a:cubicBezTo>
                  <a:cubicBezTo>
                    <a:pt x="903922" y="392987"/>
                    <a:pt x="866775" y="394892"/>
                    <a:pt x="829628" y="392987"/>
                  </a:cubicBezTo>
                  <a:cubicBezTo>
                    <a:pt x="806768" y="392034"/>
                    <a:pt x="802005" y="399654"/>
                    <a:pt x="802005" y="421562"/>
                  </a:cubicBezTo>
                  <a:cubicBezTo>
                    <a:pt x="801053" y="547292"/>
                    <a:pt x="799147" y="673975"/>
                    <a:pt x="797243" y="799704"/>
                  </a:cubicBezTo>
                  <a:cubicBezTo>
                    <a:pt x="796290" y="847329"/>
                    <a:pt x="792480" y="894002"/>
                    <a:pt x="792480" y="941627"/>
                  </a:cubicBezTo>
                  <a:cubicBezTo>
                    <a:pt x="792480" y="969250"/>
                    <a:pt x="781050" y="975917"/>
                    <a:pt x="755332" y="975917"/>
                  </a:cubicBezTo>
                  <a:cubicBezTo>
                    <a:pt x="588645" y="975917"/>
                    <a:pt x="421957" y="974965"/>
                    <a:pt x="256222" y="969250"/>
                  </a:cubicBezTo>
                  <a:cubicBezTo>
                    <a:pt x="254318" y="969250"/>
                    <a:pt x="251460" y="969250"/>
                    <a:pt x="249555" y="969250"/>
                  </a:cubicBezTo>
                  <a:cubicBezTo>
                    <a:pt x="164782" y="967345"/>
                    <a:pt x="164782" y="967345"/>
                    <a:pt x="164782" y="880667"/>
                  </a:cubicBezTo>
                  <a:cubicBezTo>
                    <a:pt x="164782" y="810182"/>
                    <a:pt x="164782" y="738745"/>
                    <a:pt x="164782" y="668259"/>
                  </a:cubicBezTo>
                  <a:cubicBezTo>
                    <a:pt x="165735" y="667307"/>
                    <a:pt x="167640" y="667307"/>
                    <a:pt x="169545" y="6673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15"/>
            <p:cNvSpPr/>
            <p:nvPr/>
          </p:nvSpPr>
          <p:spPr>
            <a:xfrm>
              <a:off x="2939485" y="2094030"/>
              <a:ext cx="135208" cy="53102"/>
            </a:xfrm>
            <a:custGeom>
              <a:rect b="b" l="l" r="r" t="t"/>
              <a:pathLst>
                <a:path extrusionOk="0" h="121056" w="308233">
                  <a:moveTo>
                    <a:pt x="156355" y="140"/>
                  </a:moveTo>
                  <a:cubicBezTo>
                    <a:pt x="195408" y="-812"/>
                    <a:pt x="243033" y="5855"/>
                    <a:pt x="290658" y="17285"/>
                  </a:cubicBezTo>
                  <a:cubicBezTo>
                    <a:pt x="311612" y="22048"/>
                    <a:pt x="312565" y="29668"/>
                    <a:pt x="300183" y="45860"/>
                  </a:cubicBezTo>
                  <a:cubicBezTo>
                    <a:pt x="226840" y="149683"/>
                    <a:pt x="76345" y="144920"/>
                    <a:pt x="5860" y="38240"/>
                  </a:cubicBezTo>
                  <a:cubicBezTo>
                    <a:pt x="-4617" y="22048"/>
                    <a:pt x="-807" y="18238"/>
                    <a:pt x="15385" y="14428"/>
                  </a:cubicBezTo>
                  <a:cubicBezTo>
                    <a:pt x="59200" y="2998"/>
                    <a:pt x="103015" y="-812"/>
                    <a:pt x="156355" y="140"/>
                  </a:cubicBezTo>
                  <a:close/>
                </a:path>
              </a:pathLst>
            </a:custGeom>
            <a:solidFill>
              <a:srgbClr val="FEFEF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15"/>
            <p:cNvSpPr/>
            <p:nvPr/>
          </p:nvSpPr>
          <p:spPr>
            <a:xfrm>
              <a:off x="2750246" y="2596317"/>
              <a:ext cx="515698" cy="13631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15"/>
            <p:cNvSpPr/>
            <p:nvPr/>
          </p:nvSpPr>
          <p:spPr>
            <a:xfrm>
              <a:off x="2783615" y="2631326"/>
              <a:ext cx="448960" cy="66295"/>
            </a:xfrm>
            <a:custGeom>
              <a:rect b="b" l="l" r="r" t="t"/>
              <a:pathLst>
                <a:path extrusionOk="0" h="49355" w="334240">
                  <a:moveTo>
                    <a:pt x="66344" y="11948"/>
                  </a:moveTo>
                  <a:lnTo>
                    <a:pt x="59898" y="29659"/>
                  </a:lnTo>
                  <a:lnTo>
                    <a:pt x="72921" y="29659"/>
                  </a:lnTo>
                  <a:close/>
                  <a:moveTo>
                    <a:pt x="9636" y="8888"/>
                  </a:moveTo>
                  <a:lnTo>
                    <a:pt x="9636" y="22431"/>
                  </a:lnTo>
                  <a:lnTo>
                    <a:pt x="14910" y="22431"/>
                  </a:lnTo>
                  <a:cubicBezTo>
                    <a:pt x="18709" y="22431"/>
                    <a:pt x="21248" y="22181"/>
                    <a:pt x="22528" y="21682"/>
                  </a:cubicBezTo>
                  <a:cubicBezTo>
                    <a:pt x="23809" y="21183"/>
                    <a:pt x="24813" y="20402"/>
                    <a:pt x="25540" y="19338"/>
                  </a:cubicBezTo>
                  <a:cubicBezTo>
                    <a:pt x="26267" y="18275"/>
                    <a:pt x="26631" y="17038"/>
                    <a:pt x="26631" y="15627"/>
                  </a:cubicBezTo>
                  <a:cubicBezTo>
                    <a:pt x="26631" y="13891"/>
                    <a:pt x="26120" y="12458"/>
                    <a:pt x="25100" y="11329"/>
                  </a:cubicBezTo>
                  <a:cubicBezTo>
                    <a:pt x="24080" y="10201"/>
                    <a:pt x="22789" y="9495"/>
                    <a:pt x="21226" y="9213"/>
                  </a:cubicBezTo>
                  <a:cubicBezTo>
                    <a:pt x="20076" y="8996"/>
                    <a:pt x="17764" y="8888"/>
                    <a:pt x="14292" y="8888"/>
                  </a:cubicBezTo>
                  <a:close/>
                  <a:moveTo>
                    <a:pt x="249826" y="8237"/>
                  </a:moveTo>
                  <a:cubicBezTo>
                    <a:pt x="245854" y="8237"/>
                    <a:pt x="242653" y="9599"/>
                    <a:pt x="240222" y="12322"/>
                  </a:cubicBezTo>
                  <a:cubicBezTo>
                    <a:pt x="237791" y="15046"/>
                    <a:pt x="236576" y="19154"/>
                    <a:pt x="236576" y="24645"/>
                  </a:cubicBezTo>
                  <a:cubicBezTo>
                    <a:pt x="236576" y="30049"/>
                    <a:pt x="237824" y="34146"/>
                    <a:pt x="240320" y="36935"/>
                  </a:cubicBezTo>
                  <a:cubicBezTo>
                    <a:pt x="242816" y="39724"/>
                    <a:pt x="245985" y="41118"/>
                    <a:pt x="249826" y="41118"/>
                  </a:cubicBezTo>
                  <a:cubicBezTo>
                    <a:pt x="253668" y="41118"/>
                    <a:pt x="256820" y="39735"/>
                    <a:pt x="259284" y="36967"/>
                  </a:cubicBezTo>
                  <a:cubicBezTo>
                    <a:pt x="261747" y="34200"/>
                    <a:pt x="262979" y="30049"/>
                    <a:pt x="262979" y="24515"/>
                  </a:cubicBezTo>
                  <a:cubicBezTo>
                    <a:pt x="262979" y="19045"/>
                    <a:pt x="261780" y="14965"/>
                    <a:pt x="259381" y="12274"/>
                  </a:cubicBezTo>
                  <a:cubicBezTo>
                    <a:pt x="256983" y="9582"/>
                    <a:pt x="253798" y="8237"/>
                    <a:pt x="249826" y="8237"/>
                  </a:cubicBezTo>
                  <a:close/>
                  <a:moveTo>
                    <a:pt x="271602" y="814"/>
                  </a:moveTo>
                  <a:lnTo>
                    <a:pt x="281466" y="814"/>
                  </a:lnTo>
                  <a:lnTo>
                    <a:pt x="288661" y="33598"/>
                  </a:lnTo>
                  <a:lnTo>
                    <a:pt x="297386" y="814"/>
                  </a:lnTo>
                  <a:lnTo>
                    <a:pt x="308846" y="814"/>
                  </a:lnTo>
                  <a:lnTo>
                    <a:pt x="317213" y="34151"/>
                  </a:lnTo>
                  <a:lnTo>
                    <a:pt x="324538" y="814"/>
                  </a:lnTo>
                  <a:lnTo>
                    <a:pt x="334240" y="814"/>
                  </a:lnTo>
                  <a:lnTo>
                    <a:pt x="322650" y="48541"/>
                  </a:lnTo>
                  <a:lnTo>
                    <a:pt x="312427" y="48541"/>
                  </a:lnTo>
                  <a:lnTo>
                    <a:pt x="302921" y="12860"/>
                  </a:lnTo>
                  <a:lnTo>
                    <a:pt x="293447" y="48541"/>
                  </a:lnTo>
                  <a:lnTo>
                    <a:pt x="282996" y="48541"/>
                  </a:lnTo>
                  <a:close/>
                  <a:moveTo>
                    <a:pt x="181072" y="814"/>
                  </a:moveTo>
                  <a:lnTo>
                    <a:pt x="190448" y="814"/>
                  </a:lnTo>
                  <a:lnTo>
                    <a:pt x="209982" y="32686"/>
                  </a:lnTo>
                  <a:lnTo>
                    <a:pt x="209982" y="814"/>
                  </a:lnTo>
                  <a:lnTo>
                    <a:pt x="218935" y="814"/>
                  </a:lnTo>
                  <a:lnTo>
                    <a:pt x="218935" y="48541"/>
                  </a:lnTo>
                  <a:lnTo>
                    <a:pt x="209266" y="48541"/>
                  </a:lnTo>
                  <a:lnTo>
                    <a:pt x="190025" y="17417"/>
                  </a:lnTo>
                  <a:lnTo>
                    <a:pt x="190025" y="48541"/>
                  </a:lnTo>
                  <a:lnTo>
                    <a:pt x="181072" y="48541"/>
                  </a:lnTo>
                  <a:close/>
                  <a:moveTo>
                    <a:pt x="90301" y="814"/>
                  </a:moveTo>
                  <a:lnTo>
                    <a:pt x="101598" y="814"/>
                  </a:lnTo>
                  <a:lnTo>
                    <a:pt x="112830" y="19696"/>
                  </a:lnTo>
                  <a:lnTo>
                    <a:pt x="123834" y="814"/>
                  </a:lnTo>
                  <a:lnTo>
                    <a:pt x="134936" y="814"/>
                  </a:lnTo>
                  <a:lnTo>
                    <a:pt x="117388" y="28519"/>
                  </a:lnTo>
                  <a:lnTo>
                    <a:pt x="117388" y="48541"/>
                  </a:lnTo>
                  <a:lnTo>
                    <a:pt x="107784" y="48541"/>
                  </a:lnTo>
                  <a:lnTo>
                    <a:pt x="107784" y="28454"/>
                  </a:lnTo>
                  <a:close/>
                  <a:moveTo>
                    <a:pt x="61363" y="814"/>
                  </a:moveTo>
                  <a:lnTo>
                    <a:pt x="71553" y="814"/>
                  </a:lnTo>
                  <a:lnTo>
                    <a:pt x="90664" y="48541"/>
                  </a:lnTo>
                  <a:lnTo>
                    <a:pt x="80181" y="48541"/>
                  </a:lnTo>
                  <a:lnTo>
                    <a:pt x="76014" y="37700"/>
                  </a:lnTo>
                  <a:lnTo>
                    <a:pt x="56936" y="37700"/>
                  </a:lnTo>
                  <a:lnTo>
                    <a:pt x="52996" y="48541"/>
                  </a:lnTo>
                  <a:lnTo>
                    <a:pt x="42774" y="48541"/>
                  </a:lnTo>
                  <a:close/>
                  <a:moveTo>
                    <a:pt x="0" y="814"/>
                  </a:moveTo>
                  <a:lnTo>
                    <a:pt x="15464" y="814"/>
                  </a:lnTo>
                  <a:cubicBezTo>
                    <a:pt x="21324" y="814"/>
                    <a:pt x="25144" y="1053"/>
                    <a:pt x="26924" y="1530"/>
                  </a:cubicBezTo>
                  <a:cubicBezTo>
                    <a:pt x="29658" y="2246"/>
                    <a:pt x="31948" y="3804"/>
                    <a:pt x="33793" y="6202"/>
                  </a:cubicBezTo>
                  <a:cubicBezTo>
                    <a:pt x="35638" y="8600"/>
                    <a:pt x="36560" y="11698"/>
                    <a:pt x="36560" y="15497"/>
                  </a:cubicBezTo>
                  <a:cubicBezTo>
                    <a:pt x="36560" y="18427"/>
                    <a:pt x="36028" y="20890"/>
                    <a:pt x="34965" y="22887"/>
                  </a:cubicBezTo>
                  <a:cubicBezTo>
                    <a:pt x="33901" y="24884"/>
                    <a:pt x="32550" y="26452"/>
                    <a:pt x="30912" y="27591"/>
                  </a:cubicBezTo>
                  <a:cubicBezTo>
                    <a:pt x="29273" y="28731"/>
                    <a:pt x="27607" y="29485"/>
                    <a:pt x="25914" y="29854"/>
                  </a:cubicBezTo>
                  <a:cubicBezTo>
                    <a:pt x="23614" y="30310"/>
                    <a:pt x="20282" y="30538"/>
                    <a:pt x="15920" y="30538"/>
                  </a:cubicBezTo>
                  <a:lnTo>
                    <a:pt x="9636" y="30538"/>
                  </a:lnTo>
                  <a:lnTo>
                    <a:pt x="9636" y="48541"/>
                  </a:lnTo>
                  <a:lnTo>
                    <a:pt x="0" y="48541"/>
                  </a:lnTo>
                  <a:close/>
                  <a:moveTo>
                    <a:pt x="249729" y="0"/>
                  </a:moveTo>
                  <a:cubicBezTo>
                    <a:pt x="256761" y="0"/>
                    <a:pt x="262387" y="2181"/>
                    <a:pt x="266609" y="6544"/>
                  </a:cubicBezTo>
                  <a:cubicBezTo>
                    <a:pt x="270830" y="10906"/>
                    <a:pt x="272941" y="16973"/>
                    <a:pt x="272941" y="24743"/>
                  </a:cubicBezTo>
                  <a:cubicBezTo>
                    <a:pt x="272941" y="32448"/>
                    <a:pt x="270847" y="38476"/>
                    <a:pt x="266658" y="42828"/>
                  </a:cubicBezTo>
                  <a:cubicBezTo>
                    <a:pt x="262469" y="47179"/>
                    <a:pt x="256869" y="49355"/>
                    <a:pt x="249859" y="49355"/>
                  </a:cubicBezTo>
                  <a:cubicBezTo>
                    <a:pt x="242762" y="49355"/>
                    <a:pt x="237118" y="47190"/>
                    <a:pt x="232930" y="42860"/>
                  </a:cubicBezTo>
                  <a:cubicBezTo>
                    <a:pt x="228741" y="38530"/>
                    <a:pt x="226646" y="32567"/>
                    <a:pt x="226646" y="24970"/>
                  </a:cubicBezTo>
                  <a:cubicBezTo>
                    <a:pt x="226646" y="20109"/>
                    <a:pt x="227373" y="16028"/>
                    <a:pt x="228827" y="12729"/>
                  </a:cubicBezTo>
                  <a:cubicBezTo>
                    <a:pt x="229913" y="10299"/>
                    <a:pt x="231394" y="8117"/>
                    <a:pt x="233271" y="6186"/>
                  </a:cubicBezTo>
                  <a:cubicBezTo>
                    <a:pt x="235149" y="4254"/>
                    <a:pt x="237205" y="2821"/>
                    <a:pt x="239441" y="1888"/>
                  </a:cubicBezTo>
                  <a:cubicBezTo>
                    <a:pt x="242414" y="629"/>
                    <a:pt x="245844" y="0"/>
                    <a:pt x="2497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15"/>
            <p:cNvSpPr/>
            <p:nvPr/>
          </p:nvSpPr>
          <p:spPr>
            <a:xfrm>
              <a:off x="3589217" y="3534086"/>
              <a:ext cx="765070" cy="664983"/>
            </a:xfrm>
            <a:custGeom>
              <a:rect b="b" l="l" r="r" t="t"/>
              <a:pathLst>
                <a:path extrusionOk="0" h="1515954" w="1744122">
                  <a:moveTo>
                    <a:pt x="603980" y="1515955"/>
                  </a:moveTo>
                  <a:cubicBezTo>
                    <a:pt x="458248" y="1343552"/>
                    <a:pt x="53435" y="876827"/>
                    <a:pt x="18193" y="836822"/>
                  </a:cubicBezTo>
                  <a:cubicBezTo>
                    <a:pt x="-7525" y="807295"/>
                    <a:pt x="-6572" y="797770"/>
                    <a:pt x="24860" y="774910"/>
                  </a:cubicBezTo>
                  <a:cubicBezTo>
                    <a:pt x="86773" y="728238"/>
                    <a:pt x="1084993" y="63392"/>
                    <a:pt x="1165003" y="8147"/>
                  </a:cubicBezTo>
                  <a:cubicBezTo>
                    <a:pt x="1181195" y="-3283"/>
                    <a:pt x="1188816" y="-3283"/>
                    <a:pt x="1203103" y="11958"/>
                  </a:cubicBezTo>
                  <a:cubicBezTo>
                    <a:pt x="1383125" y="214840"/>
                    <a:pt x="1564100" y="416770"/>
                    <a:pt x="1744123" y="619652"/>
                  </a:cubicBezTo>
                  <a:cubicBezTo>
                    <a:pt x="1724120" y="666325"/>
                    <a:pt x="1685068" y="698710"/>
                    <a:pt x="1651730" y="733000"/>
                  </a:cubicBezTo>
                  <a:cubicBezTo>
                    <a:pt x="1365028" y="1027322"/>
                    <a:pt x="1044988" y="1278783"/>
                    <a:pt x="684943" y="1478808"/>
                  </a:cubicBezTo>
                  <a:cubicBezTo>
                    <a:pt x="659225" y="1492142"/>
                    <a:pt x="634460" y="1510240"/>
                    <a:pt x="603980" y="151595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15"/>
            <p:cNvSpPr/>
            <p:nvPr/>
          </p:nvSpPr>
          <p:spPr>
            <a:xfrm>
              <a:off x="3113990" y="2602660"/>
              <a:ext cx="879718" cy="1275105"/>
            </a:xfrm>
            <a:custGeom>
              <a:rect b="b" l="l" r="r" t="t"/>
              <a:pathLst>
                <a:path extrusionOk="0" h="2906844" w="2005484">
                  <a:moveTo>
                    <a:pt x="2005485" y="2294387"/>
                  </a:moveTo>
                  <a:cubicBezTo>
                    <a:pt x="1837844" y="2408687"/>
                    <a:pt x="1670205" y="2523939"/>
                    <a:pt x="1502564" y="2638239"/>
                  </a:cubicBezTo>
                  <a:cubicBezTo>
                    <a:pt x="1371119" y="2727775"/>
                    <a:pt x="1229197" y="2818262"/>
                    <a:pt x="1095847" y="2906845"/>
                  </a:cubicBezTo>
                  <a:cubicBezTo>
                    <a:pt x="1025362" y="2854457"/>
                    <a:pt x="855817" y="2739204"/>
                    <a:pt x="725324" y="2624904"/>
                  </a:cubicBezTo>
                  <a:cubicBezTo>
                    <a:pt x="577687" y="2495364"/>
                    <a:pt x="465292" y="2336297"/>
                    <a:pt x="351944" y="2177229"/>
                  </a:cubicBezTo>
                  <a:cubicBezTo>
                    <a:pt x="314797" y="2124842"/>
                    <a:pt x="271934" y="2076264"/>
                    <a:pt x="249074" y="2015304"/>
                  </a:cubicBezTo>
                  <a:cubicBezTo>
                    <a:pt x="235739" y="1981014"/>
                    <a:pt x="229072" y="1945772"/>
                    <a:pt x="227167" y="1910529"/>
                  </a:cubicBezTo>
                  <a:cubicBezTo>
                    <a:pt x="223357" y="1827662"/>
                    <a:pt x="224309" y="1743842"/>
                    <a:pt x="220499" y="1660974"/>
                  </a:cubicBezTo>
                  <a:cubicBezTo>
                    <a:pt x="216689" y="1577154"/>
                    <a:pt x="209069" y="1493334"/>
                    <a:pt x="201449" y="1409514"/>
                  </a:cubicBezTo>
                  <a:cubicBezTo>
                    <a:pt x="191924" y="1296167"/>
                    <a:pt x="209069" y="1195202"/>
                    <a:pt x="320512" y="1135194"/>
                  </a:cubicBezTo>
                  <a:cubicBezTo>
                    <a:pt x="332894" y="1128527"/>
                    <a:pt x="334799" y="1121859"/>
                    <a:pt x="329084" y="1108524"/>
                  </a:cubicBezTo>
                  <a:cubicBezTo>
                    <a:pt x="298605" y="1027562"/>
                    <a:pt x="268124" y="946599"/>
                    <a:pt x="238597" y="865637"/>
                  </a:cubicBezTo>
                  <a:cubicBezTo>
                    <a:pt x="221452" y="852302"/>
                    <a:pt x="217642" y="831347"/>
                    <a:pt x="210974" y="813249"/>
                  </a:cubicBezTo>
                  <a:cubicBezTo>
                    <a:pt x="170017" y="701807"/>
                    <a:pt x="129059" y="591317"/>
                    <a:pt x="88102" y="479874"/>
                  </a:cubicBezTo>
                  <a:cubicBezTo>
                    <a:pt x="62384" y="399864"/>
                    <a:pt x="34762" y="319854"/>
                    <a:pt x="12855" y="237939"/>
                  </a:cubicBezTo>
                  <a:cubicBezTo>
                    <a:pt x="2377" y="198887"/>
                    <a:pt x="-1433" y="157929"/>
                    <a:pt x="472" y="117924"/>
                  </a:cubicBezTo>
                  <a:cubicBezTo>
                    <a:pt x="4282" y="55059"/>
                    <a:pt x="45239" y="10292"/>
                    <a:pt x="108105" y="3624"/>
                  </a:cubicBezTo>
                  <a:cubicBezTo>
                    <a:pt x="134774" y="767"/>
                    <a:pt x="161444" y="-1138"/>
                    <a:pt x="188114" y="767"/>
                  </a:cubicBezTo>
                  <a:cubicBezTo>
                    <a:pt x="236692" y="3624"/>
                    <a:pt x="263362" y="30294"/>
                    <a:pt x="284317" y="69347"/>
                  </a:cubicBezTo>
                  <a:cubicBezTo>
                    <a:pt x="329084" y="151262"/>
                    <a:pt x="370994" y="235082"/>
                    <a:pt x="410999" y="318902"/>
                  </a:cubicBezTo>
                  <a:cubicBezTo>
                    <a:pt x="428144" y="370337"/>
                    <a:pt x="463387" y="413199"/>
                    <a:pt x="474817" y="467492"/>
                  </a:cubicBezTo>
                  <a:cubicBezTo>
                    <a:pt x="527205" y="596079"/>
                    <a:pt x="601499" y="713237"/>
                    <a:pt x="664364" y="835157"/>
                  </a:cubicBezTo>
                  <a:cubicBezTo>
                    <a:pt x="671032" y="847539"/>
                    <a:pt x="677699" y="846587"/>
                    <a:pt x="689130" y="841824"/>
                  </a:cubicBezTo>
                  <a:cubicBezTo>
                    <a:pt x="711989" y="832299"/>
                    <a:pt x="734849" y="823727"/>
                    <a:pt x="758662" y="815154"/>
                  </a:cubicBezTo>
                  <a:cubicBezTo>
                    <a:pt x="821527" y="793247"/>
                    <a:pt x="882487" y="799914"/>
                    <a:pt x="940589" y="830394"/>
                  </a:cubicBezTo>
                  <a:cubicBezTo>
                    <a:pt x="956782" y="838967"/>
                    <a:pt x="973927" y="845634"/>
                    <a:pt x="987262" y="857064"/>
                  </a:cubicBezTo>
                  <a:cubicBezTo>
                    <a:pt x="1038697" y="898974"/>
                    <a:pt x="1096799" y="915167"/>
                    <a:pt x="1163474" y="918024"/>
                  </a:cubicBezTo>
                  <a:cubicBezTo>
                    <a:pt x="1225387" y="919929"/>
                    <a:pt x="1281585" y="947552"/>
                    <a:pt x="1332067" y="979937"/>
                  </a:cubicBezTo>
                  <a:cubicBezTo>
                    <a:pt x="1422555" y="1037087"/>
                    <a:pt x="1520662" y="1066614"/>
                    <a:pt x="1627342" y="1078997"/>
                  </a:cubicBezTo>
                  <a:cubicBezTo>
                    <a:pt x="1758787" y="1093284"/>
                    <a:pt x="1824510" y="1162817"/>
                    <a:pt x="1854037" y="1292357"/>
                  </a:cubicBezTo>
                  <a:cubicBezTo>
                    <a:pt x="1871182" y="1369509"/>
                    <a:pt x="1872135" y="1448567"/>
                    <a:pt x="1879755" y="1525719"/>
                  </a:cubicBezTo>
                  <a:cubicBezTo>
                    <a:pt x="1896899" y="1707647"/>
                    <a:pt x="1902614" y="1890527"/>
                    <a:pt x="1927380" y="2072454"/>
                  </a:cubicBezTo>
                  <a:cubicBezTo>
                    <a:pt x="1940714" y="2151512"/>
                    <a:pt x="1967385" y="2224854"/>
                    <a:pt x="2005485" y="2294387"/>
                  </a:cubicBezTo>
                  <a:close/>
                </a:path>
              </a:pathLst>
            </a:custGeom>
            <a:solidFill>
              <a:srgbClr val="FECBA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8" name="Google Shape;558;p15"/>
          <p:cNvGrpSpPr/>
          <p:nvPr/>
        </p:nvGrpSpPr>
        <p:grpSpPr>
          <a:xfrm>
            <a:off x="5471151" y="1338057"/>
            <a:ext cx="1441949" cy="2959396"/>
            <a:chOff x="5146455" y="374253"/>
            <a:chExt cx="2742212" cy="5628002"/>
          </a:xfrm>
        </p:grpSpPr>
        <p:sp>
          <p:nvSpPr>
            <p:cNvPr id="559" name="Google Shape;559;p15"/>
            <p:cNvSpPr/>
            <p:nvPr/>
          </p:nvSpPr>
          <p:spPr>
            <a:xfrm>
              <a:off x="5146455" y="1233884"/>
              <a:ext cx="2742212" cy="4768371"/>
            </a:xfrm>
            <a:custGeom>
              <a:rect b="b" l="l" r="r" t="t"/>
              <a:pathLst>
                <a:path extrusionOk="0" h="4768371" w="2742212">
                  <a:moveTo>
                    <a:pt x="2742178" y="1123379"/>
                  </a:moveTo>
                  <a:cubicBezTo>
                    <a:pt x="2739892" y="1054513"/>
                    <a:pt x="2683790" y="1002316"/>
                    <a:pt x="2615305" y="1004411"/>
                  </a:cubicBezTo>
                  <a:cubicBezTo>
                    <a:pt x="2604732" y="1004697"/>
                    <a:pt x="2497481" y="1013460"/>
                    <a:pt x="2332698" y="1027081"/>
                  </a:cubicBezTo>
                  <a:lnTo>
                    <a:pt x="2332698" y="64008"/>
                  </a:lnTo>
                  <a:cubicBezTo>
                    <a:pt x="2332698" y="28670"/>
                    <a:pt x="2304028" y="0"/>
                    <a:pt x="2268690" y="0"/>
                  </a:cubicBezTo>
                  <a:lnTo>
                    <a:pt x="470085" y="0"/>
                  </a:lnTo>
                  <a:cubicBezTo>
                    <a:pt x="434747" y="0"/>
                    <a:pt x="406077" y="28670"/>
                    <a:pt x="406077" y="64008"/>
                  </a:cubicBezTo>
                  <a:lnTo>
                    <a:pt x="406077" y="1189482"/>
                  </a:lnTo>
                  <a:cubicBezTo>
                    <a:pt x="234817" y="1203960"/>
                    <a:pt x="122898" y="1213390"/>
                    <a:pt x="112897" y="1214247"/>
                  </a:cubicBezTo>
                  <a:cubicBezTo>
                    <a:pt x="47460" y="1219200"/>
                    <a:pt x="121" y="1280065"/>
                    <a:pt x="26" y="1344835"/>
                  </a:cubicBezTo>
                  <a:cubicBezTo>
                    <a:pt x="-165" y="2446115"/>
                    <a:pt x="788" y="3534442"/>
                    <a:pt x="26" y="4635723"/>
                  </a:cubicBezTo>
                  <a:cubicBezTo>
                    <a:pt x="26" y="4669251"/>
                    <a:pt x="12123" y="4690587"/>
                    <a:pt x="40983" y="4703255"/>
                  </a:cubicBezTo>
                  <a:cubicBezTo>
                    <a:pt x="62510" y="4712685"/>
                    <a:pt x="84608" y="4721828"/>
                    <a:pt x="107373" y="4727639"/>
                  </a:cubicBezTo>
                  <a:cubicBezTo>
                    <a:pt x="212338" y="4754404"/>
                    <a:pt x="319780" y="4762976"/>
                    <a:pt x="427413" y="4765834"/>
                  </a:cubicBezTo>
                  <a:cubicBezTo>
                    <a:pt x="792601" y="4775359"/>
                    <a:pt x="1156551" y="4757642"/>
                    <a:pt x="1519835" y="4719924"/>
                  </a:cubicBezTo>
                  <a:cubicBezTo>
                    <a:pt x="1798441" y="4691063"/>
                    <a:pt x="2075714" y="4655535"/>
                    <a:pt x="2349177" y="4594194"/>
                  </a:cubicBezTo>
                  <a:cubicBezTo>
                    <a:pt x="2455380" y="4570381"/>
                    <a:pt x="2561108" y="4543901"/>
                    <a:pt x="2658453" y="4492467"/>
                  </a:cubicBezTo>
                  <a:cubicBezTo>
                    <a:pt x="2702745" y="4469130"/>
                    <a:pt x="2727700" y="4437507"/>
                    <a:pt x="2723986" y="4382834"/>
                  </a:cubicBezTo>
                  <a:cubicBezTo>
                    <a:pt x="2719604" y="4318159"/>
                    <a:pt x="2743226" y="1156621"/>
                    <a:pt x="2742178" y="1123379"/>
                  </a:cubicBezTo>
                  <a:close/>
                </a:path>
              </a:pathLst>
            </a:custGeom>
            <a:solidFill>
              <a:srgbClr val="111A4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15"/>
            <p:cNvSpPr/>
            <p:nvPr/>
          </p:nvSpPr>
          <p:spPr>
            <a:xfrm>
              <a:off x="5404663" y="1886061"/>
              <a:ext cx="2216754" cy="3911422"/>
            </a:xfrm>
            <a:custGeom>
              <a:rect b="b" l="l" r="r" t="t"/>
              <a:pathLst>
                <a:path extrusionOk="0" h="3911422" w="2216754">
                  <a:moveTo>
                    <a:pt x="2117162" y="0"/>
                  </a:moveTo>
                  <a:cubicBezTo>
                    <a:pt x="2170883" y="1524"/>
                    <a:pt x="2216794" y="21146"/>
                    <a:pt x="2216222" y="85439"/>
                  </a:cubicBezTo>
                  <a:cubicBezTo>
                    <a:pt x="2217365" y="178975"/>
                    <a:pt x="2216413" y="3347847"/>
                    <a:pt x="2215746" y="3531775"/>
                  </a:cubicBezTo>
                  <a:cubicBezTo>
                    <a:pt x="2219270" y="3700177"/>
                    <a:pt x="2205554" y="3717703"/>
                    <a:pt x="2060488" y="3762280"/>
                  </a:cubicBezTo>
                  <a:cubicBezTo>
                    <a:pt x="1897516" y="3812381"/>
                    <a:pt x="1729590" y="3836480"/>
                    <a:pt x="1560902" y="3855625"/>
                  </a:cubicBezTo>
                  <a:cubicBezTo>
                    <a:pt x="1324682" y="3882390"/>
                    <a:pt x="1087700" y="3896582"/>
                    <a:pt x="850147" y="3907346"/>
                  </a:cubicBezTo>
                  <a:cubicBezTo>
                    <a:pt x="645073" y="3916585"/>
                    <a:pt x="441715" y="3909251"/>
                    <a:pt x="237784" y="3894106"/>
                  </a:cubicBezTo>
                  <a:cubicBezTo>
                    <a:pt x="182349" y="3890010"/>
                    <a:pt x="127580" y="3880009"/>
                    <a:pt x="74621" y="3862673"/>
                  </a:cubicBezTo>
                  <a:cubicBezTo>
                    <a:pt x="20329" y="3844957"/>
                    <a:pt x="3469" y="3822001"/>
                    <a:pt x="612" y="3765614"/>
                  </a:cubicBezTo>
                  <a:cubicBezTo>
                    <a:pt x="-341" y="3746564"/>
                    <a:pt x="-55" y="324898"/>
                    <a:pt x="612" y="242602"/>
                  </a:cubicBezTo>
                  <a:cubicBezTo>
                    <a:pt x="40" y="166402"/>
                    <a:pt x="42808" y="149257"/>
                    <a:pt x="95576" y="141446"/>
                  </a:cubicBezTo>
                  <a:cubicBezTo>
                    <a:pt x="196255" y="133445"/>
                    <a:pt x="1971430" y="9716"/>
                    <a:pt x="2117162" y="0"/>
                  </a:cubicBezTo>
                  <a:close/>
                </a:path>
              </a:pathLst>
            </a:custGeom>
            <a:solidFill>
              <a:srgbClr val="81818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15"/>
            <p:cNvSpPr/>
            <p:nvPr/>
          </p:nvSpPr>
          <p:spPr>
            <a:xfrm>
              <a:off x="5641876" y="2248201"/>
              <a:ext cx="1751552" cy="1105090"/>
            </a:xfrm>
            <a:custGeom>
              <a:rect b="b" l="l" r="r" t="t"/>
              <a:pathLst>
                <a:path extrusionOk="0" h="1105090" w="1751552">
                  <a:moveTo>
                    <a:pt x="1692974" y="1105091"/>
                  </a:moveTo>
                  <a:lnTo>
                    <a:pt x="58674" y="1105091"/>
                  </a:lnTo>
                  <a:cubicBezTo>
                    <a:pt x="26384" y="1105091"/>
                    <a:pt x="0" y="1078706"/>
                    <a:pt x="0" y="1046417"/>
                  </a:cubicBezTo>
                  <a:lnTo>
                    <a:pt x="0" y="58674"/>
                  </a:lnTo>
                  <a:cubicBezTo>
                    <a:pt x="0" y="26384"/>
                    <a:pt x="26384" y="0"/>
                    <a:pt x="58674" y="0"/>
                  </a:cubicBezTo>
                  <a:lnTo>
                    <a:pt x="1692878" y="0"/>
                  </a:lnTo>
                  <a:cubicBezTo>
                    <a:pt x="1725168" y="0"/>
                    <a:pt x="1751552" y="26384"/>
                    <a:pt x="1751552" y="58674"/>
                  </a:cubicBezTo>
                  <a:lnTo>
                    <a:pt x="1751552" y="1046417"/>
                  </a:lnTo>
                  <a:cubicBezTo>
                    <a:pt x="1751648" y="1078706"/>
                    <a:pt x="1725168" y="1105091"/>
                    <a:pt x="1692974" y="110509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15"/>
            <p:cNvSpPr/>
            <p:nvPr/>
          </p:nvSpPr>
          <p:spPr>
            <a:xfrm>
              <a:off x="5645146" y="3751394"/>
              <a:ext cx="1741279" cy="1099231"/>
            </a:xfrm>
            <a:custGeom>
              <a:rect b="b" l="l" r="r" t="t"/>
              <a:pathLst>
                <a:path extrusionOk="0" h="1099231" w="1741279">
                  <a:moveTo>
                    <a:pt x="677672" y="829193"/>
                  </a:moveTo>
                  <a:cubicBezTo>
                    <a:pt x="807593" y="830146"/>
                    <a:pt x="937419" y="829956"/>
                    <a:pt x="1067340" y="829193"/>
                  </a:cubicBezTo>
                  <a:cubicBezTo>
                    <a:pt x="1103249" y="829003"/>
                    <a:pt x="1120299" y="844815"/>
                    <a:pt x="1120299" y="880152"/>
                  </a:cubicBezTo>
                  <a:cubicBezTo>
                    <a:pt x="1120299" y="935588"/>
                    <a:pt x="1120108" y="991023"/>
                    <a:pt x="1120394" y="1046459"/>
                  </a:cubicBezTo>
                  <a:cubicBezTo>
                    <a:pt x="1120585" y="1081511"/>
                    <a:pt x="1105059" y="1099037"/>
                    <a:pt x="1068769" y="1098561"/>
                  </a:cubicBezTo>
                  <a:cubicBezTo>
                    <a:pt x="1002094" y="1097894"/>
                    <a:pt x="742347" y="1097608"/>
                    <a:pt x="679006" y="1098846"/>
                  </a:cubicBezTo>
                  <a:cubicBezTo>
                    <a:pt x="641287" y="1099513"/>
                    <a:pt x="623284" y="1084845"/>
                    <a:pt x="624332" y="1045697"/>
                  </a:cubicBezTo>
                  <a:cubicBezTo>
                    <a:pt x="625666" y="991881"/>
                    <a:pt x="625475" y="937969"/>
                    <a:pt x="624427" y="884153"/>
                  </a:cubicBezTo>
                  <a:cubicBezTo>
                    <a:pt x="623665" y="846720"/>
                    <a:pt x="638524" y="828908"/>
                    <a:pt x="677672" y="829193"/>
                  </a:cubicBezTo>
                  <a:close/>
                  <a:moveTo>
                    <a:pt x="54451" y="829099"/>
                  </a:moveTo>
                  <a:cubicBezTo>
                    <a:pt x="184563" y="830146"/>
                    <a:pt x="314770" y="830146"/>
                    <a:pt x="444881" y="829099"/>
                  </a:cubicBezTo>
                  <a:cubicBezTo>
                    <a:pt x="480981" y="828813"/>
                    <a:pt x="498412" y="844243"/>
                    <a:pt x="498602" y="879486"/>
                  </a:cubicBezTo>
                  <a:cubicBezTo>
                    <a:pt x="498983" y="935017"/>
                    <a:pt x="498602" y="990547"/>
                    <a:pt x="498793" y="1046174"/>
                  </a:cubicBezTo>
                  <a:cubicBezTo>
                    <a:pt x="498983" y="1084274"/>
                    <a:pt x="480314" y="1099799"/>
                    <a:pt x="442405" y="1098942"/>
                  </a:cubicBezTo>
                  <a:cubicBezTo>
                    <a:pt x="378968" y="1097418"/>
                    <a:pt x="124936" y="1096751"/>
                    <a:pt x="61500" y="1099133"/>
                  </a:cubicBezTo>
                  <a:cubicBezTo>
                    <a:pt x="15208" y="1100847"/>
                    <a:pt x="-1175" y="1080083"/>
                    <a:pt x="64" y="1036553"/>
                  </a:cubicBezTo>
                  <a:cubicBezTo>
                    <a:pt x="1492" y="985785"/>
                    <a:pt x="635" y="935017"/>
                    <a:pt x="349" y="884153"/>
                  </a:cubicBezTo>
                  <a:cubicBezTo>
                    <a:pt x="159" y="847482"/>
                    <a:pt x="15018" y="828718"/>
                    <a:pt x="54451" y="829099"/>
                  </a:cubicBezTo>
                  <a:close/>
                  <a:moveTo>
                    <a:pt x="1693418" y="829004"/>
                  </a:moveTo>
                  <a:cubicBezTo>
                    <a:pt x="1727994" y="828718"/>
                    <a:pt x="1742090" y="841672"/>
                    <a:pt x="1741138" y="876629"/>
                  </a:cubicBezTo>
                  <a:cubicBezTo>
                    <a:pt x="1739519" y="935207"/>
                    <a:pt x="1739423" y="993881"/>
                    <a:pt x="1741138" y="1052460"/>
                  </a:cubicBezTo>
                  <a:cubicBezTo>
                    <a:pt x="1742186" y="1088655"/>
                    <a:pt x="1725707" y="1099514"/>
                    <a:pt x="1692275" y="1098942"/>
                  </a:cubicBezTo>
                  <a:cubicBezTo>
                    <a:pt x="1625790" y="1097704"/>
                    <a:pt x="1359566" y="1097609"/>
                    <a:pt x="1293082" y="1098942"/>
                  </a:cubicBezTo>
                  <a:cubicBezTo>
                    <a:pt x="1258982" y="1099609"/>
                    <a:pt x="1244028" y="1086655"/>
                    <a:pt x="1244981" y="1051412"/>
                  </a:cubicBezTo>
                  <a:cubicBezTo>
                    <a:pt x="1246600" y="992834"/>
                    <a:pt x="1246505" y="934160"/>
                    <a:pt x="1244981" y="875581"/>
                  </a:cubicBezTo>
                  <a:cubicBezTo>
                    <a:pt x="1244028" y="839672"/>
                    <a:pt x="1260792" y="828908"/>
                    <a:pt x="1294130" y="829099"/>
                  </a:cubicBezTo>
                  <a:cubicBezTo>
                    <a:pt x="1427194" y="830052"/>
                    <a:pt x="1560258" y="830147"/>
                    <a:pt x="1693418" y="829004"/>
                  </a:cubicBezTo>
                  <a:close/>
                  <a:moveTo>
                    <a:pt x="979642" y="413088"/>
                  </a:moveTo>
                  <a:cubicBezTo>
                    <a:pt x="1012631" y="413100"/>
                    <a:pt x="1039599" y="413142"/>
                    <a:pt x="1054672" y="413237"/>
                  </a:cubicBezTo>
                  <a:cubicBezTo>
                    <a:pt x="1107345" y="413618"/>
                    <a:pt x="1119727" y="425714"/>
                    <a:pt x="1120204" y="476864"/>
                  </a:cubicBezTo>
                  <a:cubicBezTo>
                    <a:pt x="1120680" y="527632"/>
                    <a:pt x="1119727" y="578400"/>
                    <a:pt x="1120394" y="629073"/>
                  </a:cubicBezTo>
                  <a:cubicBezTo>
                    <a:pt x="1120870" y="665840"/>
                    <a:pt x="1105630" y="685652"/>
                    <a:pt x="1067054" y="685652"/>
                  </a:cubicBezTo>
                  <a:cubicBezTo>
                    <a:pt x="937038" y="685366"/>
                    <a:pt x="806927" y="685366"/>
                    <a:pt x="676910" y="685747"/>
                  </a:cubicBezTo>
                  <a:cubicBezTo>
                    <a:pt x="641858" y="685842"/>
                    <a:pt x="623856" y="670888"/>
                    <a:pt x="624332" y="634407"/>
                  </a:cubicBezTo>
                  <a:cubicBezTo>
                    <a:pt x="625094" y="578876"/>
                    <a:pt x="625380" y="523346"/>
                    <a:pt x="624142" y="467910"/>
                  </a:cubicBezTo>
                  <a:cubicBezTo>
                    <a:pt x="623284" y="429143"/>
                    <a:pt x="641668" y="413046"/>
                    <a:pt x="678720" y="413141"/>
                  </a:cubicBezTo>
                  <a:cubicBezTo>
                    <a:pt x="727512" y="413284"/>
                    <a:pt x="880674" y="413052"/>
                    <a:pt x="979642" y="413088"/>
                  </a:cubicBezTo>
                  <a:close/>
                  <a:moveTo>
                    <a:pt x="55118" y="413046"/>
                  </a:moveTo>
                  <a:cubicBezTo>
                    <a:pt x="184943" y="413237"/>
                    <a:pt x="314769" y="413332"/>
                    <a:pt x="444690" y="413046"/>
                  </a:cubicBezTo>
                  <a:cubicBezTo>
                    <a:pt x="479742" y="412951"/>
                    <a:pt x="498221" y="429524"/>
                    <a:pt x="498506" y="464481"/>
                  </a:cubicBezTo>
                  <a:cubicBezTo>
                    <a:pt x="498983" y="521441"/>
                    <a:pt x="499078" y="578496"/>
                    <a:pt x="498602" y="635455"/>
                  </a:cubicBezTo>
                  <a:cubicBezTo>
                    <a:pt x="498221" y="670793"/>
                    <a:pt x="478790" y="686128"/>
                    <a:pt x="444023" y="685747"/>
                  </a:cubicBezTo>
                  <a:cubicBezTo>
                    <a:pt x="379063" y="685175"/>
                    <a:pt x="125698" y="684318"/>
                    <a:pt x="63976" y="686128"/>
                  </a:cubicBezTo>
                  <a:cubicBezTo>
                    <a:pt x="20161" y="687366"/>
                    <a:pt x="-985" y="670507"/>
                    <a:pt x="63" y="625263"/>
                  </a:cubicBezTo>
                  <a:cubicBezTo>
                    <a:pt x="1397" y="573066"/>
                    <a:pt x="635" y="520774"/>
                    <a:pt x="254" y="468482"/>
                  </a:cubicBezTo>
                  <a:cubicBezTo>
                    <a:pt x="-32" y="431239"/>
                    <a:pt x="17684" y="412951"/>
                    <a:pt x="55118" y="413046"/>
                  </a:cubicBezTo>
                  <a:close/>
                  <a:moveTo>
                    <a:pt x="1293083" y="412951"/>
                  </a:moveTo>
                  <a:cubicBezTo>
                    <a:pt x="1361282" y="413522"/>
                    <a:pt x="1627791" y="413713"/>
                    <a:pt x="1692752" y="412951"/>
                  </a:cubicBezTo>
                  <a:cubicBezTo>
                    <a:pt x="1726375" y="412570"/>
                    <a:pt x="1741996" y="426000"/>
                    <a:pt x="1741043" y="461147"/>
                  </a:cubicBezTo>
                  <a:cubicBezTo>
                    <a:pt x="1739519" y="521345"/>
                    <a:pt x="1740186" y="581639"/>
                    <a:pt x="1740758" y="641932"/>
                  </a:cubicBezTo>
                  <a:cubicBezTo>
                    <a:pt x="1741043" y="671745"/>
                    <a:pt x="1727708" y="685652"/>
                    <a:pt x="1697990" y="685556"/>
                  </a:cubicBezTo>
                  <a:cubicBezTo>
                    <a:pt x="1561592" y="685366"/>
                    <a:pt x="1425194" y="685366"/>
                    <a:pt x="1288796" y="685556"/>
                  </a:cubicBezTo>
                  <a:cubicBezTo>
                    <a:pt x="1259364" y="685652"/>
                    <a:pt x="1244981" y="672507"/>
                    <a:pt x="1245267" y="642408"/>
                  </a:cubicBezTo>
                  <a:cubicBezTo>
                    <a:pt x="1245743" y="580591"/>
                    <a:pt x="1245934" y="518678"/>
                    <a:pt x="1245172" y="456861"/>
                  </a:cubicBezTo>
                  <a:cubicBezTo>
                    <a:pt x="1244791" y="423333"/>
                    <a:pt x="1262793" y="412665"/>
                    <a:pt x="1293083" y="412951"/>
                  </a:cubicBezTo>
                  <a:close/>
                  <a:moveTo>
                    <a:pt x="1289844" y="233"/>
                  </a:moveTo>
                  <a:cubicBezTo>
                    <a:pt x="1426052" y="900"/>
                    <a:pt x="1562354" y="805"/>
                    <a:pt x="1698562" y="328"/>
                  </a:cubicBezTo>
                  <a:cubicBezTo>
                    <a:pt x="1728756" y="233"/>
                    <a:pt x="1741520" y="12997"/>
                    <a:pt x="1741043" y="43191"/>
                  </a:cubicBezTo>
                  <a:cubicBezTo>
                    <a:pt x="1740091" y="103389"/>
                    <a:pt x="1739519" y="163587"/>
                    <a:pt x="1741234" y="223785"/>
                  </a:cubicBezTo>
                  <a:cubicBezTo>
                    <a:pt x="1742282" y="260170"/>
                    <a:pt x="1725137" y="270457"/>
                    <a:pt x="1691990" y="269791"/>
                  </a:cubicBezTo>
                  <a:cubicBezTo>
                    <a:pt x="1625410" y="268457"/>
                    <a:pt x="1359281" y="268457"/>
                    <a:pt x="1292797" y="269791"/>
                  </a:cubicBezTo>
                  <a:cubicBezTo>
                    <a:pt x="1258412" y="270457"/>
                    <a:pt x="1244029" y="256932"/>
                    <a:pt x="1244981" y="221975"/>
                  </a:cubicBezTo>
                  <a:cubicBezTo>
                    <a:pt x="1246600" y="163396"/>
                    <a:pt x="1246315" y="104722"/>
                    <a:pt x="1245077" y="46144"/>
                  </a:cubicBezTo>
                  <a:cubicBezTo>
                    <a:pt x="1244410" y="13854"/>
                    <a:pt x="1257459" y="43"/>
                    <a:pt x="1289844" y="233"/>
                  </a:cubicBezTo>
                  <a:close/>
                  <a:moveTo>
                    <a:pt x="674148" y="233"/>
                  </a:moveTo>
                  <a:cubicBezTo>
                    <a:pt x="739204" y="995"/>
                    <a:pt x="1001999" y="1090"/>
                    <a:pt x="1068483" y="328"/>
                  </a:cubicBezTo>
                  <a:cubicBezTo>
                    <a:pt x="1104488" y="-53"/>
                    <a:pt x="1120680" y="16711"/>
                    <a:pt x="1120299" y="52240"/>
                  </a:cubicBezTo>
                  <a:cubicBezTo>
                    <a:pt x="1119823" y="107675"/>
                    <a:pt x="1119918" y="163110"/>
                    <a:pt x="1120204" y="218451"/>
                  </a:cubicBezTo>
                  <a:cubicBezTo>
                    <a:pt x="1120394" y="254169"/>
                    <a:pt x="1102964" y="269695"/>
                    <a:pt x="1067435" y="269505"/>
                  </a:cubicBezTo>
                  <a:cubicBezTo>
                    <a:pt x="937609" y="268933"/>
                    <a:pt x="807784" y="268933"/>
                    <a:pt x="677958" y="269505"/>
                  </a:cubicBezTo>
                  <a:cubicBezTo>
                    <a:pt x="643192" y="269695"/>
                    <a:pt x="624047" y="256646"/>
                    <a:pt x="624428" y="219689"/>
                  </a:cubicBezTo>
                  <a:cubicBezTo>
                    <a:pt x="624999" y="162730"/>
                    <a:pt x="624713" y="105675"/>
                    <a:pt x="624523" y="48715"/>
                  </a:cubicBezTo>
                  <a:cubicBezTo>
                    <a:pt x="624428" y="15187"/>
                    <a:pt x="640525" y="-148"/>
                    <a:pt x="674148" y="233"/>
                  </a:cubicBezTo>
                  <a:close/>
                  <a:moveTo>
                    <a:pt x="56546" y="42"/>
                  </a:moveTo>
                  <a:cubicBezTo>
                    <a:pt x="121507" y="1566"/>
                    <a:pt x="378682" y="1661"/>
                    <a:pt x="442118" y="42"/>
                  </a:cubicBezTo>
                  <a:cubicBezTo>
                    <a:pt x="480028" y="-910"/>
                    <a:pt x="498887" y="14234"/>
                    <a:pt x="498792" y="52430"/>
                  </a:cubicBezTo>
                  <a:cubicBezTo>
                    <a:pt x="498697" y="107961"/>
                    <a:pt x="498887" y="163491"/>
                    <a:pt x="498697" y="219022"/>
                  </a:cubicBezTo>
                  <a:cubicBezTo>
                    <a:pt x="498602" y="254455"/>
                    <a:pt x="480980" y="269886"/>
                    <a:pt x="445166" y="269695"/>
                  </a:cubicBezTo>
                  <a:cubicBezTo>
                    <a:pt x="315055" y="268838"/>
                    <a:pt x="184848" y="268742"/>
                    <a:pt x="54737" y="269790"/>
                  </a:cubicBezTo>
                  <a:cubicBezTo>
                    <a:pt x="15589" y="270076"/>
                    <a:pt x="63" y="251978"/>
                    <a:pt x="349" y="215021"/>
                  </a:cubicBezTo>
                  <a:cubicBezTo>
                    <a:pt x="730" y="161110"/>
                    <a:pt x="635" y="107103"/>
                    <a:pt x="444" y="53096"/>
                  </a:cubicBezTo>
                  <a:cubicBezTo>
                    <a:pt x="349" y="15282"/>
                    <a:pt x="18256" y="-910"/>
                    <a:pt x="56546" y="42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15"/>
            <p:cNvSpPr/>
            <p:nvPr/>
          </p:nvSpPr>
          <p:spPr>
            <a:xfrm>
              <a:off x="6890696" y="5096402"/>
              <a:ext cx="495215" cy="274321"/>
            </a:xfrm>
            <a:custGeom>
              <a:rect b="b" l="l" r="r" t="t"/>
              <a:pathLst>
                <a:path extrusionOk="0" h="274321" w="495215">
                  <a:moveTo>
                    <a:pt x="135163" y="273904"/>
                  </a:moveTo>
                  <a:cubicBezTo>
                    <a:pt x="58201" y="272666"/>
                    <a:pt x="479" y="214754"/>
                    <a:pt x="3" y="138935"/>
                  </a:cubicBezTo>
                  <a:cubicBezTo>
                    <a:pt x="-473" y="60544"/>
                    <a:pt x="57439" y="1298"/>
                    <a:pt x="136592" y="536"/>
                  </a:cubicBezTo>
                  <a:cubicBezTo>
                    <a:pt x="211077" y="-130"/>
                    <a:pt x="285563" y="-226"/>
                    <a:pt x="360048" y="536"/>
                  </a:cubicBezTo>
                  <a:cubicBezTo>
                    <a:pt x="439010" y="1394"/>
                    <a:pt x="495970" y="60925"/>
                    <a:pt x="495208" y="140268"/>
                  </a:cubicBezTo>
                  <a:cubicBezTo>
                    <a:pt x="494446" y="216563"/>
                    <a:pt x="437201" y="272856"/>
                    <a:pt x="358714" y="273809"/>
                  </a:cubicBezTo>
                  <a:cubicBezTo>
                    <a:pt x="320614" y="274476"/>
                    <a:pt x="171643" y="274476"/>
                    <a:pt x="135163" y="273904"/>
                  </a:cubicBezTo>
                  <a:close/>
                </a:path>
              </a:pathLst>
            </a:custGeom>
            <a:solidFill>
              <a:srgbClr val="69BD4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15"/>
            <p:cNvSpPr/>
            <p:nvPr/>
          </p:nvSpPr>
          <p:spPr>
            <a:xfrm>
              <a:off x="6269077" y="5096151"/>
              <a:ext cx="496463" cy="275142"/>
            </a:xfrm>
            <a:custGeom>
              <a:rect b="b" l="l" r="r" t="t"/>
              <a:pathLst>
                <a:path extrusionOk="0" h="275142" w="496463">
                  <a:moveTo>
                    <a:pt x="360255" y="1073"/>
                  </a:moveTo>
                  <a:cubicBezTo>
                    <a:pt x="437408" y="3740"/>
                    <a:pt x="496272" y="63366"/>
                    <a:pt x="496463" y="137280"/>
                  </a:cubicBezTo>
                  <a:cubicBezTo>
                    <a:pt x="496653" y="211480"/>
                    <a:pt x="437789" y="272250"/>
                    <a:pt x="361017" y="273869"/>
                  </a:cubicBezTo>
                  <a:cubicBezTo>
                    <a:pt x="285008" y="275488"/>
                    <a:pt x="208998" y="275678"/>
                    <a:pt x="132989" y="273773"/>
                  </a:cubicBezTo>
                  <a:cubicBezTo>
                    <a:pt x="57741" y="271869"/>
                    <a:pt x="1163" y="213480"/>
                    <a:pt x="20" y="140328"/>
                  </a:cubicBezTo>
                  <a:cubicBezTo>
                    <a:pt x="-1218" y="64985"/>
                    <a:pt x="55551" y="4407"/>
                    <a:pt x="132227" y="1073"/>
                  </a:cubicBezTo>
                  <a:cubicBezTo>
                    <a:pt x="170136" y="-451"/>
                    <a:pt x="322346" y="-261"/>
                    <a:pt x="360255" y="1073"/>
                  </a:cubicBezTo>
                  <a:close/>
                </a:path>
              </a:pathLst>
            </a:custGeom>
            <a:solidFill>
              <a:srgbClr val="F6EB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15"/>
            <p:cNvSpPr/>
            <p:nvPr/>
          </p:nvSpPr>
          <p:spPr>
            <a:xfrm>
              <a:off x="5645208" y="5095270"/>
              <a:ext cx="498688" cy="276404"/>
            </a:xfrm>
            <a:custGeom>
              <a:rect b="b" l="l" r="r" t="t"/>
              <a:pathLst>
                <a:path extrusionOk="0" h="276404" w="498688">
                  <a:moveTo>
                    <a:pt x="136304" y="275131"/>
                  </a:moveTo>
                  <a:cubicBezTo>
                    <a:pt x="60199" y="271701"/>
                    <a:pt x="-285" y="210075"/>
                    <a:pt x="1" y="138161"/>
                  </a:cubicBezTo>
                  <a:cubicBezTo>
                    <a:pt x="287" y="68628"/>
                    <a:pt x="59056" y="5382"/>
                    <a:pt x="132589" y="2334"/>
                  </a:cubicBezTo>
                  <a:cubicBezTo>
                    <a:pt x="209932" y="-904"/>
                    <a:pt x="287656" y="-619"/>
                    <a:pt x="365094" y="2239"/>
                  </a:cubicBezTo>
                  <a:cubicBezTo>
                    <a:pt x="441199" y="5001"/>
                    <a:pt x="500730" y="69676"/>
                    <a:pt x="498635" y="141495"/>
                  </a:cubicBezTo>
                  <a:cubicBezTo>
                    <a:pt x="496635" y="212456"/>
                    <a:pt x="438246" y="271416"/>
                    <a:pt x="364142" y="275035"/>
                  </a:cubicBezTo>
                  <a:cubicBezTo>
                    <a:pt x="324613" y="276940"/>
                    <a:pt x="172594" y="276750"/>
                    <a:pt x="136304" y="275131"/>
                  </a:cubicBezTo>
                  <a:close/>
                </a:path>
              </a:pathLst>
            </a:custGeom>
            <a:solidFill>
              <a:srgbClr val="F2672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15"/>
            <p:cNvSpPr/>
            <p:nvPr/>
          </p:nvSpPr>
          <p:spPr>
            <a:xfrm>
              <a:off x="5646081" y="3438135"/>
              <a:ext cx="1738971" cy="117266"/>
            </a:xfrm>
            <a:custGeom>
              <a:rect b="b" l="l" r="r" t="t"/>
              <a:pathLst>
                <a:path extrusionOk="0" h="117266" w="1738971">
                  <a:moveTo>
                    <a:pt x="1312721" y="215"/>
                  </a:moveTo>
                  <a:cubicBezTo>
                    <a:pt x="1374443" y="596"/>
                    <a:pt x="1614949" y="405"/>
                    <a:pt x="1673433" y="310"/>
                  </a:cubicBezTo>
                  <a:cubicBezTo>
                    <a:pt x="1712390" y="215"/>
                    <a:pt x="1738489" y="16407"/>
                    <a:pt x="1738965" y="57936"/>
                  </a:cubicBezTo>
                  <a:cubicBezTo>
                    <a:pt x="1739441" y="99751"/>
                    <a:pt x="1713057" y="116515"/>
                    <a:pt x="1674481" y="116610"/>
                  </a:cubicBezTo>
                  <a:cubicBezTo>
                    <a:pt x="1552656" y="116991"/>
                    <a:pt x="1430831" y="116991"/>
                    <a:pt x="1309006" y="116515"/>
                  </a:cubicBezTo>
                  <a:cubicBezTo>
                    <a:pt x="1269954" y="116420"/>
                    <a:pt x="1243855" y="97656"/>
                    <a:pt x="1245379" y="56793"/>
                  </a:cubicBezTo>
                  <a:cubicBezTo>
                    <a:pt x="1246808" y="16312"/>
                    <a:pt x="1273764" y="-71"/>
                    <a:pt x="1312721" y="215"/>
                  </a:cubicBezTo>
                  <a:close/>
                  <a:moveTo>
                    <a:pt x="695501" y="119"/>
                  </a:moveTo>
                  <a:cubicBezTo>
                    <a:pt x="812563" y="882"/>
                    <a:pt x="929626" y="119"/>
                    <a:pt x="1046783" y="501"/>
                  </a:cubicBezTo>
                  <a:cubicBezTo>
                    <a:pt x="1092217" y="691"/>
                    <a:pt x="1118411" y="22027"/>
                    <a:pt x="1119078" y="57651"/>
                  </a:cubicBezTo>
                  <a:cubicBezTo>
                    <a:pt x="1119745" y="93465"/>
                    <a:pt x="1094027" y="116039"/>
                    <a:pt x="1048783" y="116706"/>
                  </a:cubicBezTo>
                  <a:cubicBezTo>
                    <a:pt x="988585" y="117468"/>
                    <a:pt x="751222" y="117468"/>
                    <a:pt x="692739" y="116610"/>
                  </a:cubicBezTo>
                  <a:cubicBezTo>
                    <a:pt x="646352" y="115943"/>
                    <a:pt x="621682" y="94703"/>
                    <a:pt x="624064" y="57269"/>
                  </a:cubicBezTo>
                  <a:cubicBezTo>
                    <a:pt x="626921" y="13264"/>
                    <a:pt x="655020" y="-166"/>
                    <a:pt x="695501" y="119"/>
                  </a:cubicBezTo>
                  <a:close/>
                  <a:moveTo>
                    <a:pt x="249874" y="0"/>
                  </a:moveTo>
                  <a:cubicBezTo>
                    <a:pt x="324122" y="0"/>
                    <a:pt x="398178" y="166"/>
                    <a:pt x="427468" y="500"/>
                  </a:cubicBezTo>
                  <a:cubicBezTo>
                    <a:pt x="470045" y="976"/>
                    <a:pt x="500811" y="26599"/>
                    <a:pt x="497191" y="60508"/>
                  </a:cubicBezTo>
                  <a:cubicBezTo>
                    <a:pt x="492905" y="100036"/>
                    <a:pt x="468045" y="117181"/>
                    <a:pt x="428611" y="116991"/>
                  </a:cubicBezTo>
                  <a:cubicBezTo>
                    <a:pt x="308215" y="116419"/>
                    <a:pt x="187819" y="116515"/>
                    <a:pt x="67423" y="116896"/>
                  </a:cubicBezTo>
                  <a:cubicBezTo>
                    <a:pt x="27799" y="116991"/>
                    <a:pt x="3320" y="98703"/>
                    <a:pt x="177" y="59174"/>
                  </a:cubicBezTo>
                  <a:cubicBezTo>
                    <a:pt x="-2586" y="24503"/>
                    <a:pt x="27132" y="881"/>
                    <a:pt x="71138" y="500"/>
                  </a:cubicBezTo>
                  <a:cubicBezTo>
                    <a:pt x="101189" y="166"/>
                    <a:pt x="175627" y="0"/>
                    <a:pt x="249874" y="0"/>
                  </a:cubicBezTo>
                  <a:close/>
                </a:path>
              </a:pathLst>
            </a:custGeom>
            <a:solidFill>
              <a:srgbClr val="FFCD0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15"/>
            <p:cNvSpPr/>
            <p:nvPr/>
          </p:nvSpPr>
          <p:spPr>
            <a:xfrm>
              <a:off x="6159894" y="2458773"/>
              <a:ext cx="711755" cy="712972"/>
            </a:xfrm>
            <a:custGeom>
              <a:rect b="b" l="l" r="r" t="t"/>
              <a:pathLst>
                <a:path extrusionOk="0" h="712972" w="711755">
                  <a:moveTo>
                    <a:pt x="580214" y="162617"/>
                  </a:moveTo>
                  <a:cubicBezTo>
                    <a:pt x="497252" y="264154"/>
                    <a:pt x="420290" y="356260"/>
                    <a:pt x="346185" y="450653"/>
                  </a:cubicBezTo>
                  <a:cubicBezTo>
                    <a:pt x="327707" y="474084"/>
                    <a:pt x="316563" y="473894"/>
                    <a:pt x="293893" y="457987"/>
                  </a:cubicBezTo>
                  <a:cubicBezTo>
                    <a:pt x="250364" y="427317"/>
                    <a:pt x="204358" y="400266"/>
                    <a:pt x="159400" y="371786"/>
                  </a:cubicBezTo>
                  <a:cubicBezTo>
                    <a:pt x="157876" y="373310"/>
                    <a:pt x="156352" y="374929"/>
                    <a:pt x="154828" y="376739"/>
                  </a:cubicBezTo>
                  <a:cubicBezTo>
                    <a:pt x="205310" y="439604"/>
                    <a:pt x="256650" y="501802"/>
                    <a:pt x="305704" y="565715"/>
                  </a:cubicBezTo>
                  <a:cubicBezTo>
                    <a:pt x="324754" y="590575"/>
                    <a:pt x="333136" y="597528"/>
                    <a:pt x="352091" y="563715"/>
                  </a:cubicBezTo>
                  <a:cubicBezTo>
                    <a:pt x="412193" y="456368"/>
                    <a:pt x="476487" y="351403"/>
                    <a:pt x="538305" y="245008"/>
                  </a:cubicBezTo>
                  <a:cubicBezTo>
                    <a:pt x="551925" y="221672"/>
                    <a:pt x="570880" y="200622"/>
                    <a:pt x="580214" y="162617"/>
                  </a:cubicBezTo>
                  <a:close/>
                  <a:moveTo>
                    <a:pt x="356949" y="26"/>
                  </a:moveTo>
                  <a:cubicBezTo>
                    <a:pt x="553068" y="-2355"/>
                    <a:pt x="711755" y="159284"/>
                    <a:pt x="711755" y="356451"/>
                  </a:cubicBezTo>
                  <a:cubicBezTo>
                    <a:pt x="711755" y="554381"/>
                    <a:pt x="554021" y="712877"/>
                    <a:pt x="357139" y="712972"/>
                  </a:cubicBezTo>
                  <a:cubicBezTo>
                    <a:pt x="161686" y="712972"/>
                    <a:pt x="-3192" y="552000"/>
                    <a:pt x="47" y="357309"/>
                  </a:cubicBezTo>
                  <a:cubicBezTo>
                    <a:pt x="3381" y="156903"/>
                    <a:pt x="148923" y="2502"/>
                    <a:pt x="356949" y="2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68" name="Google Shape;568;p15"/>
            <p:cNvGrpSpPr/>
            <p:nvPr/>
          </p:nvGrpSpPr>
          <p:grpSpPr>
            <a:xfrm>
              <a:off x="5782294" y="374253"/>
              <a:ext cx="1450887" cy="1470731"/>
              <a:chOff x="5782294" y="374253"/>
              <a:chExt cx="1450887" cy="1470731"/>
            </a:xfrm>
          </p:grpSpPr>
          <p:sp>
            <p:nvSpPr>
              <p:cNvPr id="569" name="Google Shape;569;p15"/>
              <p:cNvSpPr/>
              <p:nvPr/>
            </p:nvSpPr>
            <p:spPr>
              <a:xfrm>
                <a:off x="5782294" y="374253"/>
                <a:ext cx="1450887" cy="1470731"/>
              </a:xfrm>
              <a:custGeom>
                <a:rect b="b" l="l" r="r" t="t"/>
                <a:pathLst>
                  <a:path extrusionOk="0" h="1470731" w="1450887">
                    <a:moveTo>
                      <a:pt x="1450067" y="13811"/>
                    </a:moveTo>
                    <a:cubicBezTo>
                      <a:pt x="1439780" y="22765"/>
                      <a:pt x="1429207" y="31814"/>
                      <a:pt x="1418920" y="41053"/>
                    </a:cubicBezTo>
                    <a:cubicBezTo>
                      <a:pt x="1369485" y="85439"/>
                      <a:pt x="1367866" y="86868"/>
                      <a:pt x="1324718" y="36671"/>
                    </a:cubicBezTo>
                    <a:cubicBezTo>
                      <a:pt x="1302048" y="10287"/>
                      <a:pt x="1285379" y="4572"/>
                      <a:pt x="1263281" y="34481"/>
                    </a:cubicBezTo>
                    <a:cubicBezTo>
                      <a:pt x="1257757" y="41910"/>
                      <a:pt x="1247755" y="46006"/>
                      <a:pt x="1242040" y="53340"/>
                    </a:cubicBezTo>
                    <a:cubicBezTo>
                      <a:pt x="1216418" y="86011"/>
                      <a:pt x="1195749" y="83915"/>
                      <a:pt x="1167746" y="52483"/>
                    </a:cubicBezTo>
                    <a:cubicBezTo>
                      <a:pt x="1124311" y="3810"/>
                      <a:pt x="1120787" y="4667"/>
                      <a:pt x="1075067" y="54673"/>
                    </a:cubicBezTo>
                    <a:cubicBezTo>
                      <a:pt x="1051922" y="80010"/>
                      <a:pt x="1035824" y="86392"/>
                      <a:pt x="1006678" y="60865"/>
                    </a:cubicBezTo>
                    <a:cubicBezTo>
                      <a:pt x="943622" y="5620"/>
                      <a:pt x="940860" y="5906"/>
                      <a:pt x="879043" y="62294"/>
                    </a:cubicBezTo>
                    <a:cubicBezTo>
                      <a:pt x="855992" y="83249"/>
                      <a:pt x="843514" y="83058"/>
                      <a:pt x="821988" y="61341"/>
                    </a:cubicBezTo>
                    <a:cubicBezTo>
                      <a:pt x="766362" y="5334"/>
                      <a:pt x="764362" y="5429"/>
                      <a:pt x="706354" y="62484"/>
                    </a:cubicBezTo>
                    <a:cubicBezTo>
                      <a:pt x="686257" y="82296"/>
                      <a:pt x="672064" y="87249"/>
                      <a:pt x="653872" y="62579"/>
                    </a:cubicBezTo>
                    <a:cubicBezTo>
                      <a:pt x="648538" y="55436"/>
                      <a:pt x="639489" y="50959"/>
                      <a:pt x="632155" y="45339"/>
                    </a:cubicBezTo>
                    <a:cubicBezTo>
                      <a:pt x="632155" y="45339"/>
                      <a:pt x="632155" y="45339"/>
                      <a:pt x="632155" y="45339"/>
                    </a:cubicBezTo>
                    <a:cubicBezTo>
                      <a:pt x="616248" y="11906"/>
                      <a:pt x="601198" y="2858"/>
                      <a:pt x="568147" y="33338"/>
                    </a:cubicBezTo>
                    <a:cubicBezTo>
                      <a:pt x="506329" y="90392"/>
                      <a:pt x="504043" y="87916"/>
                      <a:pt x="442512" y="31623"/>
                    </a:cubicBezTo>
                    <a:cubicBezTo>
                      <a:pt x="441369" y="30575"/>
                      <a:pt x="440035" y="29623"/>
                      <a:pt x="439083" y="28385"/>
                    </a:cubicBezTo>
                    <a:cubicBezTo>
                      <a:pt x="421557" y="5715"/>
                      <a:pt x="407269" y="8382"/>
                      <a:pt x="385457" y="27337"/>
                    </a:cubicBezTo>
                    <a:cubicBezTo>
                      <a:pt x="318496" y="85725"/>
                      <a:pt x="317353" y="84487"/>
                      <a:pt x="245440" y="31337"/>
                    </a:cubicBezTo>
                    <a:cubicBezTo>
                      <a:pt x="239058" y="26670"/>
                      <a:pt x="232962" y="21622"/>
                      <a:pt x="226961" y="16478"/>
                    </a:cubicBezTo>
                    <a:cubicBezTo>
                      <a:pt x="217341" y="8287"/>
                      <a:pt x="207149" y="5620"/>
                      <a:pt x="197529" y="15526"/>
                    </a:cubicBezTo>
                    <a:cubicBezTo>
                      <a:pt x="131616" y="82487"/>
                      <a:pt x="66655" y="93536"/>
                      <a:pt x="2266" y="0"/>
                    </a:cubicBezTo>
                    <a:cubicBezTo>
                      <a:pt x="2266" y="144590"/>
                      <a:pt x="-4782" y="1211771"/>
                      <a:pt x="5981" y="1404366"/>
                    </a:cubicBezTo>
                    <a:cubicBezTo>
                      <a:pt x="9886" y="1473422"/>
                      <a:pt x="4648" y="1471613"/>
                      <a:pt x="38461" y="1470374"/>
                    </a:cubicBezTo>
                    <a:cubicBezTo>
                      <a:pt x="101041" y="1468946"/>
                      <a:pt x="1191463" y="1400461"/>
                      <a:pt x="1360341" y="1388364"/>
                    </a:cubicBezTo>
                    <a:cubicBezTo>
                      <a:pt x="1459972" y="1381220"/>
                      <a:pt x="1451305" y="1392841"/>
                      <a:pt x="1450257" y="1296162"/>
                    </a:cubicBezTo>
                    <a:cubicBezTo>
                      <a:pt x="1448923" y="1172528"/>
                      <a:pt x="1450067" y="299657"/>
                      <a:pt x="1450067" y="13811"/>
                    </a:cubicBezTo>
                    <a:close/>
                  </a:path>
                </a:pathLst>
              </a:custGeom>
              <a:solidFill>
                <a:srgbClr val="E5E4E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0" name="Google Shape;570;p15"/>
              <p:cNvSpPr/>
              <p:nvPr/>
            </p:nvSpPr>
            <p:spPr>
              <a:xfrm>
                <a:off x="5913882" y="600471"/>
                <a:ext cx="1152648" cy="1123283"/>
              </a:xfrm>
              <a:custGeom>
                <a:rect b="b" l="l" r="r" t="t"/>
                <a:pathLst>
                  <a:path extrusionOk="0" h="1123283" w="1152648">
                    <a:moveTo>
                      <a:pt x="491802" y="1095661"/>
                    </a:moveTo>
                    <a:lnTo>
                      <a:pt x="935572" y="1095661"/>
                    </a:lnTo>
                    <a:cubicBezTo>
                      <a:pt x="943192" y="1095661"/>
                      <a:pt x="949383" y="1101852"/>
                      <a:pt x="949383" y="1109472"/>
                    </a:cubicBezTo>
                    <a:cubicBezTo>
                      <a:pt x="949383" y="1117092"/>
                      <a:pt x="943192" y="1123283"/>
                      <a:pt x="935572" y="1123283"/>
                    </a:cubicBezTo>
                    <a:lnTo>
                      <a:pt x="491802" y="1123283"/>
                    </a:lnTo>
                    <a:cubicBezTo>
                      <a:pt x="484182" y="1123283"/>
                      <a:pt x="477991" y="1117092"/>
                      <a:pt x="477991" y="1109472"/>
                    </a:cubicBezTo>
                    <a:cubicBezTo>
                      <a:pt x="477991" y="1101852"/>
                      <a:pt x="484182" y="1095661"/>
                      <a:pt x="491802" y="1095661"/>
                    </a:cubicBezTo>
                    <a:close/>
                    <a:moveTo>
                      <a:pt x="15171" y="1095661"/>
                    </a:moveTo>
                    <a:lnTo>
                      <a:pt x="422937" y="1095661"/>
                    </a:lnTo>
                    <a:cubicBezTo>
                      <a:pt x="430556" y="1095661"/>
                      <a:pt x="436748" y="1101852"/>
                      <a:pt x="436748" y="1109472"/>
                    </a:cubicBezTo>
                    <a:cubicBezTo>
                      <a:pt x="436748" y="1117092"/>
                      <a:pt x="430556" y="1123283"/>
                      <a:pt x="422937" y="1123283"/>
                    </a:cubicBezTo>
                    <a:lnTo>
                      <a:pt x="15171" y="1123283"/>
                    </a:lnTo>
                    <a:cubicBezTo>
                      <a:pt x="7551" y="1123283"/>
                      <a:pt x="1360" y="1117092"/>
                      <a:pt x="1360" y="1109472"/>
                    </a:cubicBezTo>
                    <a:cubicBezTo>
                      <a:pt x="1360" y="1101852"/>
                      <a:pt x="7551" y="1095661"/>
                      <a:pt x="15171" y="1095661"/>
                    </a:cubicBezTo>
                    <a:close/>
                    <a:moveTo>
                      <a:pt x="491802" y="1016889"/>
                    </a:moveTo>
                    <a:lnTo>
                      <a:pt x="935572" y="1016889"/>
                    </a:lnTo>
                    <a:cubicBezTo>
                      <a:pt x="943192" y="1016889"/>
                      <a:pt x="949383" y="1023080"/>
                      <a:pt x="949383" y="1030700"/>
                    </a:cubicBezTo>
                    <a:cubicBezTo>
                      <a:pt x="949383" y="1038320"/>
                      <a:pt x="943192" y="1044512"/>
                      <a:pt x="935572" y="1044512"/>
                    </a:cubicBezTo>
                    <a:lnTo>
                      <a:pt x="491802" y="1044512"/>
                    </a:lnTo>
                    <a:cubicBezTo>
                      <a:pt x="484182" y="1044512"/>
                      <a:pt x="477991" y="1038320"/>
                      <a:pt x="477991" y="1030700"/>
                    </a:cubicBezTo>
                    <a:cubicBezTo>
                      <a:pt x="477991" y="1023080"/>
                      <a:pt x="484182" y="1016889"/>
                      <a:pt x="491802" y="1016889"/>
                    </a:cubicBezTo>
                    <a:close/>
                    <a:moveTo>
                      <a:pt x="15171" y="1016889"/>
                    </a:moveTo>
                    <a:lnTo>
                      <a:pt x="422937" y="1016889"/>
                    </a:lnTo>
                    <a:cubicBezTo>
                      <a:pt x="430556" y="1016889"/>
                      <a:pt x="436748" y="1023080"/>
                      <a:pt x="436748" y="1030700"/>
                    </a:cubicBezTo>
                    <a:cubicBezTo>
                      <a:pt x="436748" y="1038320"/>
                      <a:pt x="430556" y="1044512"/>
                      <a:pt x="422937" y="1044512"/>
                    </a:cubicBezTo>
                    <a:lnTo>
                      <a:pt x="15171" y="1044512"/>
                    </a:lnTo>
                    <a:cubicBezTo>
                      <a:pt x="7551" y="1044512"/>
                      <a:pt x="1360" y="1038320"/>
                      <a:pt x="1360" y="1030700"/>
                    </a:cubicBezTo>
                    <a:cubicBezTo>
                      <a:pt x="1360" y="1023080"/>
                      <a:pt x="7551" y="1016889"/>
                      <a:pt x="15171" y="1016889"/>
                    </a:cubicBezTo>
                    <a:close/>
                    <a:moveTo>
                      <a:pt x="491802" y="938022"/>
                    </a:moveTo>
                    <a:lnTo>
                      <a:pt x="935572" y="938022"/>
                    </a:lnTo>
                    <a:cubicBezTo>
                      <a:pt x="943192" y="938022"/>
                      <a:pt x="949383" y="944213"/>
                      <a:pt x="949383" y="951833"/>
                    </a:cubicBezTo>
                    <a:cubicBezTo>
                      <a:pt x="949383" y="959453"/>
                      <a:pt x="943192" y="965644"/>
                      <a:pt x="935572" y="965644"/>
                    </a:cubicBezTo>
                    <a:lnTo>
                      <a:pt x="491802" y="965644"/>
                    </a:lnTo>
                    <a:cubicBezTo>
                      <a:pt x="484182" y="965644"/>
                      <a:pt x="477991" y="959453"/>
                      <a:pt x="477991" y="951833"/>
                    </a:cubicBezTo>
                    <a:cubicBezTo>
                      <a:pt x="477991" y="944213"/>
                      <a:pt x="484182" y="938022"/>
                      <a:pt x="491802" y="938022"/>
                    </a:cubicBezTo>
                    <a:close/>
                    <a:moveTo>
                      <a:pt x="491802" y="859250"/>
                    </a:moveTo>
                    <a:lnTo>
                      <a:pt x="935572" y="859250"/>
                    </a:lnTo>
                    <a:cubicBezTo>
                      <a:pt x="943192" y="859250"/>
                      <a:pt x="949383" y="865441"/>
                      <a:pt x="949383" y="873061"/>
                    </a:cubicBezTo>
                    <a:cubicBezTo>
                      <a:pt x="949383" y="880681"/>
                      <a:pt x="943192" y="886873"/>
                      <a:pt x="935572" y="886873"/>
                    </a:cubicBezTo>
                    <a:lnTo>
                      <a:pt x="491802" y="886873"/>
                    </a:lnTo>
                    <a:cubicBezTo>
                      <a:pt x="484182" y="886873"/>
                      <a:pt x="477991" y="880681"/>
                      <a:pt x="477991" y="873061"/>
                    </a:cubicBezTo>
                    <a:cubicBezTo>
                      <a:pt x="477991" y="865441"/>
                      <a:pt x="484182" y="859250"/>
                      <a:pt x="491802" y="859250"/>
                    </a:cubicBezTo>
                    <a:close/>
                    <a:moveTo>
                      <a:pt x="15171" y="859250"/>
                    </a:moveTo>
                    <a:lnTo>
                      <a:pt x="422937" y="859250"/>
                    </a:lnTo>
                    <a:cubicBezTo>
                      <a:pt x="430556" y="859250"/>
                      <a:pt x="436748" y="865441"/>
                      <a:pt x="436748" y="873061"/>
                    </a:cubicBezTo>
                    <a:cubicBezTo>
                      <a:pt x="436748" y="880681"/>
                      <a:pt x="430556" y="886873"/>
                      <a:pt x="422937" y="886873"/>
                    </a:cubicBezTo>
                    <a:lnTo>
                      <a:pt x="15171" y="886873"/>
                    </a:lnTo>
                    <a:cubicBezTo>
                      <a:pt x="7551" y="886873"/>
                      <a:pt x="1360" y="880681"/>
                      <a:pt x="1360" y="873061"/>
                    </a:cubicBezTo>
                    <a:cubicBezTo>
                      <a:pt x="1360" y="865441"/>
                      <a:pt x="7551" y="859250"/>
                      <a:pt x="15171" y="859250"/>
                    </a:cubicBezTo>
                    <a:close/>
                    <a:moveTo>
                      <a:pt x="491802" y="780479"/>
                    </a:moveTo>
                    <a:lnTo>
                      <a:pt x="935572" y="780479"/>
                    </a:lnTo>
                    <a:cubicBezTo>
                      <a:pt x="943192" y="780479"/>
                      <a:pt x="949383" y="786670"/>
                      <a:pt x="949383" y="794290"/>
                    </a:cubicBezTo>
                    <a:cubicBezTo>
                      <a:pt x="949383" y="801815"/>
                      <a:pt x="943192" y="808101"/>
                      <a:pt x="935572" y="808101"/>
                    </a:cubicBezTo>
                    <a:lnTo>
                      <a:pt x="491802" y="808101"/>
                    </a:lnTo>
                    <a:cubicBezTo>
                      <a:pt x="484182" y="808101"/>
                      <a:pt x="477991" y="801910"/>
                      <a:pt x="477991" y="794290"/>
                    </a:cubicBezTo>
                    <a:cubicBezTo>
                      <a:pt x="477991" y="786670"/>
                      <a:pt x="484182" y="780479"/>
                      <a:pt x="491802" y="780479"/>
                    </a:cubicBezTo>
                    <a:close/>
                    <a:moveTo>
                      <a:pt x="15171" y="780479"/>
                    </a:moveTo>
                    <a:lnTo>
                      <a:pt x="422937" y="780479"/>
                    </a:lnTo>
                    <a:cubicBezTo>
                      <a:pt x="430556" y="780479"/>
                      <a:pt x="436748" y="786670"/>
                      <a:pt x="436748" y="794290"/>
                    </a:cubicBezTo>
                    <a:cubicBezTo>
                      <a:pt x="436748" y="801815"/>
                      <a:pt x="430556" y="808101"/>
                      <a:pt x="422937" y="808101"/>
                    </a:cubicBezTo>
                    <a:lnTo>
                      <a:pt x="15171" y="808101"/>
                    </a:lnTo>
                    <a:cubicBezTo>
                      <a:pt x="7551" y="808101"/>
                      <a:pt x="1360" y="801910"/>
                      <a:pt x="1360" y="794290"/>
                    </a:cubicBezTo>
                    <a:cubicBezTo>
                      <a:pt x="1360" y="786670"/>
                      <a:pt x="7551" y="780479"/>
                      <a:pt x="15171" y="780479"/>
                    </a:cubicBezTo>
                    <a:close/>
                    <a:moveTo>
                      <a:pt x="15171" y="698754"/>
                    </a:moveTo>
                    <a:lnTo>
                      <a:pt x="626105" y="698754"/>
                    </a:lnTo>
                    <a:cubicBezTo>
                      <a:pt x="633725" y="698754"/>
                      <a:pt x="639916" y="704945"/>
                      <a:pt x="639916" y="712565"/>
                    </a:cubicBezTo>
                    <a:cubicBezTo>
                      <a:pt x="640011" y="720185"/>
                      <a:pt x="633725" y="726377"/>
                      <a:pt x="626105" y="726377"/>
                    </a:cubicBezTo>
                    <a:lnTo>
                      <a:pt x="15171" y="726377"/>
                    </a:lnTo>
                    <a:cubicBezTo>
                      <a:pt x="7551" y="726377"/>
                      <a:pt x="1360" y="720185"/>
                      <a:pt x="1360" y="712565"/>
                    </a:cubicBezTo>
                    <a:cubicBezTo>
                      <a:pt x="1360" y="704945"/>
                      <a:pt x="7551" y="698754"/>
                      <a:pt x="15171" y="698754"/>
                    </a:cubicBezTo>
                    <a:close/>
                    <a:moveTo>
                      <a:pt x="491802" y="619982"/>
                    </a:moveTo>
                    <a:lnTo>
                      <a:pt x="935572" y="619982"/>
                    </a:lnTo>
                    <a:cubicBezTo>
                      <a:pt x="943192" y="619982"/>
                      <a:pt x="949383" y="626173"/>
                      <a:pt x="949383" y="633793"/>
                    </a:cubicBezTo>
                    <a:cubicBezTo>
                      <a:pt x="949383" y="641318"/>
                      <a:pt x="943192" y="647605"/>
                      <a:pt x="935572" y="647605"/>
                    </a:cubicBezTo>
                    <a:lnTo>
                      <a:pt x="491802" y="647605"/>
                    </a:lnTo>
                    <a:cubicBezTo>
                      <a:pt x="484182" y="647605"/>
                      <a:pt x="477991" y="641413"/>
                      <a:pt x="477991" y="633793"/>
                    </a:cubicBezTo>
                    <a:cubicBezTo>
                      <a:pt x="477991" y="626173"/>
                      <a:pt x="484182" y="619982"/>
                      <a:pt x="491802" y="619982"/>
                    </a:cubicBezTo>
                    <a:close/>
                    <a:moveTo>
                      <a:pt x="15171" y="619982"/>
                    </a:moveTo>
                    <a:lnTo>
                      <a:pt x="422937" y="619982"/>
                    </a:lnTo>
                    <a:cubicBezTo>
                      <a:pt x="430556" y="619982"/>
                      <a:pt x="436748" y="626173"/>
                      <a:pt x="436748" y="633793"/>
                    </a:cubicBezTo>
                    <a:cubicBezTo>
                      <a:pt x="436748" y="641318"/>
                      <a:pt x="430556" y="647605"/>
                      <a:pt x="422937" y="647605"/>
                    </a:cubicBezTo>
                    <a:lnTo>
                      <a:pt x="15171" y="647605"/>
                    </a:lnTo>
                    <a:cubicBezTo>
                      <a:pt x="7551" y="647605"/>
                      <a:pt x="1360" y="641413"/>
                      <a:pt x="1360" y="633793"/>
                    </a:cubicBezTo>
                    <a:cubicBezTo>
                      <a:pt x="1360" y="626173"/>
                      <a:pt x="7551" y="619982"/>
                      <a:pt x="15171" y="619982"/>
                    </a:cubicBezTo>
                    <a:close/>
                    <a:moveTo>
                      <a:pt x="491802" y="541115"/>
                    </a:moveTo>
                    <a:lnTo>
                      <a:pt x="935572" y="541115"/>
                    </a:lnTo>
                    <a:cubicBezTo>
                      <a:pt x="943192" y="541115"/>
                      <a:pt x="949383" y="547306"/>
                      <a:pt x="949383" y="554926"/>
                    </a:cubicBezTo>
                    <a:cubicBezTo>
                      <a:pt x="949383" y="562546"/>
                      <a:pt x="943192" y="568738"/>
                      <a:pt x="935572" y="568738"/>
                    </a:cubicBezTo>
                    <a:lnTo>
                      <a:pt x="491802" y="568738"/>
                    </a:lnTo>
                    <a:cubicBezTo>
                      <a:pt x="484182" y="568738"/>
                      <a:pt x="477991" y="562546"/>
                      <a:pt x="477991" y="554926"/>
                    </a:cubicBezTo>
                    <a:cubicBezTo>
                      <a:pt x="477991" y="547306"/>
                      <a:pt x="484182" y="541115"/>
                      <a:pt x="491802" y="541115"/>
                    </a:cubicBezTo>
                    <a:close/>
                    <a:moveTo>
                      <a:pt x="15171" y="541115"/>
                    </a:moveTo>
                    <a:lnTo>
                      <a:pt x="422937" y="541115"/>
                    </a:lnTo>
                    <a:cubicBezTo>
                      <a:pt x="430556" y="541115"/>
                      <a:pt x="436748" y="547306"/>
                      <a:pt x="436748" y="554926"/>
                    </a:cubicBezTo>
                    <a:cubicBezTo>
                      <a:pt x="436748" y="562546"/>
                      <a:pt x="430556" y="568738"/>
                      <a:pt x="422937" y="568738"/>
                    </a:cubicBezTo>
                    <a:lnTo>
                      <a:pt x="15171" y="568738"/>
                    </a:lnTo>
                    <a:cubicBezTo>
                      <a:pt x="7551" y="568738"/>
                      <a:pt x="1360" y="562546"/>
                      <a:pt x="1360" y="554926"/>
                    </a:cubicBezTo>
                    <a:cubicBezTo>
                      <a:pt x="1360" y="547306"/>
                      <a:pt x="7551" y="541115"/>
                      <a:pt x="15171" y="541115"/>
                    </a:cubicBezTo>
                    <a:close/>
                    <a:moveTo>
                      <a:pt x="491802" y="462344"/>
                    </a:moveTo>
                    <a:lnTo>
                      <a:pt x="935572" y="462344"/>
                    </a:lnTo>
                    <a:cubicBezTo>
                      <a:pt x="943192" y="462344"/>
                      <a:pt x="949383" y="468535"/>
                      <a:pt x="949383" y="476155"/>
                    </a:cubicBezTo>
                    <a:cubicBezTo>
                      <a:pt x="949383" y="483775"/>
                      <a:pt x="943192" y="489967"/>
                      <a:pt x="935572" y="489967"/>
                    </a:cubicBezTo>
                    <a:lnTo>
                      <a:pt x="491802" y="489967"/>
                    </a:lnTo>
                    <a:cubicBezTo>
                      <a:pt x="484182" y="489967"/>
                      <a:pt x="477991" y="483775"/>
                      <a:pt x="477991" y="476155"/>
                    </a:cubicBezTo>
                    <a:cubicBezTo>
                      <a:pt x="477991" y="468535"/>
                      <a:pt x="484182" y="462344"/>
                      <a:pt x="491802" y="462344"/>
                    </a:cubicBezTo>
                    <a:close/>
                    <a:moveTo>
                      <a:pt x="15171" y="462344"/>
                    </a:moveTo>
                    <a:lnTo>
                      <a:pt x="422937" y="462344"/>
                    </a:lnTo>
                    <a:cubicBezTo>
                      <a:pt x="430556" y="462344"/>
                      <a:pt x="436748" y="468535"/>
                      <a:pt x="436748" y="476155"/>
                    </a:cubicBezTo>
                    <a:cubicBezTo>
                      <a:pt x="436748" y="483775"/>
                      <a:pt x="430556" y="489967"/>
                      <a:pt x="422937" y="489967"/>
                    </a:cubicBezTo>
                    <a:lnTo>
                      <a:pt x="15171" y="489967"/>
                    </a:lnTo>
                    <a:cubicBezTo>
                      <a:pt x="7551" y="489967"/>
                      <a:pt x="1360" y="483775"/>
                      <a:pt x="1360" y="476155"/>
                    </a:cubicBezTo>
                    <a:cubicBezTo>
                      <a:pt x="1360" y="468535"/>
                      <a:pt x="7551" y="462344"/>
                      <a:pt x="15171" y="462344"/>
                    </a:cubicBezTo>
                    <a:close/>
                    <a:moveTo>
                      <a:pt x="491802" y="383477"/>
                    </a:moveTo>
                    <a:lnTo>
                      <a:pt x="935572" y="383477"/>
                    </a:lnTo>
                    <a:cubicBezTo>
                      <a:pt x="943192" y="383477"/>
                      <a:pt x="949383" y="389668"/>
                      <a:pt x="949383" y="397288"/>
                    </a:cubicBezTo>
                    <a:cubicBezTo>
                      <a:pt x="949383" y="404908"/>
                      <a:pt x="943192" y="411100"/>
                      <a:pt x="935572" y="411100"/>
                    </a:cubicBezTo>
                    <a:lnTo>
                      <a:pt x="491802" y="411100"/>
                    </a:lnTo>
                    <a:cubicBezTo>
                      <a:pt x="484182" y="411100"/>
                      <a:pt x="477991" y="404908"/>
                      <a:pt x="477991" y="397288"/>
                    </a:cubicBezTo>
                    <a:cubicBezTo>
                      <a:pt x="477991" y="389668"/>
                      <a:pt x="484182" y="383477"/>
                      <a:pt x="491802" y="383477"/>
                    </a:cubicBezTo>
                    <a:close/>
                    <a:moveTo>
                      <a:pt x="15171" y="383477"/>
                    </a:moveTo>
                    <a:lnTo>
                      <a:pt x="422937" y="383477"/>
                    </a:lnTo>
                    <a:cubicBezTo>
                      <a:pt x="430556" y="383477"/>
                      <a:pt x="436748" y="389668"/>
                      <a:pt x="436748" y="397288"/>
                    </a:cubicBezTo>
                    <a:cubicBezTo>
                      <a:pt x="436748" y="404908"/>
                      <a:pt x="430556" y="411100"/>
                      <a:pt x="422937" y="411100"/>
                    </a:cubicBezTo>
                    <a:lnTo>
                      <a:pt x="15171" y="411100"/>
                    </a:lnTo>
                    <a:cubicBezTo>
                      <a:pt x="7551" y="411100"/>
                      <a:pt x="1360" y="404908"/>
                      <a:pt x="1360" y="397288"/>
                    </a:cubicBezTo>
                    <a:cubicBezTo>
                      <a:pt x="1360" y="389668"/>
                      <a:pt x="7551" y="383477"/>
                      <a:pt x="15171" y="383477"/>
                    </a:cubicBezTo>
                    <a:close/>
                    <a:moveTo>
                      <a:pt x="491802" y="304705"/>
                    </a:moveTo>
                    <a:lnTo>
                      <a:pt x="935572" y="304705"/>
                    </a:lnTo>
                    <a:cubicBezTo>
                      <a:pt x="943192" y="304705"/>
                      <a:pt x="949383" y="310896"/>
                      <a:pt x="949383" y="318516"/>
                    </a:cubicBezTo>
                    <a:cubicBezTo>
                      <a:pt x="949383" y="326136"/>
                      <a:pt x="943192" y="332327"/>
                      <a:pt x="935572" y="332327"/>
                    </a:cubicBezTo>
                    <a:lnTo>
                      <a:pt x="491802" y="332327"/>
                    </a:lnTo>
                    <a:cubicBezTo>
                      <a:pt x="484182" y="332327"/>
                      <a:pt x="477991" y="326136"/>
                      <a:pt x="477991" y="318516"/>
                    </a:cubicBezTo>
                    <a:cubicBezTo>
                      <a:pt x="477991" y="310896"/>
                      <a:pt x="484182" y="304705"/>
                      <a:pt x="491802" y="304705"/>
                    </a:cubicBezTo>
                    <a:close/>
                    <a:moveTo>
                      <a:pt x="218959" y="294632"/>
                    </a:moveTo>
                    <a:cubicBezTo>
                      <a:pt x="282895" y="294823"/>
                      <a:pt x="346784" y="296656"/>
                      <a:pt x="410554" y="303657"/>
                    </a:cubicBezTo>
                    <a:cubicBezTo>
                      <a:pt x="420460" y="304705"/>
                      <a:pt x="436653" y="299943"/>
                      <a:pt x="437224" y="315564"/>
                    </a:cubicBezTo>
                    <a:cubicBezTo>
                      <a:pt x="437796" y="332613"/>
                      <a:pt x="421508" y="332994"/>
                      <a:pt x="409030" y="333090"/>
                    </a:cubicBezTo>
                    <a:cubicBezTo>
                      <a:pt x="345689" y="333375"/>
                      <a:pt x="282252" y="333185"/>
                      <a:pt x="218816" y="333280"/>
                    </a:cubicBezTo>
                    <a:cubicBezTo>
                      <a:pt x="155379" y="333375"/>
                      <a:pt x="91943" y="333566"/>
                      <a:pt x="28506" y="333185"/>
                    </a:cubicBezTo>
                    <a:cubicBezTo>
                      <a:pt x="15648" y="333090"/>
                      <a:pt x="789" y="331375"/>
                      <a:pt x="27" y="314897"/>
                    </a:cubicBezTo>
                    <a:cubicBezTo>
                      <a:pt x="-735" y="297942"/>
                      <a:pt x="14409" y="295370"/>
                      <a:pt x="27078" y="295466"/>
                    </a:cubicBezTo>
                    <a:cubicBezTo>
                      <a:pt x="91038" y="295894"/>
                      <a:pt x="155022" y="294442"/>
                      <a:pt x="218959" y="294632"/>
                    </a:cubicBezTo>
                    <a:close/>
                    <a:moveTo>
                      <a:pt x="14981" y="115253"/>
                    </a:moveTo>
                    <a:lnTo>
                      <a:pt x="1138836" y="115253"/>
                    </a:lnTo>
                    <a:cubicBezTo>
                      <a:pt x="1146456" y="115253"/>
                      <a:pt x="1152647" y="121444"/>
                      <a:pt x="1152647" y="129064"/>
                    </a:cubicBezTo>
                    <a:cubicBezTo>
                      <a:pt x="1152743" y="136684"/>
                      <a:pt x="1146456" y="142876"/>
                      <a:pt x="1138836" y="142876"/>
                    </a:cubicBezTo>
                    <a:lnTo>
                      <a:pt x="14981" y="142876"/>
                    </a:lnTo>
                    <a:cubicBezTo>
                      <a:pt x="7361" y="142876"/>
                      <a:pt x="1170" y="136684"/>
                      <a:pt x="1170" y="129064"/>
                    </a:cubicBezTo>
                    <a:cubicBezTo>
                      <a:pt x="1170" y="121444"/>
                      <a:pt x="7361" y="115253"/>
                      <a:pt x="14981" y="115253"/>
                    </a:cubicBezTo>
                    <a:close/>
                    <a:moveTo>
                      <a:pt x="260154" y="0"/>
                    </a:moveTo>
                    <a:lnTo>
                      <a:pt x="916808" y="0"/>
                    </a:lnTo>
                    <a:cubicBezTo>
                      <a:pt x="937858" y="0"/>
                      <a:pt x="954908" y="17050"/>
                      <a:pt x="954908" y="38100"/>
                    </a:cubicBezTo>
                    <a:cubicBezTo>
                      <a:pt x="954908" y="59150"/>
                      <a:pt x="937858" y="76200"/>
                      <a:pt x="916808" y="76200"/>
                    </a:cubicBezTo>
                    <a:lnTo>
                      <a:pt x="260154" y="76200"/>
                    </a:lnTo>
                    <a:cubicBezTo>
                      <a:pt x="239104" y="76200"/>
                      <a:pt x="222054" y="59150"/>
                      <a:pt x="222054" y="38100"/>
                    </a:cubicBezTo>
                    <a:cubicBezTo>
                      <a:pt x="222054" y="17050"/>
                      <a:pt x="239104" y="0"/>
                      <a:pt x="260154" y="0"/>
                    </a:cubicBezTo>
                    <a:close/>
                  </a:path>
                </a:pathLst>
              </a:custGeom>
              <a:solidFill>
                <a:srgbClr val="CDCDC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71" name="Google Shape;571;p15"/>
          <p:cNvGrpSpPr/>
          <p:nvPr/>
        </p:nvGrpSpPr>
        <p:grpSpPr>
          <a:xfrm>
            <a:off x="899531" y="4605153"/>
            <a:ext cx="3279764" cy="1705879"/>
            <a:chOff x="1683026" y="3402493"/>
            <a:chExt cx="2499997" cy="2902226"/>
          </a:xfrm>
        </p:grpSpPr>
        <p:sp>
          <p:nvSpPr>
            <p:cNvPr id="572" name="Google Shape;572;p15"/>
            <p:cNvSpPr/>
            <p:nvPr/>
          </p:nvSpPr>
          <p:spPr>
            <a:xfrm>
              <a:off x="1683027" y="3402493"/>
              <a:ext cx="2499996" cy="2902226"/>
            </a:xfrm>
            <a:prstGeom prst="chevron">
              <a:avLst>
                <a:gd fmla="val 18444" name="adj"/>
              </a:avLst>
            </a:prstGeom>
            <a:solidFill>
              <a:srgbClr val="BAFA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15"/>
            <p:cNvSpPr/>
            <p:nvPr/>
          </p:nvSpPr>
          <p:spPr>
            <a:xfrm>
              <a:off x="1683026" y="3402493"/>
              <a:ext cx="404691" cy="2902226"/>
            </a:xfrm>
            <a:prstGeom prst="chevron">
              <a:avLst>
                <a:gd fmla="val 57866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4" name="Google Shape;574;p15"/>
          <p:cNvGrpSpPr/>
          <p:nvPr/>
        </p:nvGrpSpPr>
        <p:grpSpPr>
          <a:xfrm>
            <a:off x="1586051" y="4888705"/>
            <a:ext cx="2232632" cy="1138774"/>
            <a:chOff x="1829656" y="4528906"/>
            <a:chExt cx="2691170" cy="1138774"/>
          </a:xfrm>
        </p:grpSpPr>
        <p:sp>
          <p:nvSpPr>
            <p:cNvPr id="575" name="Google Shape;575;p15"/>
            <p:cNvSpPr txBox="1"/>
            <p:nvPr/>
          </p:nvSpPr>
          <p:spPr>
            <a:xfrm>
              <a:off x="1829656" y="4836683"/>
              <a:ext cx="2691170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  </a:t>
              </a:r>
              <a:endParaRPr/>
            </a:p>
          </p:txBody>
        </p:sp>
        <p:sp>
          <p:nvSpPr>
            <p:cNvPr id="576" name="Google Shape;576;p15"/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7" name="Google Shape;577;p15"/>
          <p:cNvGrpSpPr/>
          <p:nvPr/>
        </p:nvGrpSpPr>
        <p:grpSpPr>
          <a:xfrm>
            <a:off x="5188245" y="4888705"/>
            <a:ext cx="2232632" cy="1138774"/>
            <a:chOff x="1829656" y="4528906"/>
            <a:chExt cx="2691170" cy="1138774"/>
          </a:xfrm>
        </p:grpSpPr>
        <p:sp>
          <p:nvSpPr>
            <p:cNvPr id="578" name="Google Shape;578;p15"/>
            <p:cNvSpPr txBox="1"/>
            <p:nvPr/>
          </p:nvSpPr>
          <p:spPr>
            <a:xfrm>
              <a:off x="1829656" y="4836683"/>
              <a:ext cx="2691170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  </a:t>
              </a:r>
              <a:endParaRPr/>
            </a:p>
          </p:txBody>
        </p:sp>
        <p:sp>
          <p:nvSpPr>
            <p:cNvPr id="579" name="Google Shape;579;p15"/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0" name="Google Shape;580;p15"/>
          <p:cNvGrpSpPr/>
          <p:nvPr/>
        </p:nvGrpSpPr>
        <p:grpSpPr>
          <a:xfrm>
            <a:off x="8790440" y="4888705"/>
            <a:ext cx="2232632" cy="1138774"/>
            <a:chOff x="1829656" y="4528906"/>
            <a:chExt cx="2691170" cy="1138774"/>
          </a:xfrm>
        </p:grpSpPr>
        <p:sp>
          <p:nvSpPr>
            <p:cNvPr id="581" name="Google Shape;581;p15"/>
            <p:cNvSpPr txBox="1"/>
            <p:nvPr/>
          </p:nvSpPr>
          <p:spPr>
            <a:xfrm>
              <a:off x="1829656" y="4836683"/>
              <a:ext cx="2691170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  </a:t>
              </a:r>
              <a:endParaRPr/>
            </a:p>
          </p:txBody>
        </p:sp>
        <p:sp>
          <p:nvSpPr>
            <p:cNvPr id="582" name="Google Shape;582;p15"/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16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588" name="Google Shape;588;p16"/>
          <p:cNvSpPr/>
          <p:nvPr/>
        </p:nvSpPr>
        <p:spPr>
          <a:xfrm>
            <a:off x="969844" y="1995470"/>
            <a:ext cx="2250893" cy="1260000"/>
          </a:xfrm>
          <a:prstGeom prst="foldedCorner">
            <a:avLst>
              <a:gd fmla="val 30209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9" name="Google Shape;589;p16"/>
          <p:cNvSpPr/>
          <p:nvPr/>
        </p:nvSpPr>
        <p:spPr>
          <a:xfrm>
            <a:off x="6325456" y="1995470"/>
            <a:ext cx="2250893" cy="1260000"/>
          </a:xfrm>
          <a:prstGeom prst="foldedCorner">
            <a:avLst>
              <a:gd fmla="val 30209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0" name="Google Shape;590;p16"/>
          <p:cNvSpPr/>
          <p:nvPr/>
        </p:nvSpPr>
        <p:spPr>
          <a:xfrm>
            <a:off x="3647650" y="1995470"/>
            <a:ext cx="2250893" cy="1260000"/>
          </a:xfrm>
          <a:prstGeom prst="foldedCorner">
            <a:avLst>
              <a:gd fmla="val 30209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p16"/>
          <p:cNvSpPr/>
          <p:nvPr/>
        </p:nvSpPr>
        <p:spPr>
          <a:xfrm>
            <a:off x="9003263" y="1995470"/>
            <a:ext cx="2250893" cy="1260000"/>
          </a:xfrm>
          <a:prstGeom prst="foldedCorner">
            <a:avLst>
              <a:gd fmla="val 30209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92" name="Google Shape;592;p16"/>
          <p:cNvGrpSpPr/>
          <p:nvPr/>
        </p:nvGrpSpPr>
        <p:grpSpPr>
          <a:xfrm>
            <a:off x="1159693" y="2286148"/>
            <a:ext cx="1871192" cy="678649"/>
            <a:chOff x="3233964" y="1954419"/>
            <a:chExt cx="1410044" cy="678649"/>
          </a:xfrm>
        </p:grpSpPr>
        <p:sp>
          <p:nvSpPr>
            <p:cNvPr id="593" name="Google Shape;593;p16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16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5" name="Google Shape;595;p16"/>
          <p:cNvGrpSpPr/>
          <p:nvPr/>
        </p:nvGrpSpPr>
        <p:grpSpPr>
          <a:xfrm>
            <a:off x="3837499" y="2286148"/>
            <a:ext cx="1871192" cy="678649"/>
            <a:chOff x="3233964" y="1954419"/>
            <a:chExt cx="1410044" cy="678649"/>
          </a:xfrm>
        </p:grpSpPr>
        <p:sp>
          <p:nvSpPr>
            <p:cNvPr id="596" name="Google Shape;596;p16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16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8" name="Google Shape;598;p16"/>
          <p:cNvGrpSpPr/>
          <p:nvPr/>
        </p:nvGrpSpPr>
        <p:grpSpPr>
          <a:xfrm>
            <a:off x="6515305" y="2286148"/>
            <a:ext cx="1871192" cy="678649"/>
            <a:chOff x="3233964" y="1954419"/>
            <a:chExt cx="1410044" cy="678649"/>
          </a:xfrm>
        </p:grpSpPr>
        <p:sp>
          <p:nvSpPr>
            <p:cNvPr id="599" name="Google Shape;599;p16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16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1" name="Google Shape;601;p16"/>
          <p:cNvGrpSpPr/>
          <p:nvPr/>
        </p:nvGrpSpPr>
        <p:grpSpPr>
          <a:xfrm>
            <a:off x="9193112" y="2286148"/>
            <a:ext cx="1871192" cy="678649"/>
            <a:chOff x="3233964" y="1954419"/>
            <a:chExt cx="1410044" cy="678649"/>
          </a:xfrm>
        </p:grpSpPr>
        <p:sp>
          <p:nvSpPr>
            <p:cNvPr id="602" name="Google Shape;602;p16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16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4" name="Google Shape;604;p16"/>
          <p:cNvSpPr txBox="1"/>
          <p:nvPr/>
        </p:nvSpPr>
        <p:spPr>
          <a:xfrm>
            <a:off x="1184250" y="3455957"/>
            <a:ext cx="2001314" cy="24929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Easy to change colors, photos. Get a modern PowerPoint  Presentation that is beautifully designed. Easy to change colors, photos.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5" name="Google Shape;605;p16"/>
          <p:cNvSpPr txBox="1"/>
          <p:nvPr/>
        </p:nvSpPr>
        <p:spPr>
          <a:xfrm>
            <a:off x="3862056" y="3455957"/>
            <a:ext cx="2001314" cy="24929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Easy to change colors, photos. Get a modern PowerPoint  Presentation that is beautifully designed. Easy to change colors, photos.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6" name="Google Shape;606;p16"/>
          <p:cNvSpPr txBox="1"/>
          <p:nvPr/>
        </p:nvSpPr>
        <p:spPr>
          <a:xfrm>
            <a:off x="6539862" y="3455957"/>
            <a:ext cx="2001314" cy="24929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Easy to change colors, photos. Get a modern PowerPoint  Presentation that is beautifully designed. Easy to change colors, photos.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7" name="Google Shape;607;p16"/>
          <p:cNvSpPr txBox="1"/>
          <p:nvPr/>
        </p:nvSpPr>
        <p:spPr>
          <a:xfrm>
            <a:off x="9217670" y="3455957"/>
            <a:ext cx="2001314" cy="24929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Easy to change colors, photos. Get a modern PowerPoint  Presentation that is beautifully designed. Easy to change colors, photos.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8" name="Google Shape;608;p16"/>
          <p:cNvSpPr/>
          <p:nvPr/>
        </p:nvSpPr>
        <p:spPr>
          <a:xfrm>
            <a:off x="3664345" y="3368037"/>
            <a:ext cx="108000" cy="2664000"/>
          </a:xfrm>
          <a:prstGeom prst="rect">
            <a:avLst/>
          </a:prstGeom>
          <a:solidFill>
            <a:srgbClr val="10A0C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9" name="Google Shape;609;p16"/>
          <p:cNvSpPr/>
          <p:nvPr/>
        </p:nvSpPr>
        <p:spPr>
          <a:xfrm>
            <a:off x="994886" y="3368037"/>
            <a:ext cx="108000" cy="2664000"/>
          </a:xfrm>
          <a:prstGeom prst="rect">
            <a:avLst/>
          </a:prstGeom>
          <a:solidFill>
            <a:srgbClr val="5B0CD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0" name="Google Shape;610;p16"/>
          <p:cNvSpPr/>
          <p:nvPr/>
        </p:nvSpPr>
        <p:spPr>
          <a:xfrm>
            <a:off x="6333804" y="3368037"/>
            <a:ext cx="108000" cy="2664000"/>
          </a:xfrm>
          <a:prstGeom prst="rect">
            <a:avLst/>
          </a:prstGeom>
          <a:solidFill>
            <a:srgbClr val="05908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1" name="Google Shape;611;p16"/>
          <p:cNvSpPr/>
          <p:nvPr/>
        </p:nvSpPr>
        <p:spPr>
          <a:xfrm>
            <a:off x="9003263" y="3368037"/>
            <a:ext cx="108000" cy="2664000"/>
          </a:xfrm>
          <a:prstGeom prst="rect">
            <a:avLst/>
          </a:prstGeom>
          <a:solidFill>
            <a:srgbClr val="00747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7"/>
          <p:cNvSpPr/>
          <p:nvPr/>
        </p:nvSpPr>
        <p:spPr>
          <a:xfrm>
            <a:off x="8730806" y="1505248"/>
            <a:ext cx="2816759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 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7"/>
          <p:cNvSpPr txBox="1"/>
          <p:nvPr/>
        </p:nvSpPr>
        <p:spPr>
          <a:xfrm>
            <a:off x="8730807" y="302850"/>
            <a:ext cx="2789273" cy="11079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36000" spcFirstLastPara="1" rIns="3600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We Create Quality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Professional PPT Presentation</a:t>
            </a:r>
            <a:endParaRPr sz="24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18" name="Google Shape;618;p17"/>
          <p:cNvGrpSpPr/>
          <p:nvPr/>
        </p:nvGrpSpPr>
        <p:grpSpPr>
          <a:xfrm>
            <a:off x="1007451" y="5263126"/>
            <a:ext cx="3147061" cy="1380934"/>
            <a:chOff x="7577191" y="234924"/>
            <a:chExt cx="1956955" cy="1380934"/>
          </a:xfrm>
        </p:grpSpPr>
        <p:sp>
          <p:nvSpPr>
            <p:cNvPr id="619" name="Google Shape;619;p17"/>
            <p:cNvSpPr txBox="1"/>
            <p:nvPr/>
          </p:nvSpPr>
          <p:spPr>
            <a:xfrm>
              <a:off x="7577191" y="234924"/>
              <a:ext cx="195695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$350</a:t>
              </a:r>
              <a:endParaRPr b="1" sz="3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20" name="Google Shape;620;p17"/>
            <p:cNvGrpSpPr/>
            <p:nvPr/>
          </p:nvGrpSpPr>
          <p:grpSpPr>
            <a:xfrm>
              <a:off x="7577191" y="864824"/>
              <a:ext cx="1956955" cy="751034"/>
              <a:chOff x="803640" y="3362835"/>
              <a:chExt cx="2059657" cy="563275"/>
            </a:xfrm>
          </p:grpSpPr>
          <p:sp>
            <p:nvSpPr>
              <p:cNvPr id="621" name="Google Shape;621;p17"/>
              <p:cNvSpPr txBox="1"/>
              <p:nvPr/>
            </p:nvSpPr>
            <p:spPr>
              <a:xfrm>
                <a:off x="803640" y="3579862"/>
                <a:ext cx="2059657" cy="3462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 </a:t>
                </a:r>
                <a:endParaRPr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2" name="Google Shape;622;p17"/>
              <p:cNvSpPr txBox="1"/>
              <p:nvPr/>
            </p:nvSpPr>
            <p:spPr>
              <a:xfrm>
                <a:off x="803640" y="3362835"/>
                <a:ext cx="2059657" cy="20774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Your Text  Here</a:t>
                </a:r>
                <a:endParaRPr b="1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23" name="Google Shape;623;p17"/>
          <p:cNvGrpSpPr/>
          <p:nvPr/>
        </p:nvGrpSpPr>
        <p:grpSpPr>
          <a:xfrm>
            <a:off x="4522470" y="5263126"/>
            <a:ext cx="3147061" cy="1380934"/>
            <a:chOff x="7577191" y="1784099"/>
            <a:chExt cx="1956955" cy="1380934"/>
          </a:xfrm>
        </p:grpSpPr>
        <p:sp>
          <p:nvSpPr>
            <p:cNvPr id="624" name="Google Shape;624;p17"/>
            <p:cNvSpPr txBox="1"/>
            <p:nvPr/>
          </p:nvSpPr>
          <p:spPr>
            <a:xfrm>
              <a:off x="7577191" y="1784099"/>
              <a:ext cx="195695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$250</a:t>
              </a:r>
              <a:endParaRPr b="1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25" name="Google Shape;625;p17"/>
            <p:cNvGrpSpPr/>
            <p:nvPr/>
          </p:nvGrpSpPr>
          <p:grpSpPr>
            <a:xfrm>
              <a:off x="7577191" y="2413999"/>
              <a:ext cx="1956955" cy="751034"/>
              <a:chOff x="803640" y="3362835"/>
              <a:chExt cx="2059657" cy="563275"/>
            </a:xfrm>
          </p:grpSpPr>
          <p:sp>
            <p:nvSpPr>
              <p:cNvPr id="626" name="Google Shape;626;p17"/>
              <p:cNvSpPr txBox="1"/>
              <p:nvPr/>
            </p:nvSpPr>
            <p:spPr>
              <a:xfrm>
                <a:off x="803640" y="3579862"/>
                <a:ext cx="2059657" cy="3462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 </a:t>
                </a:r>
                <a:endParaRPr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7" name="Google Shape;627;p17"/>
              <p:cNvSpPr txBox="1"/>
              <p:nvPr/>
            </p:nvSpPr>
            <p:spPr>
              <a:xfrm>
                <a:off x="803640" y="3362835"/>
                <a:ext cx="2059657" cy="20774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Your Text  Here</a:t>
                </a:r>
                <a:endParaRPr b="1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28" name="Google Shape;628;p17"/>
          <p:cNvGrpSpPr/>
          <p:nvPr/>
        </p:nvGrpSpPr>
        <p:grpSpPr>
          <a:xfrm>
            <a:off x="8037489" y="5263126"/>
            <a:ext cx="3147061" cy="1380934"/>
            <a:chOff x="7577191" y="1784099"/>
            <a:chExt cx="1956955" cy="1380934"/>
          </a:xfrm>
        </p:grpSpPr>
        <p:sp>
          <p:nvSpPr>
            <p:cNvPr id="629" name="Google Shape;629;p17"/>
            <p:cNvSpPr txBox="1"/>
            <p:nvPr/>
          </p:nvSpPr>
          <p:spPr>
            <a:xfrm>
              <a:off x="7577191" y="1784099"/>
              <a:ext cx="195695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$150</a:t>
              </a:r>
              <a:endParaRPr b="1" sz="3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30" name="Google Shape;630;p17"/>
            <p:cNvGrpSpPr/>
            <p:nvPr/>
          </p:nvGrpSpPr>
          <p:grpSpPr>
            <a:xfrm>
              <a:off x="7577191" y="2413999"/>
              <a:ext cx="1956955" cy="751034"/>
              <a:chOff x="803640" y="3362835"/>
              <a:chExt cx="2059657" cy="563275"/>
            </a:xfrm>
          </p:grpSpPr>
          <p:sp>
            <p:nvSpPr>
              <p:cNvPr id="631" name="Google Shape;631;p17"/>
              <p:cNvSpPr txBox="1"/>
              <p:nvPr/>
            </p:nvSpPr>
            <p:spPr>
              <a:xfrm>
                <a:off x="803640" y="3579862"/>
                <a:ext cx="2059657" cy="3462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 </a:t>
                </a:r>
                <a:endParaRPr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2" name="Google Shape;632;p17"/>
              <p:cNvSpPr txBox="1"/>
              <p:nvPr/>
            </p:nvSpPr>
            <p:spPr>
              <a:xfrm>
                <a:off x="803640" y="3362835"/>
                <a:ext cx="2059657" cy="20774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Your Text  Here</a:t>
                </a:r>
                <a:endParaRPr b="1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18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638" name="Google Shape;638;p18"/>
          <p:cNvGrpSpPr/>
          <p:nvPr/>
        </p:nvGrpSpPr>
        <p:grpSpPr>
          <a:xfrm>
            <a:off x="1832147" y="4133170"/>
            <a:ext cx="3892427" cy="827075"/>
            <a:chOff x="1832146" y="1840455"/>
            <a:chExt cx="3892427" cy="827075"/>
          </a:xfrm>
        </p:grpSpPr>
        <p:sp>
          <p:nvSpPr>
            <p:cNvPr id="639" name="Google Shape;639;p18"/>
            <p:cNvSpPr/>
            <p:nvPr/>
          </p:nvSpPr>
          <p:spPr>
            <a:xfrm>
              <a:off x="18321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18"/>
            <p:cNvSpPr/>
            <p:nvPr/>
          </p:nvSpPr>
          <p:spPr>
            <a:xfrm>
              <a:off x="22297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18"/>
            <p:cNvSpPr/>
            <p:nvPr/>
          </p:nvSpPr>
          <p:spPr>
            <a:xfrm>
              <a:off x="26273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18"/>
            <p:cNvSpPr/>
            <p:nvPr/>
          </p:nvSpPr>
          <p:spPr>
            <a:xfrm>
              <a:off x="30249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18"/>
            <p:cNvSpPr/>
            <p:nvPr/>
          </p:nvSpPr>
          <p:spPr>
            <a:xfrm>
              <a:off x="34225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18"/>
            <p:cNvSpPr/>
            <p:nvPr/>
          </p:nvSpPr>
          <p:spPr>
            <a:xfrm>
              <a:off x="38201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18"/>
            <p:cNvSpPr/>
            <p:nvPr/>
          </p:nvSpPr>
          <p:spPr>
            <a:xfrm>
              <a:off x="42177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18"/>
            <p:cNvSpPr/>
            <p:nvPr/>
          </p:nvSpPr>
          <p:spPr>
            <a:xfrm>
              <a:off x="46153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18"/>
            <p:cNvSpPr/>
            <p:nvPr/>
          </p:nvSpPr>
          <p:spPr>
            <a:xfrm>
              <a:off x="50129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18"/>
            <p:cNvSpPr/>
            <p:nvPr/>
          </p:nvSpPr>
          <p:spPr>
            <a:xfrm>
              <a:off x="5410543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9" name="Google Shape;649;p18"/>
          <p:cNvGrpSpPr/>
          <p:nvPr/>
        </p:nvGrpSpPr>
        <p:grpSpPr>
          <a:xfrm>
            <a:off x="1832147" y="2986813"/>
            <a:ext cx="3892427" cy="827075"/>
            <a:chOff x="1832146" y="1840455"/>
            <a:chExt cx="3892427" cy="827075"/>
          </a:xfrm>
        </p:grpSpPr>
        <p:sp>
          <p:nvSpPr>
            <p:cNvPr id="650" name="Google Shape;650;p18"/>
            <p:cNvSpPr/>
            <p:nvPr/>
          </p:nvSpPr>
          <p:spPr>
            <a:xfrm>
              <a:off x="18321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18"/>
            <p:cNvSpPr/>
            <p:nvPr/>
          </p:nvSpPr>
          <p:spPr>
            <a:xfrm>
              <a:off x="22297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18"/>
            <p:cNvSpPr/>
            <p:nvPr/>
          </p:nvSpPr>
          <p:spPr>
            <a:xfrm>
              <a:off x="26273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18"/>
            <p:cNvSpPr/>
            <p:nvPr/>
          </p:nvSpPr>
          <p:spPr>
            <a:xfrm>
              <a:off x="30249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18"/>
            <p:cNvSpPr/>
            <p:nvPr/>
          </p:nvSpPr>
          <p:spPr>
            <a:xfrm>
              <a:off x="34225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18"/>
            <p:cNvSpPr/>
            <p:nvPr/>
          </p:nvSpPr>
          <p:spPr>
            <a:xfrm>
              <a:off x="38201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18"/>
            <p:cNvSpPr/>
            <p:nvPr/>
          </p:nvSpPr>
          <p:spPr>
            <a:xfrm>
              <a:off x="42177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18"/>
            <p:cNvSpPr/>
            <p:nvPr/>
          </p:nvSpPr>
          <p:spPr>
            <a:xfrm>
              <a:off x="46153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18"/>
            <p:cNvSpPr/>
            <p:nvPr/>
          </p:nvSpPr>
          <p:spPr>
            <a:xfrm>
              <a:off x="50129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18"/>
            <p:cNvSpPr/>
            <p:nvPr/>
          </p:nvSpPr>
          <p:spPr>
            <a:xfrm>
              <a:off x="5410543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0" name="Google Shape;660;p18"/>
          <p:cNvGrpSpPr/>
          <p:nvPr/>
        </p:nvGrpSpPr>
        <p:grpSpPr>
          <a:xfrm>
            <a:off x="1832147" y="5279526"/>
            <a:ext cx="3892427" cy="827075"/>
            <a:chOff x="1832146" y="1840455"/>
            <a:chExt cx="3892427" cy="827075"/>
          </a:xfrm>
        </p:grpSpPr>
        <p:sp>
          <p:nvSpPr>
            <p:cNvPr id="661" name="Google Shape;661;p18"/>
            <p:cNvSpPr/>
            <p:nvPr/>
          </p:nvSpPr>
          <p:spPr>
            <a:xfrm>
              <a:off x="18321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18"/>
            <p:cNvSpPr/>
            <p:nvPr/>
          </p:nvSpPr>
          <p:spPr>
            <a:xfrm>
              <a:off x="22297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18"/>
            <p:cNvSpPr/>
            <p:nvPr/>
          </p:nvSpPr>
          <p:spPr>
            <a:xfrm>
              <a:off x="26273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18"/>
            <p:cNvSpPr/>
            <p:nvPr/>
          </p:nvSpPr>
          <p:spPr>
            <a:xfrm>
              <a:off x="30249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18"/>
            <p:cNvSpPr/>
            <p:nvPr/>
          </p:nvSpPr>
          <p:spPr>
            <a:xfrm>
              <a:off x="34225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18"/>
            <p:cNvSpPr/>
            <p:nvPr/>
          </p:nvSpPr>
          <p:spPr>
            <a:xfrm>
              <a:off x="38201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18"/>
            <p:cNvSpPr/>
            <p:nvPr/>
          </p:nvSpPr>
          <p:spPr>
            <a:xfrm>
              <a:off x="42177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18"/>
            <p:cNvSpPr/>
            <p:nvPr/>
          </p:nvSpPr>
          <p:spPr>
            <a:xfrm>
              <a:off x="46153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18"/>
            <p:cNvSpPr/>
            <p:nvPr/>
          </p:nvSpPr>
          <p:spPr>
            <a:xfrm>
              <a:off x="50129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18"/>
            <p:cNvSpPr/>
            <p:nvPr/>
          </p:nvSpPr>
          <p:spPr>
            <a:xfrm>
              <a:off x="5410543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1" name="Google Shape;671;p18"/>
          <p:cNvGrpSpPr/>
          <p:nvPr/>
        </p:nvGrpSpPr>
        <p:grpSpPr>
          <a:xfrm>
            <a:off x="1832147" y="1840456"/>
            <a:ext cx="3892427" cy="827075"/>
            <a:chOff x="1832146" y="1840455"/>
            <a:chExt cx="3892427" cy="827075"/>
          </a:xfrm>
        </p:grpSpPr>
        <p:sp>
          <p:nvSpPr>
            <p:cNvPr id="672" name="Google Shape;672;p18"/>
            <p:cNvSpPr/>
            <p:nvPr/>
          </p:nvSpPr>
          <p:spPr>
            <a:xfrm>
              <a:off x="18321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18"/>
            <p:cNvSpPr/>
            <p:nvPr/>
          </p:nvSpPr>
          <p:spPr>
            <a:xfrm>
              <a:off x="22297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18"/>
            <p:cNvSpPr/>
            <p:nvPr/>
          </p:nvSpPr>
          <p:spPr>
            <a:xfrm>
              <a:off x="26273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18"/>
            <p:cNvSpPr/>
            <p:nvPr/>
          </p:nvSpPr>
          <p:spPr>
            <a:xfrm>
              <a:off x="30249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18"/>
            <p:cNvSpPr/>
            <p:nvPr/>
          </p:nvSpPr>
          <p:spPr>
            <a:xfrm>
              <a:off x="34225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18"/>
            <p:cNvSpPr/>
            <p:nvPr/>
          </p:nvSpPr>
          <p:spPr>
            <a:xfrm>
              <a:off x="38201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18"/>
            <p:cNvSpPr/>
            <p:nvPr/>
          </p:nvSpPr>
          <p:spPr>
            <a:xfrm>
              <a:off x="42177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18"/>
            <p:cNvSpPr/>
            <p:nvPr/>
          </p:nvSpPr>
          <p:spPr>
            <a:xfrm>
              <a:off x="46153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18"/>
            <p:cNvSpPr/>
            <p:nvPr/>
          </p:nvSpPr>
          <p:spPr>
            <a:xfrm>
              <a:off x="50129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18"/>
            <p:cNvSpPr/>
            <p:nvPr/>
          </p:nvSpPr>
          <p:spPr>
            <a:xfrm>
              <a:off x="5410543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82" name="Google Shape;682;p18"/>
          <p:cNvSpPr txBox="1"/>
          <p:nvPr/>
        </p:nvSpPr>
        <p:spPr>
          <a:xfrm>
            <a:off x="787939" y="5462230"/>
            <a:ext cx="873097" cy="5078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r>
              <a:rPr b="1" lang="en-US"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3" name="Google Shape;683;p18"/>
          <p:cNvSpPr txBox="1"/>
          <p:nvPr/>
        </p:nvSpPr>
        <p:spPr>
          <a:xfrm>
            <a:off x="787939" y="4315874"/>
            <a:ext cx="873097" cy="5078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80</a:t>
            </a:r>
            <a:r>
              <a:rPr b="1" lang="en-US"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4" name="Google Shape;684;p18"/>
          <p:cNvSpPr txBox="1"/>
          <p:nvPr/>
        </p:nvSpPr>
        <p:spPr>
          <a:xfrm>
            <a:off x="787939" y="3169518"/>
            <a:ext cx="873097" cy="5078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50</a:t>
            </a:r>
            <a:r>
              <a:rPr b="1" lang="en-US"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5" name="Google Shape;685;p18"/>
          <p:cNvSpPr txBox="1"/>
          <p:nvPr/>
        </p:nvSpPr>
        <p:spPr>
          <a:xfrm>
            <a:off x="787939" y="2023160"/>
            <a:ext cx="873097" cy="5078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70</a:t>
            </a:r>
            <a:r>
              <a:rPr b="1" lang="en-US"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86" name="Google Shape;686;p18"/>
          <p:cNvGrpSpPr/>
          <p:nvPr/>
        </p:nvGrpSpPr>
        <p:grpSpPr>
          <a:xfrm>
            <a:off x="6992746" y="3031020"/>
            <a:ext cx="4398834" cy="738664"/>
            <a:chOff x="3017858" y="4283314"/>
            <a:chExt cx="2572466" cy="738664"/>
          </a:xfrm>
        </p:grpSpPr>
        <p:sp>
          <p:nvSpPr>
            <p:cNvPr id="687" name="Google Shape;687;p18"/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18"/>
            <p:cNvSpPr txBox="1"/>
            <p:nvPr/>
          </p:nvSpPr>
          <p:spPr>
            <a:xfrm>
              <a:off x="3017858" y="4283314"/>
              <a:ext cx="256847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9" name="Google Shape;689;p18"/>
          <p:cNvGrpSpPr/>
          <p:nvPr/>
        </p:nvGrpSpPr>
        <p:grpSpPr>
          <a:xfrm>
            <a:off x="6992746" y="1884663"/>
            <a:ext cx="4398834" cy="738664"/>
            <a:chOff x="3017858" y="4283314"/>
            <a:chExt cx="2572466" cy="738664"/>
          </a:xfrm>
        </p:grpSpPr>
        <p:sp>
          <p:nvSpPr>
            <p:cNvPr id="690" name="Google Shape;690;p18"/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18"/>
            <p:cNvSpPr txBox="1"/>
            <p:nvPr/>
          </p:nvSpPr>
          <p:spPr>
            <a:xfrm>
              <a:off x="3017858" y="4283314"/>
              <a:ext cx="256846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2" name="Google Shape;692;p18"/>
          <p:cNvGrpSpPr/>
          <p:nvPr/>
        </p:nvGrpSpPr>
        <p:grpSpPr>
          <a:xfrm>
            <a:off x="6992746" y="4177377"/>
            <a:ext cx="4398834" cy="738664"/>
            <a:chOff x="3017858" y="4283314"/>
            <a:chExt cx="2572466" cy="738664"/>
          </a:xfrm>
        </p:grpSpPr>
        <p:sp>
          <p:nvSpPr>
            <p:cNvPr id="693" name="Google Shape;693;p18"/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18"/>
            <p:cNvSpPr txBox="1"/>
            <p:nvPr/>
          </p:nvSpPr>
          <p:spPr>
            <a:xfrm>
              <a:off x="3017858" y="4283314"/>
              <a:ext cx="256847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5" name="Google Shape;695;p18"/>
          <p:cNvGrpSpPr/>
          <p:nvPr/>
        </p:nvGrpSpPr>
        <p:grpSpPr>
          <a:xfrm>
            <a:off x="6992746" y="5323733"/>
            <a:ext cx="4398834" cy="738664"/>
            <a:chOff x="3017858" y="4283314"/>
            <a:chExt cx="2572466" cy="738664"/>
          </a:xfrm>
        </p:grpSpPr>
        <p:sp>
          <p:nvSpPr>
            <p:cNvPr id="696" name="Google Shape;696;p18"/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18"/>
            <p:cNvSpPr txBox="1"/>
            <p:nvPr/>
          </p:nvSpPr>
          <p:spPr>
            <a:xfrm>
              <a:off x="3017858" y="4283314"/>
              <a:ext cx="256847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98" name="Google Shape;698;p18"/>
          <p:cNvSpPr/>
          <p:nvPr/>
        </p:nvSpPr>
        <p:spPr>
          <a:xfrm rot="9900000">
            <a:off x="6437248" y="3199153"/>
            <a:ext cx="458058" cy="389032"/>
          </a:xfrm>
          <a:custGeom>
            <a:rect b="b" l="l" r="r" t="t"/>
            <a:pathLst>
              <a:path extrusionOk="0" h="2472345" w="2911009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9" name="Google Shape;699;p18"/>
          <p:cNvSpPr/>
          <p:nvPr/>
        </p:nvSpPr>
        <p:spPr>
          <a:xfrm>
            <a:off x="6465939" y="2100104"/>
            <a:ext cx="400679" cy="307776"/>
          </a:xfrm>
          <a:custGeom>
            <a:rect b="b" l="l" r="r" t="t"/>
            <a:pathLst>
              <a:path extrusionOk="0" h="2447912" w="3186824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0" name="Google Shape;700;p18"/>
          <p:cNvSpPr/>
          <p:nvPr/>
        </p:nvSpPr>
        <p:spPr>
          <a:xfrm>
            <a:off x="6438337" y="4379459"/>
            <a:ext cx="455880" cy="299611"/>
          </a:xfrm>
          <a:custGeom>
            <a:rect b="b" l="l" r="r" t="t"/>
            <a:pathLst>
              <a:path extrusionOk="0" h="2129375" w="3240006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1" name="Google Shape;701;p18"/>
          <p:cNvSpPr/>
          <p:nvPr/>
        </p:nvSpPr>
        <p:spPr>
          <a:xfrm>
            <a:off x="6445402" y="5470342"/>
            <a:ext cx="441753" cy="445442"/>
          </a:xfrm>
          <a:custGeom>
            <a:rect b="b" l="l" r="r" t="t"/>
            <a:pathLst>
              <a:path extrusionOk="0" h="1665940" w="1652142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5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6" name="Google Shape;706;p19"/>
          <p:cNvGrpSpPr/>
          <p:nvPr/>
        </p:nvGrpSpPr>
        <p:grpSpPr>
          <a:xfrm>
            <a:off x="920632" y="3919905"/>
            <a:ext cx="2499394" cy="934380"/>
            <a:chOff x="2113657" y="4283314"/>
            <a:chExt cx="3647460" cy="934380"/>
          </a:xfrm>
        </p:grpSpPr>
        <p:sp>
          <p:nvSpPr>
            <p:cNvPr id="707" name="Google Shape;707;p19"/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708" name="Google Shape;708;p19"/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</a:t>
              </a:r>
              <a:r>
                <a:rPr b="1" lang="en-US" sz="14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9" name="Google Shape;709;p19"/>
          <p:cNvGrpSpPr/>
          <p:nvPr/>
        </p:nvGrpSpPr>
        <p:grpSpPr>
          <a:xfrm>
            <a:off x="4315333" y="3919905"/>
            <a:ext cx="2499394" cy="934380"/>
            <a:chOff x="2113657" y="4283314"/>
            <a:chExt cx="3647460" cy="934380"/>
          </a:xfrm>
        </p:grpSpPr>
        <p:sp>
          <p:nvSpPr>
            <p:cNvPr id="710" name="Google Shape;710;p19"/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711" name="Google Shape;711;p19"/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</a:t>
              </a:r>
              <a:r>
                <a:rPr b="1" lang="en-US" sz="14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2" name="Google Shape;712;p19"/>
          <p:cNvGrpSpPr/>
          <p:nvPr/>
        </p:nvGrpSpPr>
        <p:grpSpPr>
          <a:xfrm>
            <a:off x="920632" y="5241164"/>
            <a:ext cx="2499394" cy="934380"/>
            <a:chOff x="2113657" y="4283314"/>
            <a:chExt cx="3647460" cy="934380"/>
          </a:xfrm>
        </p:grpSpPr>
        <p:sp>
          <p:nvSpPr>
            <p:cNvPr id="713" name="Google Shape;713;p19"/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714" name="Google Shape;714;p19"/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</a:t>
              </a:r>
              <a:r>
                <a:rPr b="1" lang="en-US" sz="14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4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5" name="Google Shape;715;p19"/>
          <p:cNvGrpSpPr/>
          <p:nvPr/>
        </p:nvGrpSpPr>
        <p:grpSpPr>
          <a:xfrm>
            <a:off x="4315333" y="5241164"/>
            <a:ext cx="2499394" cy="934380"/>
            <a:chOff x="2113657" y="4283314"/>
            <a:chExt cx="3647460" cy="934380"/>
          </a:xfrm>
        </p:grpSpPr>
        <p:sp>
          <p:nvSpPr>
            <p:cNvPr id="716" name="Google Shape;716;p19"/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717" name="Google Shape;717;p19"/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</a:t>
              </a:r>
              <a:r>
                <a:rPr b="1" lang="en-US" sz="14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18" name="Google Shape;718;p19"/>
          <p:cNvSpPr txBox="1"/>
          <p:nvPr/>
        </p:nvSpPr>
        <p:spPr>
          <a:xfrm>
            <a:off x="920632" y="584812"/>
            <a:ext cx="6915471" cy="7242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en-US" sz="5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719" name="Google Shape;719;p19"/>
          <p:cNvSpPr txBox="1"/>
          <p:nvPr/>
        </p:nvSpPr>
        <p:spPr>
          <a:xfrm>
            <a:off x="920632" y="1877679"/>
            <a:ext cx="589059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Modern  PowerPoint  Presentation</a:t>
            </a:r>
            <a:endParaRPr b="1" sz="16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0" name="Google Shape;720;p19"/>
          <p:cNvSpPr txBox="1"/>
          <p:nvPr/>
        </p:nvSpPr>
        <p:spPr>
          <a:xfrm>
            <a:off x="920632" y="2368236"/>
            <a:ext cx="589059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  <a:endParaRPr/>
          </a:p>
        </p:txBody>
      </p:sp>
      <p:sp>
        <p:nvSpPr>
          <p:cNvPr id="721" name="Google Shape;721;p19"/>
          <p:cNvSpPr txBox="1"/>
          <p:nvPr/>
        </p:nvSpPr>
        <p:spPr>
          <a:xfrm>
            <a:off x="995101" y="3176101"/>
            <a:ext cx="992586" cy="3018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</a:t>
            </a:r>
            <a:endParaRPr b="0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2" name="Google Shape;722;p19"/>
          <p:cNvSpPr txBox="1"/>
          <p:nvPr/>
        </p:nvSpPr>
        <p:spPr>
          <a:xfrm>
            <a:off x="2162209" y="3176101"/>
            <a:ext cx="1411686" cy="3018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POWERPOINT</a:t>
            </a:r>
            <a:endParaRPr b="0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3" name="Google Shape;723;p19"/>
          <p:cNvSpPr txBox="1"/>
          <p:nvPr/>
        </p:nvSpPr>
        <p:spPr>
          <a:xfrm>
            <a:off x="3748417" y="3176101"/>
            <a:ext cx="1597269" cy="3018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b="0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4" name="Google Shape;724;p19"/>
          <p:cNvSpPr txBox="1"/>
          <p:nvPr/>
        </p:nvSpPr>
        <p:spPr>
          <a:xfrm>
            <a:off x="5520209" y="3176101"/>
            <a:ext cx="1520124" cy="3018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0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endParaRPr/>
          </a:p>
        </p:txBody>
      </p:sp>
      <p:grpSp>
        <p:nvGrpSpPr>
          <p:cNvPr id="725" name="Google Shape;725;p19"/>
          <p:cNvGrpSpPr/>
          <p:nvPr/>
        </p:nvGrpSpPr>
        <p:grpSpPr>
          <a:xfrm>
            <a:off x="8276235" y="829027"/>
            <a:ext cx="3105561" cy="5470923"/>
            <a:chOff x="8361960" y="779589"/>
            <a:chExt cx="3105561" cy="5470923"/>
          </a:xfrm>
        </p:grpSpPr>
        <p:sp>
          <p:nvSpPr>
            <p:cNvPr id="726" name="Google Shape;726;p19"/>
            <p:cNvSpPr/>
            <p:nvPr/>
          </p:nvSpPr>
          <p:spPr>
            <a:xfrm>
              <a:off x="8746076" y="779589"/>
              <a:ext cx="2318640" cy="1088185"/>
            </a:xfrm>
            <a:custGeom>
              <a:rect b="b" l="l" r="r" t="t"/>
              <a:pathLst>
                <a:path extrusionOk="0" h="1088185" w="2318640">
                  <a:moveTo>
                    <a:pt x="858103" y="3034"/>
                  </a:moveTo>
                  <a:lnTo>
                    <a:pt x="1159320" y="0"/>
                  </a:lnTo>
                  <a:lnTo>
                    <a:pt x="1460537" y="3034"/>
                  </a:lnTo>
                  <a:cubicBezTo>
                    <a:pt x="1572280" y="7501"/>
                    <a:pt x="1688813" y="16195"/>
                    <a:pt x="1812913" y="31649"/>
                  </a:cubicBezTo>
                  <a:cubicBezTo>
                    <a:pt x="2006913" y="54831"/>
                    <a:pt x="2061087" y="137340"/>
                    <a:pt x="2061087" y="277249"/>
                  </a:cubicBezTo>
                  <a:cubicBezTo>
                    <a:pt x="2073966" y="780742"/>
                    <a:pt x="2179548" y="875755"/>
                    <a:pt x="2318640" y="1088185"/>
                  </a:cubicBezTo>
                  <a:cubicBezTo>
                    <a:pt x="2226779" y="1076668"/>
                    <a:pt x="2140070" y="1054848"/>
                    <a:pt x="2043057" y="1053634"/>
                  </a:cubicBezTo>
                  <a:lnTo>
                    <a:pt x="1197897" y="1053634"/>
                  </a:lnTo>
                  <a:lnTo>
                    <a:pt x="1120743" y="1053634"/>
                  </a:lnTo>
                  <a:lnTo>
                    <a:pt x="275583" y="1053634"/>
                  </a:lnTo>
                  <a:cubicBezTo>
                    <a:pt x="178570" y="1054848"/>
                    <a:pt x="91861" y="1076668"/>
                    <a:pt x="0" y="1088185"/>
                  </a:cubicBezTo>
                  <a:cubicBezTo>
                    <a:pt x="139092" y="875755"/>
                    <a:pt x="244674" y="780742"/>
                    <a:pt x="257553" y="277249"/>
                  </a:cubicBezTo>
                  <a:cubicBezTo>
                    <a:pt x="257553" y="137340"/>
                    <a:pt x="311727" y="54831"/>
                    <a:pt x="505727" y="31649"/>
                  </a:cubicBezTo>
                  <a:cubicBezTo>
                    <a:pt x="629827" y="16195"/>
                    <a:pt x="746360" y="7501"/>
                    <a:pt x="858103" y="3034"/>
                  </a:cubicBezTo>
                  <a:close/>
                </a:path>
              </a:pathLst>
            </a:custGeom>
            <a:solidFill>
              <a:schemeClr val="accent1">
                <a:alpha val="6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19"/>
            <p:cNvSpPr/>
            <p:nvPr/>
          </p:nvSpPr>
          <p:spPr>
            <a:xfrm rot="10800000">
              <a:off x="8801171" y="5162327"/>
              <a:ext cx="2318640" cy="1088185"/>
            </a:xfrm>
            <a:custGeom>
              <a:rect b="b" l="l" r="r" t="t"/>
              <a:pathLst>
                <a:path extrusionOk="0" h="1088185" w="2318640">
                  <a:moveTo>
                    <a:pt x="858103" y="3034"/>
                  </a:moveTo>
                  <a:lnTo>
                    <a:pt x="1159320" y="0"/>
                  </a:lnTo>
                  <a:lnTo>
                    <a:pt x="1460537" y="3034"/>
                  </a:lnTo>
                  <a:cubicBezTo>
                    <a:pt x="1572280" y="7501"/>
                    <a:pt x="1688813" y="16195"/>
                    <a:pt x="1812913" y="31649"/>
                  </a:cubicBezTo>
                  <a:cubicBezTo>
                    <a:pt x="2006913" y="54831"/>
                    <a:pt x="2061087" y="137340"/>
                    <a:pt x="2061087" y="277249"/>
                  </a:cubicBezTo>
                  <a:cubicBezTo>
                    <a:pt x="2073966" y="780742"/>
                    <a:pt x="2179548" y="875755"/>
                    <a:pt x="2318640" y="1088185"/>
                  </a:cubicBezTo>
                  <a:cubicBezTo>
                    <a:pt x="2226779" y="1076668"/>
                    <a:pt x="2140070" y="1054848"/>
                    <a:pt x="2043057" y="1053634"/>
                  </a:cubicBezTo>
                  <a:lnTo>
                    <a:pt x="1197897" y="1053634"/>
                  </a:lnTo>
                  <a:lnTo>
                    <a:pt x="1120743" y="1053634"/>
                  </a:lnTo>
                  <a:lnTo>
                    <a:pt x="275583" y="1053634"/>
                  </a:lnTo>
                  <a:cubicBezTo>
                    <a:pt x="178570" y="1054848"/>
                    <a:pt x="91861" y="1076668"/>
                    <a:pt x="0" y="1088185"/>
                  </a:cubicBezTo>
                  <a:cubicBezTo>
                    <a:pt x="139092" y="875755"/>
                    <a:pt x="244674" y="780742"/>
                    <a:pt x="257553" y="277249"/>
                  </a:cubicBezTo>
                  <a:cubicBezTo>
                    <a:pt x="257553" y="137340"/>
                    <a:pt x="311727" y="54831"/>
                    <a:pt x="505727" y="31649"/>
                  </a:cubicBezTo>
                  <a:cubicBezTo>
                    <a:pt x="629827" y="16195"/>
                    <a:pt x="746360" y="7501"/>
                    <a:pt x="858103" y="3034"/>
                  </a:cubicBezTo>
                  <a:close/>
                </a:path>
              </a:pathLst>
            </a:custGeom>
            <a:solidFill>
              <a:schemeClr val="accent1">
                <a:alpha val="6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" name="Google Shape;728;p19"/>
            <p:cNvSpPr/>
            <p:nvPr/>
          </p:nvSpPr>
          <p:spPr>
            <a:xfrm>
              <a:off x="8455824" y="1828310"/>
              <a:ext cx="2926080" cy="3383280"/>
            </a:xfrm>
            <a:prstGeom prst="roundRect">
              <a:avLst>
                <a:gd fmla="val 15121" name="adj"/>
              </a:avLst>
            </a:pr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19"/>
            <p:cNvSpPr/>
            <p:nvPr/>
          </p:nvSpPr>
          <p:spPr>
            <a:xfrm>
              <a:off x="8537786" y="1923078"/>
              <a:ext cx="2762157" cy="3193745"/>
            </a:xfrm>
            <a:prstGeom prst="roundRect">
              <a:avLst>
                <a:gd fmla="val 13848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" name="Google Shape;730;p19"/>
            <p:cNvSpPr/>
            <p:nvPr/>
          </p:nvSpPr>
          <p:spPr>
            <a:xfrm rot="-5400000">
              <a:off x="7824331" y="3501414"/>
              <a:ext cx="1178352" cy="103095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59595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" name="Google Shape;731;p19"/>
            <p:cNvSpPr/>
            <p:nvPr/>
          </p:nvSpPr>
          <p:spPr>
            <a:xfrm rot="5400000">
              <a:off x="11202840" y="2822478"/>
              <a:ext cx="438011" cy="9135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59595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19"/>
            <p:cNvSpPr/>
            <p:nvPr/>
          </p:nvSpPr>
          <p:spPr>
            <a:xfrm rot="5400000">
              <a:off x="11095797" y="3520197"/>
              <a:ext cx="630643" cy="69897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59595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33" name="Google Shape;733;p19"/>
          <p:cNvSpPr txBox="1"/>
          <p:nvPr/>
        </p:nvSpPr>
        <p:spPr>
          <a:xfrm>
            <a:off x="8876156" y="4300286"/>
            <a:ext cx="1997220" cy="4616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PAY  NOW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34" name="Google Shape;734;p19"/>
          <p:cNvGrpSpPr/>
          <p:nvPr/>
        </p:nvGrpSpPr>
        <p:grpSpPr>
          <a:xfrm>
            <a:off x="8890332" y="2620316"/>
            <a:ext cx="1858678" cy="1155609"/>
            <a:chOff x="3927385" y="3563515"/>
            <a:chExt cx="2607393" cy="1621113"/>
          </a:xfrm>
        </p:grpSpPr>
        <p:sp>
          <p:nvSpPr>
            <p:cNvPr id="735" name="Google Shape;735;p19"/>
            <p:cNvSpPr/>
            <p:nvPr/>
          </p:nvSpPr>
          <p:spPr>
            <a:xfrm>
              <a:off x="3927385" y="3563515"/>
              <a:ext cx="2607393" cy="1621113"/>
            </a:xfrm>
            <a:prstGeom prst="roundRect">
              <a:avLst>
                <a:gd fmla="val 3466" name="adj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19199999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19"/>
            <p:cNvSpPr/>
            <p:nvPr/>
          </p:nvSpPr>
          <p:spPr>
            <a:xfrm rot="5400000">
              <a:off x="4334128" y="3823603"/>
              <a:ext cx="215002" cy="80925"/>
            </a:xfrm>
            <a:custGeom>
              <a:rect b="b" l="l" r="r" t="t"/>
              <a:pathLst>
                <a:path extrusionOk="0" h="92084" w="244650">
                  <a:moveTo>
                    <a:pt x="122325" y="0"/>
                  </a:moveTo>
                  <a:cubicBezTo>
                    <a:pt x="149685" y="0"/>
                    <a:pt x="175750" y="5545"/>
                    <a:pt x="199456" y="15572"/>
                  </a:cubicBezTo>
                  <a:lnTo>
                    <a:pt x="244650" y="46042"/>
                  </a:lnTo>
                  <a:lnTo>
                    <a:pt x="199456" y="76512"/>
                  </a:lnTo>
                  <a:cubicBezTo>
                    <a:pt x="175750" y="86539"/>
                    <a:pt x="149685" y="92084"/>
                    <a:pt x="122325" y="92084"/>
                  </a:cubicBezTo>
                  <a:cubicBezTo>
                    <a:pt x="94965" y="92084"/>
                    <a:pt x="68901" y="86539"/>
                    <a:pt x="45194" y="76512"/>
                  </a:cubicBezTo>
                  <a:lnTo>
                    <a:pt x="0" y="46042"/>
                  </a:lnTo>
                  <a:lnTo>
                    <a:pt x="45194" y="15572"/>
                  </a:lnTo>
                  <a:cubicBezTo>
                    <a:pt x="68901" y="5545"/>
                    <a:pt x="94965" y="0"/>
                    <a:pt x="122325" y="0"/>
                  </a:cubicBezTo>
                  <a:close/>
                </a:path>
              </a:pathLst>
            </a:custGeom>
            <a:solidFill>
              <a:srgbClr val="5B0CD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" name="Google Shape;737;p19"/>
            <p:cNvSpPr/>
            <p:nvPr/>
          </p:nvSpPr>
          <p:spPr>
            <a:xfrm rot="5400000">
              <a:off x="4421398" y="3710154"/>
              <a:ext cx="348285" cy="307822"/>
            </a:xfrm>
            <a:custGeom>
              <a:rect b="b" l="l" r="r" t="t"/>
              <a:pathLst>
                <a:path extrusionOk="0" h="350270" w="396312">
                  <a:moveTo>
                    <a:pt x="198156" y="0"/>
                  </a:moveTo>
                  <a:cubicBezTo>
                    <a:pt x="307595" y="0"/>
                    <a:pt x="396312" y="88717"/>
                    <a:pt x="396312" y="198156"/>
                  </a:cubicBezTo>
                  <a:cubicBezTo>
                    <a:pt x="396312" y="252875"/>
                    <a:pt x="374133" y="302414"/>
                    <a:pt x="338274" y="338274"/>
                  </a:cubicBezTo>
                  <a:lnTo>
                    <a:pt x="320481" y="350270"/>
                  </a:lnTo>
                  <a:lnTo>
                    <a:pt x="275287" y="319800"/>
                  </a:lnTo>
                  <a:cubicBezTo>
                    <a:pt x="251581" y="309773"/>
                    <a:pt x="225516" y="304228"/>
                    <a:pt x="198156" y="304228"/>
                  </a:cubicBezTo>
                  <a:cubicBezTo>
                    <a:pt x="170796" y="304228"/>
                    <a:pt x="144732" y="309773"/>
                    <a:pt x="121025" y="319800"/>
                  </a:cubicBezTo>
                  <a:lnTo>
                    <a:pt x="75831" y="350270"/>
                  </a:lnTo>
                  <a:lnTo>
                    <a:pt x="58038" y="338274"/>
                  </a:lnTo>
                  <a:cubicBezTo>
                    <a:pt x="22179" y="302414"/>
                    <a:pt x="0" y="252875"/>
                    <a:pt x="0" y="198156"/>
                  </a:cubicBezTo>
                  <a:cubicBezTo>
                    <a:pt x="0" y="88717"/>
                    <a:pt x="88717" y="0"/>
                    <a:pt x="1981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19"/>
            <p:cNvSpPr/>
            <p:nvPr/>
          </p:nvSpPr>
          <p:spPr>
            <a:xfrm rot="5400000">
              <a:off x="4113576" y="3710154"/>
              <a:ext cx="348285" cy="307822"/>
            </a:xfrm>
            <a:custGeom>
              <a:rect b="b" l="l" r="r" t="t"/>
              <a:pathLst>
                <a:path extrusionOk="0" h="350270" w="396312">
                  <a:moveTo>
                    <a:pt x="75831" y="0"/>
                  </a:moveTo>
                  <a:lnTo>
                    <a:pt x="121025" y="30470"/>
                  </a:lnTo>
                  <a:cubicBezTo>
                    <a:pt x="144732" y="40497"/>
                    <a:pt x="170796" y="46042"/>
                    <a:pt x="198156" y="46042"/>
                  </a:cubicBezTo>
                  <a:cubicBezTo>
                    <a:pt x="225516" y="46042"/>
                    <a:pt x="251581" y="40497"/>
                    <a:pt x="275287" y="30470"/>
                  </a:cubicBezTo>
                  <a:lnTo>
                    <a:pt x="320481" y="0"/>
                  </a:lnTo>
                  <a:lnTo>
                    <a:pt x="338274" y="11996"/>
                  </a:lnTo>
                  <a:cubicBezTo>
                    <a:pt x="374133" y="47856"/>
                    <a:pt x="396312" y="97395"/>
                    <a:pt x="396312" y="152114"/>
                  </a:cubicBezTo>
                  <a:cubicBezTo>
                    <a:pt x="396312" y="261553"/>
                    <a:pt x="307595" y="350270"/>
                    <a:pt x="198156" y="350270"/>
                  </a:cubicBezTo>
                  <a:cubicBezTo>
                    <a:pt x="88717" y="350270"/>
                    <a:pt x="0" y="261553"/>
                    <a:pt x="0" y="152114"/>
                  </a:cubicBezTo>
                  <a:cubicBezTo>
                    <a:pt x="0" y="97395"/>
                    <a:pt x="22179" y="47856"/>
                    <a:pt x="58038" y="11996"/>
                  </a:cubicBezTo>
                  <a:lnTo>
                    <a:pt x="7583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19"/>
            <p:cNvSpPr/>
            <p:nvPr/>
          </p:nvSpPr>
          <p:spPr>
            <a:xfrm rot="5400000">
              <a:off x="4273591" y="4085722"/>
              <a:ext cx="388233" cy="609722"/>
            </a:xfrm>
            <a:custGeom>
              <a:rect b="b" l="l" r="r" t="t"/>
              <a:pathLst>
                <a:path extrusionOk="0" h="693800" w="441769">
                  <a:moveTo>
                    <a:pt x="413575" y="693801"/>
                  </a:moveTo>
                  <a:lnTo>
                    <a:pt x="28194" y="693801"/>
                  </a:lnTo>
                  <a:cubicBezTo>
                    <a:pt x="12668" y="693801"/>
                    <a:pt x="0" y="681228"/>
                    <a:pt x="0" y="665607"/>
                  </a:cubicBezTo>
                  <a:lnTo>
                    <a:pt x="0" y="28194"/>
                  </a:lnTo>
                  <a:cubicBezTo>
                    <a:pt x="0" y="12668"/>
                    <a:pt x="12573" y="0"/>
                    <a:pt x="28194" y="0"/>
                  </a:cubicBezTo>
                  <a:lnTo>
                    <a:pt x="413575" y="0"/>
                  </a:lnTo>
                  <a:cubicBezTo>
                    <a:pt x="429101" y="0"/>
                    <a:pt x="441770" y="12573"/>
                    <a:pt x="441770" y="28194"/>
                  </a:cubicBezTo>
                  <a:lnTo>
                    <a:pt x="441770" y="665607"/>
                  </a:lnTo>
                  <a:cubicBezTo>
                    <a:pt x="441770" y="681133"/>
                    <a:pt x="429101" y="693801"/>
                    <a:pt x="413575" y="693801"/>
                  </a:cubicBezTo>
                  <a:close/>
                </a:path>
              </a:pathLst>
            </a:custGeom>
            <a:solidFill>
              <a:srgbClr val="10A0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19"/>
            <p:cNvSpPr/>
            <p:nvPr/>
          </p:nvSpPr>
          <p:spPr>
            <a:xfrm rot="5400000">
              <a:off x="4293270" y="4085722"/>
              <a:ext cx="388233" cy="609722"/>
            </a:xfrm>
            <a:custGeom>
              <a:rect b="b" l="l" r="r" t="t"/>
              <a:pathLst>
                <a:path extrusionOk="0" h="693800" w="441769">
                  <a:moveTo>
                    <a:pt x="413575" y="693801"/>
                  </a:moveTo>
                  <a:lnTo>
                    <a:pt x="28194" y="693801"/>
                  </a:lnTo>
                  <a:cubicBezTo>
                    <a:pt x="12668" y="693801"/>
                    <a:pt x="0" y="681228"/>
                    <a:pt x="0" y="665607"/>
                  </a:cubicBezTo>
                  <a:lnTo>
                    <a:pt x="0" y="28194"/>
                  </a:lnTo>
                  <a:cubicBezTo>
                    <a:pt x="0" y="12668"/>
                    <a:pt x="12573" y="0"/>
                    <a:pt x="28194" y="0"/>
                  </a:cubicBezTo>
                  <a:lnTo>
                    <a:pt x="413575" y="0"/>
                  </a:lnTo>
                  <a:cubicBezTo>
                    <a:pt x="429101" y="0"/>
                    <a:pt x="441770" y="12573"/>
                    <a:pt x="441770" y="28194"/>
                  </a:cubicBezTo>
                  <a:lnTo>
                    <a:pt x="441770" y="665607"/>
                  </a:lnTo>
                  <a:cubicBezTo>
                    <a:pt x="441770" y="681228"/>
                    <a:pt x="429101" y="693801"/>
                    <a:pt x="413575" y="693801"/>
                  </a:cubicBezTo>
                  <a:close/>
                </a:path>
              </a:pathLst>
            </a:custGeom>
            <a:solidFill>
              <a:srgbClr val="DAA12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41" name="Google Shape;741;p19"/>
            <p:cNvGrpSpPr/>
            <p:nvPr/>
          </p:nvGrpSpPr>
          <p:grpSpPr>
            <a:xfrm rot="5400000">
              <a:off x="4319804" y="4117698"/>
              <a:ext cx="335080" cy="545686"/>
              <a:chOff x="8224103" y="4462192"/>
              <a:chExt cx="381286" cy="620934"/>
            </a:xfrm>
          </p:grpSpPr>
          <p:sp>
            <p:nvSpPr>
              <p:cNvPr id="742" name="Google Shape;742;p19"/>
              <p:cNvSpPr/>
              <p:nvPr/>
            </p:nvSpPr>
            <p:spPr>
              <a:xfrm>
                <a:off x="8224103" y="4462287"/>
                <a:ext cx="117633" cy="342709"/>
              </a:xfrm>
              <a:custGeom>
                <a:rect b="b" l="l" r="r" t="t"/>
                <a:pathLst>
                  <a:path extrusionOk="0" h="342709" w="117633">
                    <a:moveTo>
                      <a:pt x="29337" y="342710"/>
                    </a:moveTo>
                    <a:lnTo>
                      <a:pt x="88297" y="342710"/>
                    </a:lnTo>
                    <a:cubicBezTo>
                      <a:pt x="104489" y="342710"/>
                      <a:pt x="117634" y="329565"/>
                      <a:pt x="117634" y="313372"/>
                    </a:cubicBezTo>
                    <a:lnTo>
                      <a:pt x="117634" y="29337"/>
                    </a:lnTo>
                    <a:cubicBezTo>
                      <a:pt x="117634" y="13145"/>
                      <a:pt x="104489" y="0"/>
                      <a:pt x="88297" y="0"/>
                    </a:cubicBez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313372"/>
                    </a:lnTo>
                    <a:cubicBezTo>
                      <a:pt x="0" y="329565"/>
                      <a:pt x="13145" y="342710"/>
                      <a:pt x="29337" y="342710"/>
                    </a:cubicBezTo>
                    <a:close/>
                  </a:path>
                </a:pathLst>
              </a:custGeom>
              <a:solidFill>
                <a:srgbClr val="CB66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3" name="Google Shape;743;p19"/>
              <p:cNvSpPr/>
              <p:nvPr/>
            </p:nvSpPr>
            <p:spPr>
              <a:xfrm>
                <a:off x="8487089" y="4462192"/>
                <a:ext cx="117633" cy="362426"/>
              </a:xfrm>
              <a:custGeom>
                <a:rect b="b" l="l" r="r" t="t"/>
                <a:pathLst>
                  <a:path extrusionOk="0" h="362426" w="117633">
                    <a:moveTo>
                      <a:pt x="29337" y="362426"/>
                    </a:moveTo>
                    <a:lnTo>
                      <a:pt x="88297" y="362426"/>
                    </a:lnTo>
                    <a:cubicBezTo>
                      <a:pt x="104489" y="362426"/>
                      <a:pt x="117634" y="349282"/>
                      <a:pt x="117634" y="333089"/>
                    </a:cubicBezTo>
                    <a:lnTo>
                      <a:pt x="117634" y="29337"/>
                    </a:lnTo>
                    <a:cubicBezTo>
                      <a:pt x="117634" y="13145"/>
                      <a:pt x="104489" y="0"/>
                      <a:pt x="88297" y="0"/>
                    </a:cubicBez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333089"/>
                    </a:lnTo>
                    <a:cubicBezTo>
                      <a:pt x="0" y="349282"/>
                      <a:pt x="13145" y="362426"/>
                      <a:pt x="29337" y="362426"/>
                    </a:cubicBezTo>
                    <a:close/>
                  </a:path>
                </a:pathLst>
              </a:custGeom>
              <a:solidFill>
                <a:srgbClr val="CB66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4" name="Google Shape;744;p19"/>
              <p:cNvSpPr/>
              <p:nvPr/>
            </p:nvSpPr>
            <p:spPr>
              <a:xfrm>
                <a:off x="8356406" y="4462192"/>
                <a:ext cx="117633" cy="230981"/>
              </a:xfrm>
              <a:custGeom>
                <a:rect b="b" l="l" r="r" t="t"/>
                <a:pathLst>
                  <a:path extrusionOk="0" h="230981" w="117633">
                    <a:moveTo>
                      <a:pt x="29337" y="230981"/>
                    </a:moveTo>
                    <a:lnTo>
                      <a:pt x="88297" y="230981"/>
                    </a:lnTo>
                    <a:cubicBezTo>
                      <a:pt x="104489" y="230981"/>
                      <a:pt x="117634" y="217837"/>
                      <a:pt x="117634" y="201644"/>
                    </a:cubicBezTo>
                    <a:lnTo>
                      <a:pt x="117634" y="29337"/>
                    </a:lnTo>
                    <a:cubicBezTo>
                      <a:pt x="117634" y="13145"/>
                      <a:pt x="104489" y="0"/>
                      <a:pt x="88297" y="0"/>
                    </a:cubicBez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201644"/>
                    </a:lnTo>
                    <a:cubicBezTo>
                      <a:pt x="0" y="217837"/>
                      <a:pt x="13145" y="230981"/>
                      <a:pt x="29337" y="230981"/>
                    </a:cubicBezTo>
                    <a:close/>
                  </a:path>
                </a:pathLst>
              </a:custGeom>
              <a:solidFill>
                <a:srgbClr val="CB66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5" name="Google Shape;745;p19"/>
              <p:cNvSpPr/>
              <p:nvPr/>
            </p:nvSpPr>
            <p:spPr>
              <a:xfrm>
                <a:off x="8224770" y="4836048"/>
                <a:ext cx="117634" cy="247078"/>
              </a:xfrm>
              <a:custGeom>
                <a:rect b="b" l="l" r="r" t="t"/>
                <a:pathLst>
                  <a:path extrusionOk="0" h="247078" w="117634">
                    <a:moveTo>
                      <a:pt x="88297" y="0"/>
                    </a:move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217742"/>
                    </a:lnTo>
                    <a:cubicBezTo>
                      <a:pt x="0" y="233934"/>
                      <a:pt x="13145" y="247079"/>
                      <a:pt x="29337" y="247079"/>
                    </a:cubicBezTo>
                    <a:lnTo>
                      <a:pt x="88297" y="247079"/>
                    </a:lnTo>
                    <a:cubicBezTo>
                      <a:pt x="104489" y="247079"/>
                      <a:pt x="117634" y="233934"/>
                      <a:pt x="117634" y="217742"/>
                    </a:cubicBezTo>
                    <a:lnTo>
                      <a:pt x="117634" y="29337"/>
                    </a:lnTo>
                    <a:cubicBezTo>
                      <a:pt x="117729" y="13145"/>
                      <a:pt x="104585" y="0"/>
                      <a:pt x="88297" y="0"/>
                    </a:cubicBezTo>
                    <a:close/>
                  </a:path>
                </a:pathLst>
              </a:custGeom>
              <a:solidFill>
                <a:srgbClr val="CB66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6" name="Google Shape;746;p19"/>
              <p:cNvSpPr/>
              <p:nvPr/>
            </p:nvSpPr>
            <p:spPr>
              <a:xfrm>
                <a:off x="8487755" y="4836048"/>
                <a:ext cx="117634" cy="247078"/>
              </a:xfrm>
              <a:custGeom>
                <a:rect b="b" l="l" r="r" t="t"/>
                <a:pathLst>
                  <a:path extrusionOk="0" h="247078" w="117634">
                    <a:moveTo>
                      <a:pt x="88297" y="0"/>
                    </a:move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217742"/>
                    </a:lnTo>
                    <a:cubicBezTo>
                      <a:pt x="0" y="233934"/>
                      <a:pt x="13145" y="247079"/>
                      <a:pt x="29337" y="247079"/>
                    </a:cubicBezTo>
                    <a:lnTo>
                      <a:pt x="88297" y="247079"/>
                    </a:lnTo>
                    <a:cubicBezTo>
                      <a:pt x="104489" y="247079"/>
                      <a:pt x="117634" y="233934"/>
                      <a:pt x="117634" y="217742"/>
                    </a:cubicBezTo>
                    <a:lnTo>
                      <a:pt x="117634" y="29337"/>
                    </a:lnTo>
                    <a:cubicBezTo>
                      <a:pt x="117729" y="13145"/>
                      <a:pt x="104584" y="0"/>
                      <a:pt x="88297" y="0"/>
                    </a:cubicBezTo>
                    <a:close/>
                  </a:path>
                </a:pathLst>
              </a:custGeom>
              <a:solidFill>
                <a:srgbClr val="CB66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7" name="Google Shape;747;p19"/>
              <p:cNvSpPr/>
              <p:nvPr/>
            </p:nvSpPr>
            <p:spPr>
              <a:xfrm>
                <a:off x="8357072" y="4710413"/>
                <a:ext cx="117633" cy="372713"/>
              </a:xfrm>
              <a:custGeom>
                <a:rect b="b" l="l" r="r" t="t"/>
                <a:pathLst>
                  <a:path extrusionOk="0" h="372713" w="117633">
                    <a:moveTo>
                      <a:pt x="88297" y="0"/>
                    </a:move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343376"/>
                    </a:lnTo>
                    <a:cubicBezTo>
                      <a:pt x="0" y="359569"/>
                      <a:pt x="13145" y="372713"/>
                      <a:pt x="29337" y="372713"/>
                    </a:cubicBezTo>
                    <a:lnTo>
                      <a:pt x="88297" y="372713"/>
                    </a:lnTo>
                    <a:cubicBezTo>
                      <a:pt x="104489" y="372713"/>
                      <a:pt x="117634" y="359569"/>
                      <a:pt x="117634" y="343376"/>
                    </a:cubicBezTo>
                    <a:lnTo>
                      <a:pt x="117634" y="29337"/>
                    </a:lnTo>
                    <a:cubicBezTo>
                      <a:pt x="117634" y="13145"/>
                      <a:pt x="104489" y="0"/>
                      <a:pt x="88297" y="0"/>
                    </a:cubicBezTo>
                    <a:close/>
                  </a:path>
                </a:pathLst>
              </a:custGeom>
              <a:solidFill>
                <a:srgbClr val="CB66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48" name="Google Shape;748;p19"/>
            <p:cNvSpPr/>
            <p:nvPr/>
          </p:nvSpPr>
          <p:spPr>
            <a:xfrm>
              <a:off x="5441381" y="3768836"/>
              <a:ext cx="856083" cy="179399"/>
            </a:xfrm>
            <a:custGeom>
              <a:rect b="b" l="l" r="r" t="t"/>
              <a:pathLst>
                <a:path extrusionOk="0" h="384423" w="1834455">
                  <a:moveTo>
                    <a:pt x="1168821" y="203373"/>
                  </a:moveTo>
                  <a:cubicBezTo>
                    <a:pt x="1137716" y="207029"/>
                    <a:pt x="1122164" y="217480"/>
                    <a:pt x="1122164" y="234725"/>
                  </a:cubicBezTo>
                  <a:cubicBezTo>
                    <a:pt x="1122164" y="245227"/>
                    <a:pt x="1127969" y="250478"/>
                    <a:pt x="1139580" y="250478"/>
                  </a:cubicBezTo>
                  <a:cubicBezTo>
                    <a:pt x="1147842" y="250478"/>
                    <a:pt x="1154781" y="248097"/>
                    <a:pt x="1160397" y="243336"/>
                  </a:cubicBezTo>
                  <a:cubicBezTo>
                    <a:pt x="1166013" y="238574"/>
                    <a:pt x="1168821" y="227355"/>
                    <a:pt x="1168821" y="209677"/>
                  </a:cubicBezTo>
                  <a:close/>
                  <a:moveTo>
                    <a:pt x="826963" y="186854"/>
                  </a:moveTo>
                  <a:lnTo>
                    <a:pt x="826963" y="232172"/>
                  </a:lnTo>
                  <a:lnTo>
                    <a:pt x="866909" y="232172"/>
                  </a:lnTo>
                  <a:cubicBezTo>
                    <a:pt x="876690" y="232172"/>
                    <a:pt x="883751" y="229879"/>
                    <a:pt x="888093" y="225293"/>
                  </a:cubicBezTo>
                  <a:cubicBezTo>
                    <a:pt x="892434" y="220707"/>
                    <a:pt x="894605" y="215592"/>
                    <a:pt x="894605" y="209949"/>
                  </a:cubicBezTo>
                  <a:cubicBezTo>
                    <a:pt x="894605" y="204298"/>
                    <a:pt x="892477" y="199036"/>
                    <a:pt x="888220" y="194163"/>
                  </a:cubicBezTo>
                  <a:cubicBezTo>
                    <a:pt x="883963" y="189290"/>
                    <a:pt x="875838" y="186854"/>
                    <a:pt x="863843" y="186854"/>
                  </a:cubicBezTo>
                  <a:close/>
                  <a:moveTo>
                    <a:pt x="362843" y="76125"/>
                  </a:moveTo>
                  <a:lnTo>
                    <a:pt x="464191" y="76125"/>
                  </a:lnTo>
                  <a:lnTo>
                    <a:pt x="497771" y="194834"/>
                  </a:lnTo>
                  <a:lnTo>
                    <a:pt x="532890" y="76125"/>
                  </a:lnTo>
                  <a:lnTo>
                    <a:pt x="604614" y="76125"/>
                  </a:lnTo>
                  <a:lnTo>
                    <a:pt x="515456" y="326209"/>
                  </a:lnTo>
                  <a:cubicBezTo>
                    <a:pt x="509524" y="343192"/>
                    <a:pt x="499896" y="357140"/>
                    <a:pt x="486571" y="368053"/>
                  </a:cubicBezTo>
                  <a:cubicBezTo>
                    <a:pt x="473246" y="378966"/>
                    <a:pt x="452934" y="384423"/>
                    <a:pt x="425633" y="384423"/>
                  </a:cubicBezTo>
                  <a:cubicBezTo>
                    <a:pt x="419166" y="384423"/>
                    <a:pt x="403073" y="383672"/>
                    <a:pt x="377353" y="382170"/>
                  </a:cubicBezTo>
                  <a:lnTo>
                    <a:pt x="377353" y="311423"/>
                  </a:lnTo>
                  <a:cubicBezTo>
                    <a:pt x="391850" y="313209"/>
                    <a:pt x="403834" y="314102"/>
                    <a:pt x="413306" y="314102"/>
                  </a:cubicBezTo>
                  <a:cubicBezTo>
                    <a:pt x="435404" y="314102"/>
                    <a:pt x="446454" y="310083"/>
                    <a:pt x="446454" y="302047"/>
                  </a:cubicBezTo>
                  <a:cubicBezTo>
                    <a:pt x="446454" y="299033"/>
                    <a:pt x="445306" y="294556"/>
                    <a:pt x="443011" y="288617"/>
                  </a:cubicBezTo>
                  <a:close/>
                  <a:moveTo>
                    <a:pt x="826963" y="73000"/>
                  </a:moveTo>
                  <a:lnTo>
                    <a:pt x="826963" y="114523"/>
                  </a:lnTo>
                  <a:lnTo>
                    <a:pt x="864788" y="114523"/>
                  </a:lnTo>
                  <a:cubicBezTo>
                    <a:pt x="874032" y="114523"/>
                    <a:pt x="880457" y="112298"/>
                    <a:pt x="884062" y="107847"/>
                  </a:cubicBezTo>
                  <a:cubicBezTo>
                    <a:pt x="887668" y="103396"/>
                    <a:pt x="889471" y="98628"/>
                    <a:pt x="889471" y="93542"/>
                  </a:cubicBezTo>
                  <a:cubicBezTo>
                    <a:pt x="889471" y="79847"/>
                    <a:pt x="880732" y="73000"/>
                    <a:pt x="863254" y="73000"/>
                  </a:cubicBezTo>
                  <a:close/>
                  <a:moveTo>
                    <a:pt x="1460984" y="71437"/>
                  </a:moveTo>
                  <a:cubicBezTo>
                    <a:pt x="1477948" y="71437"/>
                    <a:pt x="1492426" y="74769"/>
                    <a:pt x="1504420" y="81431"/>
                  </a:cubicBezTo>
                  <a:cubicBezTo>
                    <a:pt x="1516413" y="88093"/>
                    <a:pt x="1524996" y="96714"/>
                    <a:pt x="1530169" y="107294"/>
                  </a:cubicBezTo>
                  <a:cubicBezTo>
                    <a:pt x="1535342" y="117873"/>
                    <a:pt x="1537929" y="135653"/>
                    <a:pt x="1537929" y="160633"/>
                  </a:cubicBezTo>
                  <a:lnTo>
                    <a:pt x="1537929" y="307628"/>
                  </a:lnTo>
                  <a:lnTo>
                    <a:pt x="1441488" y="307628"/>
                  </a:lnTo>
                  <a:lnTo>
                    <a:pt x="1441488" y="163096"/>
                  </a:lnTo>
                  <a:cubicBezTo>
                    <a:pt x="1441488" y="152931"/>
                    <a:pt x="1440145" y="146648"/>
                    <a:pt x="1437458" y="144246"/>
                  </a:cubicBezTo>
                  <a:cubicBezTo>
                    <a:pt x="1434770" y="141844"/>
                    <a:pt x="1431299" y="140642"/>
                    <a:pt x="1427044" y="140642"/>
                  </a:cubicBezTo>
                  <a:cubicBezTo>
                    <a:pt x="1414191" y="140642"/>
                    <a:pt x="1407765" y="150243"/>
                    <a:pt x="1407765" y="169444"/>
                  </a:cubicBezTo>
                  <a:lnTo>
                    <a:pt x="1407765" y="307628"/>
                  </a:lnTo>
                  <a:lnTo>
                    <a:pt x="1311324" y="307628"/>
                  </a:lnTo>
                  <a:lnTo>
                    <a:pt x="1311324" y="76125"/>
                  </a:lnTo>
                  <a:lnTo>
                    <a:pt x="1401514" y="76125"/>
                  </a:lnTo>
                  <a:lnTo>
                    <a:pt x="1401514" y="107644"/>
                  </a:lnTo>
                  <a:cubicBezTo>
                    <a:pt x="1408490" y="83506"/>
                    <a:pt x="1428313" y="71437"/>
                    <a:pt x="1460984" y="71437"/>
                  </a:cubicBezTo>
                  <a:close/>
                  <a:moveTo>
                    <a:pt x="1149873" y="71437"/>
                  </a:moveTo>
                  <a:cubicBezTo>
                    <a:pt x="1168130" y="71437"/>
                    <a:pt x="1185074" y="73295"/>
                    <a:pt x="1200705" y="77011"/>
                  </a:cubicBezTo>
                  <a:cubicBezTo>
                    <a:pt x="1216335" y="80727"/>
                    <a:pt x="1228841" y="86647"/>
                    <a:pt x="1238222" y="94771"/>
                  </a:cubicBezTo>
                  <a:cubicBezTo>
                    <a:pt x="1247602" y="102895"/>
                    <a:pt x="1253896" y="111490"/>
                    <a:pt x="1257103" y="120556"/>
                  </a:cubicBezTo>
                  <a:cubicBezTo>
                    <a:pt x="1260310" y="129622"/>
                    <a:pt x="1261913" y="146411"/>
                    <a:pt x="1261913" y="170923"/>
                  </a:cubicBezTo>
                  <a:lnTo>
                    <a:pt x="1261913" y="259812"/>
                  </a:lnTo>
                  <a:cubicBezTo>
                    <a:pt x="1261913" y="276374"/>
                    <a:pt x="1264146" y="292312"/>
                    <a:pt x="1268610" y="307628"/>
                  </a:cubicBezTo>
                  <a:lnTo>
                    <a:pt x="1177252" y="307628"/>
                  </a:lnTo>
                  <a:cubicBezTo>
                    <a:pt x="1174608" y="295649"/>
                    <a:pt x="1173286" y="285334"/>
                    <a:pt x="1173286" y="276681"/>
                  </a:cubicBezTo>
                  <a:cubicBezTo>
                    <a:pt x="1162217" y="300437"/>
                    <a:pt x="1139833" y="312316"/>
                    <a:pt x="1106135" y="312316"/>
                  </a:cubicBezTo>
                  <a:cubicBezTo>
                    <a:pt x="1078574" y="312316"/>
                    <a:pt x="1057835" y="305164"/>
                    <a:pt x="1043919" y="290860"/>
                  </a:cubicBezTo>
                  <a:cubicBezTo>
                    <a:pt x="1030002" y="276556"/>
                    <a:pt x="1023044" y="260101"/>
                    <a:pt x="1023044" y="241496"/>
                  </a:cubicBezTo>
                  <a:cubicBezTo>
                    <a:pt x="1023044" y="216458"/>
                    <a:pt x="1034230" y="196337"/>
                    <a:pt x="1056603" y="181133"/>
                  </a:cubicBezTo>
                  <a:cubicBezTo>
                    <a:pt x="1078976" y="165929"/>
                    <a:pt x="1116382" y="156920"/>
                    <a:pt x="1168821" y="154107"/>
                  </a:cubicBezTo>
                  <a:lnTo>
                    <a:pt x="1168821" y="153221"/>
                  </a:lnTo>
                  <a:cubicBezTo>
                    <a:pt x="1168821" y="144942"/>
                    <a:pt x="1167088" y="139548"/>
                    <a:pt x="1163622" y="137039"/>
                  </a:cubicBezTo>
                  <a:cubicBezTo>
                    <a:pt x="1160156" y="134530"/>
                    <a:pt x="1154610" y="133275"/>
                    <a:pt x="1146985" y="133275"/>
                  </a:cubicBezTo>
                  <a:cubicBezTo>
                    <a:pt x="1129535" y="133275"/>
                    <a:pt x="1119622" y="141387"/>
                    <a:pt x="1117245" y="157609"/>
                  </a:cubicBezTo>
                  <a:lnTo>
                    <a:pt x="1029071" y="149760"/>
                  </a:lnTo>
                  <a:cubicBezTo>
                    <a:pt x="1041068" y="97545"/>
                    <a:pt x="1081336" y="71437"/>
                    <a:pt x="1149873" y="71437"/>
                  </a:cubicBezTo>
                  <a:close/>
                  <a:moveTo>
                    <a:pt x="1587549" y="0"/>
                  </a:moveTo>
                  <a:lnTo>
                    <a:pt x="1678632" y="0"/>
                  </a:lnTo>
                  <a:lnTo>
                    <a:pt x="1678632" y="124883"/>
                  </a:lnTo>
                  <a:cubicBezTo>
                    <a:pt x="1678632" y="125762"/>
                    <a:pt x="1678409" y="137677"/>
                    <a:pt x="1677962" y="160630"/>
                  </a:cubicBezTo>
                  <a:cubicBezTo>
                    <a:pt x="1677527" y="154611"/>
                    <a:pt x="1679811" y="150072"/>
                    <a:pt x="1684813" y="147012"/>
                  </a:cubicBezTo>
                  <a:lnTo>
                    <a:pt x="1743100" y="76125"/>
                  </a:lnTo>
                  <a:lnTo>
                    <a:pt x="1826865" y="76125"/>
                  </a:lnTo>
                  <a:lnTo>
                    <a:pt x="1759460" y="157595"/>
                  </a:lnTo>
                  <a:lnTo>
                    <a:pt x="1834455" y="307628"/>
                  </a:lnTo>
                  <a:lnTo>
                    <a:pt x="1736630" y="307628"/>
                  </a:lnTo>
                  <a:lnTo>
                    <a:pt x="1696634" y="218830"/>
                  </a:lnTo>
                  <a:lnTo>
                    <a:pt x="1678632" y="243456"/>
                  </a:lnTo>
                  <a:lnTo>
                    <a:pt x="1678632" y="307628"/>
                  </a:lnTo>
                  <a:lnTo>
                    <a:pt x="1587549" y="307628"/>
                  </a:lnTo>
                  <a:close/>
                  <a:moveTo>
                    <a:pt x="733424" y="0"/>
                  </a:moveTo>
                  <a:lnTo>
                    <a:pt x="889523" y="0"/>
                  </a:lnTo>
                  <a:cubicBezTo>
                    <a:pt x="922440" y="0"/>
                    <a:pt x="946547" y="8426"/>
                    <a:pt x="961846" y="25279"/>
                  </a:cubicBezTo>
                  <a:cubicBezTo>
                    <a:pt x="977146" y="42131"/>
                    <a:pt x="984795" y="61316"/>
                    <a:pt x="984795" y="82833"/>
                  </a:cubicBezTo>
                  <a:cubicBezTo>
                    <a:pt x="984795" y="98600"/>
                    <a:pt x="980301" y="112924"/>
                    <a:pt x="971313" y="125807"/>
                  </a:cubicBezTo>
                  <a:cubicBezTo>
                    <a:pt x="962326" y="138690"/>
                    <a:pt x="950092" y="146028"/>
                    <a:pt x="934614" y="147821"/>
                  </a:cubicBezTo>
                  <a:cubicBezTo>
                    <a:pt x="973277" y="155011"/>
                    <a:pt x="992608" y="178281"/>
                    <a:pt x="992608" y="217630"/>
                  </a:cubicBezTo>
                  <a:cubicBezTo>
                    <a:pt x="992608" y="240782"/>
                    <a:pt x="985401" y="261569"/>
                    <a:pt x="970987" y="279993"/>
                  </a:cubicBezTo>
                  <a:cubicBezTo>
                    <a:pt x="956573" y="298416"/>
                    <a:pt x="926270" y="307628"/>
                    <a:pt x="880077" y="307628"/>
                  </a:cubicBezTo>
                  <a:lnTo>
                    <a:pt x="733424" y="307628"/>
                  </a:lnTo>
                  <a:close/>
                  <a:moveTo>
                    <a:pt x="0" y="0"/>
                  </a:moveTo>
                  <a:lnTo>
                    <a:pt x="127537" y="0"/>
                  </a:lnTo>
                  <a:lnTo>
                    <a:pt x="167288" y="158648"/>
                  </a:lnTo>
                  <a:lnTo>
                    <a:pt x="205236" y="0"/>
                  </a:lnTo>
                  <a:lnTo>
                    <a:pt x="333747" y="0"/>
                  </a:lnTo>
                  <a:lnTo>
                    <a:pt x="333747" y="307628"/>
                  </a:lnTo>
                  <a:lnTo>
                    <a:pt x="239538" y="307628"/>
                  </a:lnTo>
                  <a:lnTo>
                    <a:pt x="239538" y="94055"/>
                  </a:lnTo>
                  <a:lnTo>
                    <a:pt x="192169" y="307628"/>
                  </a:lnTo>
                  <a:lnTo>
                    <a:pt x="126878" y="307628"/>
                  </a:lnTo>
                  <a:lnTo>
                    <a:pt x="77911" y="94055"/>
                  </a:lnTo>
                  <a:lnTo>
                    <a:pt x="77911" y="307628"/>
                  </a:lnTo>
                  <a:lnTo>
                    <a:pt x="0" y="30762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" name="Google Shape;749;p19"/>
            <p:cNvSpPr/>
            <p:nvPr/>
          </p:nvSpPr>
          <p:spPr>
            <a:xfrm>
              <a:off x="4162847" y="4709073"/>
              <a:ext cx="2041789" cy="154460"/>
            </a:xfrm>
            <a:custGeom>
              <a:rect b="b" l="l" r="r" t="t"/>
              <a:pathLst>
                <a:path extrusionOk="0" h="334417" w="4420641">
                  <a:moveTo>
                    <a:pt x="2911748" y="178817"/>
                  </a:moveTo>
                  <a:cubicBezTo>
                    <a:pt x="2896418" y="178817"/>
                    <a:pt x="2884996" y="184100"/>
                    <a:pt x="2877480" y="194667"/>
                  </a:cubicBezTo>
                  <a:cubicBezTo>
                    <a:pt x="2869964" y="205234"/>
                    <a:pt x="2866206" y="216694"/>
                    <a:pt x="2866206" y="229047"/>
                  </a:cubicBezTo>
                  <a:cubicBezTo>
                    <a:pt x="2866206" y="246311"/>
                    <a:pt x="2870634" y="259780"/>
                    <a:pt x="2879489" y="269453"/>
                  </a:cubicBezTo>
                  <a:cubicBezTo>
                    <a:pt x="2888345" y="279127"/>
                    <a:pt x="2899395" y="283964"/>
                    <a:pt x="2912641" y="283964"/>
                  </a:cubicBezTo>
                  <a:cubicBezTo>
                    <a:pt x="2925589" y="283964"/>
                    <a:pt x="2936304" y="279313"/>
                    <a:pt x="2944788" y="270011"/>
                  </a:cubicBezTo>
                  <a:cubicBezTo>
                    <a:pt x="2953271" y="260710"/>
                    <a:pt x="2957512" y="247278"/>
                    <a:pt x="2957512" y="229716"/>
                  </a:cubicBezTo>
                  <a:cubicBezTo>
                    <a:pt x="2957512" y="214387"/>
                    <a:pt x="2953196" y="202071"/>
                    <a:pt x="2944564" y="192770"/>
                  </a:cubicBezTo>
                  <a:cubicBezTo>
                    <a:pt x="2935932" y="183468"/>
                    <a:pt x="2924993" y="178817"/>
                    <a:pt x="2911748" y="178817"/>
                  </a:cubicBezTo>
                  <a:close/>
                  <a:moveTo>
                    <a:pt x="368573" y="178817"/>
                  </a:moveTo>
                  <a:cubicBezTo>
                    <a:pt x="353244" y="178817"/>
                    <a:pt x="341821" y="184100"/>
                    <a:pt x="334305" y="194667"/>
                  </a:cubicBezTo>
                  <a:cubicBezTo>
                    <a:pt x="326789" y="205234"/>
                    <a:pt x="323031" y="216694"/>
                    <a:pt x="323031" y="229047"/>
                  </a:cubicBezTo>
                  <a:cubicBezTo>
                    <a:pt x="323031" y="246311"/>
                    <a:pt x="327459" y="259780"/>
                    <a:pt x="336314" y="269453"/>
                  </a:cubicBezTo>
                  <a:cubicBezTo>
                    <a:pt x="345170" y="279127"/>
                    <a:pt x="356220" y="283964"/>
                    <a:pt x="369466" y="283964"/>
                  </a:cubicBezTo>
                  <a:cubicBezTo>
                    <a:pt x="382414" y="283964"/>
                    <a:pt x="393129" y="279313"/>
                    <a:pt x="401613" y="270011"/>
                  </a:cubicBezTo>
                  <a:cubicBezTo>
                    <a:pt x="410096" y="260710"/>
                    <a:pt x="414337" y="247278"/>
                    <a:pt x="414337" y="229716"/>
                  </a:cubicBezTo>
                  <a:cubicBezTo>
                    <a:pt x="414337" y="214387"/>
                    <a:pt x="410021" y="202071"/>
                    <a:pt x="401389" y="192770"/>
                  </a:cubicBezTo>
                  <a:cubicBezTo>
                    <a:pt x="392757" y="183468"/>
                    <a:pt x="381819" y="178817"/>
                    <a:pt x="368573" y="178817"/>
                  </a:cubicBezTo>
                  <a:close/>
                  <a:moveTo>
                    <a:pt x="3547318" y="162297"/>
                  </a:moveTo>
                  <a:cubicBezTo>
                    <a:pt x="3535263" y="162297"/>
                    <a:pt x="3525068" y="167022"/>
                    <a:pt x="3516734" y="176473"/>
                  </a:cubicBezTo>
                  <a:cubicBezTo>
                    <a:pt x="3508400" y="185924"/>
                    <a:pt x="3504233" y="199876"/>
                    <a:pt x="3504233" y="218331"/>
                  </a:cubicBezTo>
                  <a:cubicBezTo>
                    <a:pt x="3504233" y="238720"/>
                    <a:pt x="3508921" y="254459"/>
                    <a:pt x="3518297" y="265547"/>
                  </a:cubicBezTo>
                  <a:cubicBezTo>
                    <a:pt x="3527673" y="276634"/>
                    <a:pt x="3538389" y="282178"/>
                    <a:pt x="3550444" y="282178"/>
                  </a:cubicBezTo>
                  <a:cubicBezTo>
                    <a:pt x="3562052" y="282178"/>
                    <a:pt x="3571726" y="277639"/>
                    <a:pt x="3579465" y="268560"/>
                  </a:cubicBezTo>
                  <a:cubicBezTo>
                    <a:pt x="3587204" y="259482"/>
                    <a:pt x="3591074" y="244599"/>
                    <a:pt x="3591074" y="223912"/>
                  </a:cubicBezTo>
                  <a:cubicBezTo>
                    <a:pt x="3591074" y="202630"/>
                    <a:pt x="3586907" y="187040"/>
                    <a:pt x="3578572" y="177143"/>
                  </a:cubicBezTo>
                  <a:cubicBezTo>
                    <a:pt x="3570238" y="167246"/>
                    <a:pt x="3559820" y="162297"/>
                    <a:pt x="3547318" y="162297"/>
                  </a:cubicBezTo>
                  <a:close/>
                  <a:moveTo>
                    <a:pt x="889843" y="162297"/>
                  </a:moveTo>
                  <a:cubicBezTo>
                    <a:pt x="877788" y="162297"/>
                    <a:pt x="867594" y="167022"/>
                    <a:pt x="859259" y="176473"/>
                  </a:cubicBezTo>
                  <a:cubicBezTo>
                    <a:pt x="850925" y="185924"/>
                    <a:pt x="846758" y="199876"/>
                    <a:pt x="846758" y="218331"/>
                  </a:cubicBezTo>
                  <a:cubicBezTo>
                    <a:pt x="846758" y="238720"/>
                    <a:pt x="851446" y="254459"/>
                    <a:pt x="860822" y="265547"/>
                  </a:cubicBezTo>
                  <a:cubicBezTo>
                    <a:pt x="870198" y="276634"/>
                    <a:pt x="880914" y="282178"/>
                    <a:pt x="892969" y="282178"/>
                  </a:cubicBezTo>
                  <a:cubicBezTo>
                    <a:pt x="904577" y="282178"/>
                    <a:pt x="914251" y="277639"/>
                    <a:pt x="921990" y="268560"/>
                  </a:cubicBezTo>
                  <a:cubicBezTo>
                    <a:pt x="929729" y="259482"/>
                    <a:pt x="933599" y="244599"/>
                    <a:pt x="933599" y="223912"/>
                  </a:cubicBezTo>
                  <a:cubicBezTo>
                    <a:pt x="933599" y="202630"/>
                    <a:pt x="929432" y="187040"/>
                    <a:pt x="921097" y="177143"/>
                  </a:cubicBezTo>
                  <a:cubicBezTo>
                    <a:pt x="912763" y="167246"/>
                    <a:pt x="902345" y="162297"/>
                    <a:pt x="889843" y="162297"/>
                  </a:cubicBezTo>
                  <a:close/>
                  <a:moveTo>
                    <a:pt x="4071267" y="95771"/>
                  </a:moveTo>
                  <a:lnTo>
                    <a:pt x="3996035" y="207615"/>
                  </a:lnTo>
                  <a:lnTo>
                    <a:pt x="4071267" y="207615"/>
                  </a:lnTo>
                  <a:close/>
                  <a:moveTo>
                    <a:pt x="1528093" y="95771"/>
                  </a:moveTo>
                  <a:lnTo>
                    <a:pt x="1452860" y="207615"/>
                  </a:lnTo>
                  <a:lnTo>
                    <a:pt x="1528093" y="207615"/>
                  </a:lnTo>
                  <a:close/>
                  <a:moveTo>
                    <a:pt x="2645197" y="52015"/>
                  </a:moveTo>
                  <a:cubicBezTo>
                    <a:pt x="2633588" y="52015"/>
                    <a:pt x="2623951" y="56592"/>
                    <a:pt x="2616287" y="65745"/>
                  </a:cubicBezTo>
                  <a:cubicBezTo>
                    <a:pt x="2608622" y="74898"/>
                    <a:pt x="2604790" y="89892"/>
                    <a:pt x="2604790" y="110728"/>
                  </a:cubicBezTo>
                  <a:cubicBezTo>
                    <a:pt x="2604790" y="131862"/>
                    <a:pt x="2608957" y="147377"/>
                    <a:pt x="2617291" y="157274"/>
                  </a:cubicBezTo>
                  <a:cubicBezTo>
                    <a:pt x="2625626" y="167171"/>
                    <a:pt x="2636044" y="172120"/>
                    <a:pt x="2648545" y="172120"/>
                  </a:cubicBezTo>
                  <a:cubicBezTo>
                    <a:pt x="2660600" y="172120"/>
                    <a:pt x="2670758" y="167357"/>
                    <a:pt x="2679018" y="157832"/>
                  </a:cubicBezTo>
                  <a:cubicBezTo>
                    <a:pt x="2687278" y="148307"/>
                    <a:pt x="2691408" y="134317"/>
                    <a:pt x="2691408" y="115863"/>
                  </a:cubicBezTo>
                  <a:cubicBezTo>
                    <a:pt x="2691408" y="95622"/>
                    <a:pt x="2686757" y="79921"/>
                    <a:pt x="2677455" y="68759"/>
                  </a:cubicBezTo>
                  <a:cubicBezTo>
                    <a:pt x="2668153" y="57597"/>
                    <a:pt x="2657401" y="52015"/>
                    <a:pt x="2645197" y="52015"/>
                  </a:cubicBezTo>
                  <a:close/>
                  <a:moveTo>
                    <a:pt x="102022" y="52015"/>
                  </a:moveTo>
                  <a:cubicBezTo>
                    <a:pt x="90413" y="52015"/>
                    <a:pt x="80776" y="56592"/>
                    <a:pt x="73112" y="65745"/>
                  </a:cubicBezTo>
                  <a:cubicBezTo>
                    <a:pt x="65447" y="74898"/>
                    <a:pt x="61615" y="89892"/>
                    <a:pt x="61615" y="110728"/>
                  </a:cubicBezTo>
                  <a:cubicBezTo>
                    <a:pt x="61615" y="131862"/>
                    <a:pt x="65782" y="147377"/>
                    <a:pt x="74116" y="157274"/>
                  </a:cubicBezTo>
                  <a:cubicBezTo>
                    <a:pt x="82451" y="167171"/>
                    <a:pt x="92869" y="172120"/>
                    <a:pt x="105370" y="172120"/>
                  </a:cubicBezTo>
                  <a:cubicBezTo>
                    <a:pt x="117425" y="172120"/>
                    <a:pt x="127583" y="167357"/>
                    <a:pt x="135843" y="157832"/>
                  </a:cubicBezTo>
                  <a:cubicBezTo>
                    <a:pt x="144103" y="148307"/>
                    <a:pt x="148233" y="134317"/>
                    <a:pt x="148233" y="115863"/>
                  </a:cubicBezTo>
                  <a:cubicBezTo>
                    <a:pt x="148233" y="95622"/>
                    <a:pt x="143582" y="79921"/>
                    <a:pt x="134280" y="68759"/>
                  </a:cubicBezTo>
                  <a:cubicBezTo>
                    <a:pt x="124978" y="57597"/>
                    <a:pt x="114226" y="52015"/>
                    <a:pt x="102022" y="52015"/>
                  </a:cubicBezTo>
                  <a:close/>
                  <a:moveTo>
                    <a:pt x="2911525" y="49783"/>
                  </a:moveTo>
                  <a:cubicBezTo>
                    <a:pt x="2899469" y="49783"/>
                    <a:pt x="2889870" y="53355"/>
                    <a:pt x="2882726" y="60499"/>
                  </a:cubicBezTo>
                  <a:cubicBezTo>
                    <a:pt x="2875583" y="67642"/>
                    <a:pt x="2872011" y="77093"/>
                    <a:pt x="2872011" y="88850"/>
                  </a:cubicBezTo>
                  <a:cubicBezTo>
                    <a:pt x="2872011" y="101352"/>
                    <a:pt x="2875545" y="111100"/>
                    <a:pt x="2882615" y="118095"/>
                  </a:cubicBezTo>
                  <a:cubicBezTo>
                    <a:pt x="2889684" y="125090"/>
                    <a:pt x="2899097" y="128588"/>
                    <a:pt x="2910855" y="128588"/>
                  </a:cubicBezTo>
                  <a:cubicBezTo>
                    <a:pt x="2922761" y="128588"/>
                    <a:pt x="2932286" y="125053"/>
                    <a:pt x="2939430" y="117984"/>
                  </a:cubicBezTo>
                  <a:cubicBezTo>
                    <a:pt x="2946574" y="110914"/>
                    <a:pt x="2950145" y="101129"/>
                    <a:pt x="2950145" y="88627"/>
                  </a:cubicBezTo>
                  <a:cubicBezTo>
                    <a:pt x="2950145" y="76870"/>
                    <a:pt x="2946611" y="67456"/>
                    <a:pt x="2939541" y="60387"/>
                  </a:cubicBezTo>
                  <a:cubicBezTo>
                    <a:pt x="2932472" y="53318"/>
                    <a:pt x="2923133" y="49783"/>
                    <a:pt x="2911525" y="49783"/>
                  </a:cubicBezTo>
                  <a:close/>
                  <a:moveTo>
                    <a:pt x="368350" y="49783"/>
                  </a:moveTo>
                  <a:cubicBezTo>
                    <a:pt x="356294" y="49783"/>
                    <a:pt x="346695" y="53355"/>
                    <a:pt x="339551" y="60499"/>
                  </a:cubicBezTo>
                  <a:cubicBezTo>
                    <a:pt x="332408" y="67642"/>
                    <a:pt x="328836" y="77093"/>
                    <a:pt x="328836" y="88850"/>
                  </a:cubicBezTo>
                  <a:cubicBezTo>
                    <a:pt x="328836" y="101352"/>
                    <a:pt x="332370" y="111100"/>
                    <a:pt x="339440" y="118095"/>
                  </a:cubicBezTo>
                  <a:cubicBezTo>
                    <a:pt x="346509" y="125090"/>
                    <a:pt x="355922" y="128588"/>
                    <a:pt x="367680" y="128588"/>
                  </a:cubicBezTo>
                  <a:cubicBezTo>
                    <a:pt x="379586" y="128588"/>
                    <a:pt x="389111" y="125053"/>
                    <a:pt x="396255" y="117984"/>
                  </a:cubicBezTo>
                  <a:cubicBezTo>
                    <a:pt x="403399" y="110914"/>
                    <a:pt x="406971" y="101129"/>
                    <a:pt x="406971" y="88627"/>
                  </a:cubicBezTo>
                  <a:cubicBezTo>
                    <a:pt x="406971" y="76870"/>
                    <a:pt x="403436" y="67456"/>
                    <a:pt x="396366" y="60387"/>
                  </a:cubicBezTo>
                  <a:cubicBezTo>
                    <a:pt x="389297" y="53318"/>
                    <a:pt x="379958" y="49783"/>
                    <a:pt x="368350" y="49783"/>
                  </a:cubicBezTo>
                  <a:close/>
                  <a:moveTo>
                    <a:pt x="3731716" y="5804"/>
                  </a:moveTo>
                  <a:lnTo>
                    <a:pt x="3897585" y="5804"/>
                  </a:lnTo>
                  <a:lnTo>
                    <a:pt x="3897585" y="64517"/>
                  </a:lnTo>
                  <a:lnTo>
                    <a:pt x="3779267" y="64517"/>
                  </a:lnTo>
                  <a:lnTo>
                    <a:pt x="3769444" y="120104"/>
                  </a:lnTo>
                  <a:cubicBezTo>
                    <a:pt x="3783434" y="113109"/>
                    <a:pt x="3797722" y="109612"/>
                    <a:pt x="3812307" y="109612"/>
                  </a:cubicBezTo>
                  <a:cubicBezTo>
                    <a:pt x="3840138" y="109612"/>
                    <a:pt x="3863727" y="119732"/>
                    <a:pt x="3883075" y="139973"/>
                  </a:cubicBezTo>
                  <a:cubicBezTo>
                    <a:pt x="3902422" y="160214"/>
                    <a:pt x="3912096" y="186482"/>
                    <a:pt x="3912096" y="218777"/>
                  </a:cubicBezTo>
                  <a:cubicBezTo>
                    <a:pt x="3912096" y="245715"/>
                    <a:pt x="3904283" y="269751"/>
                    <a:pt x="3888655" y="290885"/>
                  </a:cubicBezTo>
                  <a:cubicBezTo>
                    <a:pt x="3867373" y="319757"/>
                    <a:pt x="3837831" y="334194"/>
                    <a:pt x="3800028" y="334194"/>
                  </a:cubicBezTo>
                  <a:cubicBezTo>
                    <a:pt x="3769816" y="334194"/>
                    <a:pt x="3745185" y="326082"/>
                    <a:pt x="3726135" y="309860"/>
                  </a:cubicBezTo>
                  <a:cubicBezTo>
                    <a:pt x="3707085" y="293638"/>
                    <a:pt x="3695700" y="271835"/>
                    <a:pt x="3691979" y="244450"/>
                  </a:cubicBezTo>
                  <a:lnTo>
                    <a:pt x="3754487" y="237976"/>
                  </a:lnTo>
                  <a:cubicBezTo>
                    <a:pt x="3756273" y="252115"/>
                    <a:pt x="3761556" y="263314"/>
                    <a:pt x="3770337" y="271574"/>
                  </a:cubicBezTo>
                  <a:cubicBezTo>
                    <a:pt x="3779118" y="279834"/>
                    <a:pt x="3789238" y="283964"/>
                    <a:pt x="3800698" y="283964"/>
                  </a:cubicBezTo>
                  <a:cubicBezTo>
                    <a:pt x="3813795" y="283964"/>
                    <a:pt x="3824883" y="278643"/>
                    <a:pt x="3833961" y="268002"/>
                  </a:cubicBezTo>
                  <a:cubicBezTo>
                    <a:pt x="3843040" y="257361"/>
                    <a:pt x="3847579" y="241325"/>
                    <a:pt x="3847579" y="219894"/>
                  </a:cubicBezTo>
                  <a:cubicBezTo>
                    <a:pt x="3847579" y="199802"/>
                    <a:pt x="3843077" y="184733"/>
                    <a:pt x="3834073" y="174687"/>
                  </a:cubicBezTo>
                  <a:cubicBezTo>
                    <a:pt x="3825069" y="164641"/>
                    <a:pt x="3813349" y="159618"/>
                    <a:pt x="3798912" y="159618"/>
                  </a:cubicBezTo>
                  <a:cubicBezTo>
                    <a:pt x="3780904" y="159618"/>
                    <a:pt x="3764756" y="167581"/>
                    <a:pt x="3750469" y="183505"/>
                  </a:cubicBezTo>
                  <a:lnTo>
                    <a:pt x="3699569" y="176138"/>
                  </a:lnTo>
                  <a:close/>
                  <a:moveTo>
                    <a:pt x="3062436" y="5804"/>
                  </a:moveTo>
                  <a:lnTo>
                    <a:pt x="3276972" y="5804"/>
                  </a:lnTo>
                  <a:lnTo>
                    <a:pt x="3276972" y="51346"/>
                  </a:lnTo>
                  <a:cubicBezTo>
                    <a:pt x="3259261" y="68759"/>
                    <a:pt x="3241253" y="93762"/>
                    <a:pt x="3222947" y="126355"/>
                  </a:cubicBezTo>
                  <a:cubicBezTo>
                    <a:pt x="3204642" y="158948"/>
                    <a:pt x="3190689" y="193588"/>
                    <a:pt x="3181089" y="230274"/>
                  </a:cubicBezTo>
                  <a:cubicBezTo>
                    <a:pt x="3171490" y="266960"/>
                    <a:pt x="3166765" y="299740"/>
                    <a:pt x="3166914" y="328613"/>
                  </a:cubicBezTo>
                  <a:lnTo>
                    <a:pt x="3106415" y="328613"/>
                  </a:lnTo>
                  <a:cubicBezTo>
                    <a:pt x="3107457" y="283369"/>
                    <a:pt x="3116796" y="237232"/>
                    <a:pt x="3134432" y="190202"/>
                  </a:cubicBezTo>
                  <a:cubicBezTo>
                    <a:pt x="3152068" y="143173"/>
                    <a:pt x="3175620" y="101129"/>
                    <a:pt x="3205088" y="64071"/>
                  </a:cubicBezTo>
                  <a:lnTo>
                    <a:pt x="3062436" y="64071"/>
                  </a:lnTo>
                  <a:close/>
                  <a:moveTo>
                    <a:pt x="1188541" y="5804"/>
                  </a:moveTo>
                  <a:lnTo>
                    <a:pt x="1354410" y="5804"/>
                  </a:lnTo>
                  <a:lnTo>
                    <a:pt x="1354410" y="64517"/>
                  </a:lnTo>
                  <a:lnTo>
                    <a:pt x="1236092" y="64517"/>
                  </a:lnTo>
                  <a:lnTo>
                    <a:pt x="1226269" y="120104"/>
                  </a:lnTo>
                  <a:cubicBezTo>
                    <a:pt x="1240259" y="113109"/>
                    <a:pt x="1254547" y="109612"/>
                    <a:pt x="1269132" y="109612"/>
                  </a:cubicBezTo>
                  <a:cubicBezTo>
                    <a:pt x="1296963" y="109612"/>
                    <a:pt x="1320552" y="119732"/>
                    <a:pt x="1339900" y="139973"/>
                  </a:cubicBezTo>
                  <a:cubicBezTo>
                    <a:pt x="1359247" y="160214"/>
                    <a:pt x="1368921" y="186482"/>
                    <a:pt x="1368921" y="218777"/>
                  </a:cubicBezTo>
                  <a:cubicBezTo>
                    <a:pt x="1368921" y="245715"/>
                    <a:pt x="1361108" y="269751"/>
                    <a:pt x="1345481" y="290885"/>
                  </a:cubicBezTo>
                  <a:cubicBezTo>
                    <a:pt x="1324198" y="319757"/>
                    <a:pt x="1294656" y="334194"/>
                    <a:pt x="1256854" y="334194"/>
                  </a:cubicBezTo>
                  <a:cubicBezTo>
                    <a:pt x="1226641" y="334194"/>
                    <a:pt x="1202010" y="326082"/>
                    <a:pt x="1182960" y="309860"/>
                  </a:cubicBezTo>
                  <a:cubicBezTo>
                    <a:pt x="1163910" y="293638"/>
                    <a:pt x="1152525" y="271835"/>
                    <a:pt x="1148804" y="244450"/>
                  </a:cubicBezTo>
                  <a:lnTo>
                    <a:pt x="1211312" y="237976"/>
                  </a:lnTo>
                  <a:cubicBezTo>
                    <a:pt x="1213098" y="252115"/>
                    <a:pt x="1218381" y="263314"/>
                    <a:pt x="1227162" y="271574"/>
                  </a:cubicBezTo>
                  <a:cubicBezTo>
                    <a:pt x="1235943" y="279834"/>
                    <a:pt x="1246063" y="283964"/>
                    <a:pt x="1257523" y="283964"/>
                  </a:cubicBezTo>
                  <a:cubicBezTo>
                    <a:pt x="1270620" y="283964"/>
                    <a:pt x="1281708" y="278643"/>
                    <a:pt x="1290786" y="268002"/>
                  </a:cubicBezTo>
                  <a:cubicBezTo>
                    <a:pt x="1299865" y="257361"/>
                    <a:pt x="1304404" y="241325"/>
                    <a:pt x="1304404" y="219894"/>
                  </a:cubicBezTo>
                  <a:cubicBezTo>
                    <a:pt x="1304404" y="199802"/>
                    <a:pt x="1299902" y="184733"/>
                    <a:pt x="1290898" y="174687"/>
                  </a:cubicBezTo>
                  <a:cubicBezTo>
                    <a:pt x="1281894" y="164641"/>
                    <a:pt x="1270174" y="159618"/>
                    <a:pt x="1255737" y="159618"/>
                  </a:cubicBezTo>
                  <a:cubicBezTo>
                    <a:pt x="1237729" y="159618"/>
                    <a:pt x="1221581" y="167581"/>
                    <a:pt x="1207294" y="183505"/>
                  </a:cubicBezTo>
                  <a:lnTo>
                    <a:pt x="1156395" y="176138"/>
                  </a:lnTo>
                  <a:close/>
                  <a:moveTo>
                    <a:pt x="519261" y="5804"/>
                  </a:moveTo>
                  <a:lnTo>
                    <a:pt x="733797" y="5804"/>
                  </a:lnTo>
                  <a:lnTo>
                    <a:pt x="733797" y="51346"/>
                  </a:lnTo>
                  <a:cubicBezTo>
                    <a:pt x="716086" y="68759"/>
                    <a:pt x="698078" y="93762"/>
                    <a:pt x="679772" y="126355"/>
                  </a:cubicBezTo>
                  <a:cubicBezTo>
                    <a:pt x="661467" y="158948"/>
                    <a:pt x="647514" y="193588"/>
                    <a:pt x="637914" y="230274"/>
                  </a:cubicBezTo>
                  <a:cubicBezTo>
                    <a:pt x="628315" y="266960"/>
                    <a:pt x="623590" y="299740"/>
                    <a:pt x="623739" y="328613"/>
                  </a:cubicBezTo>
                  <a:lnTo>
                    <a:pt x="563240" y="328613"/>
                  </a:lnTo>
                  <a:cubicBezTo>
                    <a:pt x="564282" y="283369"/>
                    <a:pt x="573621" y="237232"/>
                    <a:pt x="591257" y="190202"/>
                  </a:cubicBezTo>
                  <a:cubicBezTo>
                    <a:pt x="608893" y="143173"/>
                    <a:pt x="632445" y="101129"/>
                    <a:pt x="661913" y="64071"/>
                  </a:cubicBezTo>
                  <a:lnTo>
                    <a:pt x="519261" y="64071"/>
                  </a:lnTo>
                  <a:close/>
                  <a:moveTo>
                    <a:pt x="4308797" y="0"/>
                  </a:moveTo>
                  <a:cubicBezTo>
                    <a:pt x="4339605" y="0"/>
                    <a:pt x="4364310" y="9823"/>
                    <a:pt x="4382913" y="29468"/>
                  </a:cubicBezTo>
                  <a:cubicBezTo>
                    <a:pt x="4398243" y="45541"/>
                    <a:pt x="4405907" y="63698"/>
                    <a:pt x="4405907" y="83939"/>
                  </a:cubicBezTo>
                  <a:cubicBezTo>
                    <a:pt x="4405907" y="112663"/>
                    <a:pt x="4390206" y="135582"/>
                    <a:pt x="4358803" y="152698"/>
                  </a:cubicBezTo>
                  <a:cubicBezTo>
                    <a:pt x="4377556" y="156716"/>
                    <a:pt x="4392551" y="165720"/>
                    <a:pt x="4403787" y="179710"/>
                  </a:cubicBezTo>
                  <a:cubicBezTo>
                    <a:pt x="4415023" y="193700"/>
                    <a:pt x="4420641" y="210592"/>
                    <a:pt x="4420641" y="230386"/>
                  </a:cubicBezTo>
                  <a:cubicBezTo>
                    <a:pt x="4420641" y="259110"/>
                    <a:pt x="4410149" y="283592"/>
                    <a:pt x="4389165" y="303833"/>
                  </a:cubicBezTo>
                  <a:cubicBezTo>
                    <a:pt x="4368179" y="324073"/>
                    <a:pt x="4342061" y="334194"/>
                    <a:pt x="4310807" y="334194"/>
                  </a:cubicBezTo>
                  <a:cubicBezTo>
                    <a:pt x="4281189" y="334194"/>
                    <a:pt x="4256633" y="325673"/>
                    <a:pt x="4237137" y="308632"/>
                  </a:cubicBezTo>
                  <a:cubicBezTo>
                    <a:pt x="4217640" y="291592"/>
                    <a:pt x="4206329" y="269305"/>
                    <a:pt x="4203203" y="241771"/>
                  </a:cubicBezTo>
                  <a:lnTo>
                    <a:pt x="4263925" y="234404"/>
                  </a:lnTo>
                  <a:cubicBezTo>
                    <a:pt x="4265861" y="249882"/>
                    <a:pt x="4271069" y="261714"/>
                    <a:pt x="4279553" y="269900"/>
                  </a:cubicBezTo>
                  <a:cubicBezTo>
                    <a:pt x="4288035" y="278085"/>
                    <a:pt x="4298305" y="282178"/>
                    <a:pt x="4310360" y="282178"/>
                  </a:cubicBezTo>
                  <a:cubicBezTo>
                    <a:pt x="4323308" y="282178"/>
                    <a:pt x="4334209" y="277267"/>
                    <a:pt x="4343065" y="267444"/>
                  </a:cubicBezTo>
                  <a:cubicBezTo>
                    <a:pt x="4351920" y="257622"/>
                    <a:pt x="4356348" y="244376"/>
                    <a:pt x="4356348" y="227707"/>
                  </a:cubicBezTo>
                  <a:cubicBezTo>
                    <a:pt x="4356348" y="211931"/>
                    <a:pt x="4352106" y="199430"/>
                    <a:pt x="4343623" y="190202"/>
                  </a:cubicBezTo>
                  <a:cubicBezTo>
                    <a:pt x="4335140" y="180975"/>
                    <a:pt x="4324797" y="176361"/>
                    <a:pt x="4312593" y="176361"/>
                  </a:cubicBezTo>
                  <a:cubicBezTo>
                    <a:pt x="4304555" y="176361"/>
                    <a:pt x="4294956" y="177924"/>
                    <a:pt x="4283794" y="181049"/>
                  </a:cubicBezTo>
                  <a:lnTo>
                    <a:pt x="4290715" y="129927"/>
                  </a:lnTo>
                  <a:cubicBezTo>
                    <a:pt x="4307681" y="130373"/>
                    <a:pt x="4320629" y="126690"/>
                    <a:pt x="4329559" y="118877"/>
                  </a:cubicBezTo>
                  <a:cubicBezTo>
                    <a:pt x="4338489" y="111063"/>
                    <a:pt x="4342953" y="100682"/>
                    <a:pt x="4342953" y="87734"/>
                  </a:cubicBezTo>
                  <a:cubicBezTo>
                    <a:pt x="4342953" y="76721"/>
                    <a:pt x="4339679" y="67940"/>
                    <a:pt x="4333131" y="61392"/>
                  </a:cubicBezTo>
                  <a:cubicBezTo>
                    <a:pt x="4326582" y="54843"/>
                    <a:pt x="4317876" y="51569"/>
                    <a:pt x="4307011" y="51569"/>
                  </a:cubicBezTo>
                  <a:cubicBezTo>
                    <a:pt x="4296295" y="51569"/>
                    <a:pt x="4287143" y="55290"/>
                    <a:pt x="4279553" y="62731"/>
                  </a:cubicBezTo>
                  <a:cubicBezTo>
                    <a:pt x="4271963" y="70172"/>
                    <a:pt x="4267349" y="81037"/>
                    <a:pt x="4265711" y="95324"/>
                  </a:cubicBezTo>
                  <a:lnTo>
                    <a:pt x="4207892" y="85502"/>
                  </a:lnTo>
                  <a:cubicBezTo>
                    <a:pt x="4211910" y="65708"/>
                    <a:pt x="4217975" y="49895"/>
                    <a:pt x="4226086" y="38063"/>
                  </a:cubicBezTo>
                  <a:cubicBezTo>
                    <a:pt x="4234197" y="26231"/>
                    <a:pt x="4245508" y="16929"/>
                    <a:pt x="4260019" y="10158"/>
                  </a:cubicBezTo>
                  <a:cubicBezTo>
                    <a:pt x="4274529" y="3386"/>
                    <a:pt x="4290789" y="0"/>
                    <a:pt x="4308797" y="0"/>
                  </a:cubicBezTo>
                  <a:close/>
                  <a:moveTo>
                    <a:pt x="4079304" y="0"/>
                  </a:moveTo>
                  <a:lnTo>
                    <a:pt x="4131989" y="0"/>
                  </a:lnTo>
                  <a:lnTo>
                    <a:pt x="4131989" y="207615"/>
                  </a:lnTo>
                  <a:lnTo>
                    <a:pt x="4172619" y="207615"/>
                  </a:lnTo>
                  <a:lnTo>
                    <a:pt x="4172619" y="262756"/>
                  </a:lnTo>
                  <a:lnTo>
                    <a:pt x="4131989" y="262756"/>
                  </a:lnTo>
                  <a:lnTo>
                    <a:pt x="4131989" y="328613"/>
                  </a:lnTo>
                  <a:lnTo>
                    <a:pt x="4071267" y="328613"/>
                  </a:lnTo>
                  <a:lnTo>
                    <a:pt x="4071267" y="262756"/>
                  </a:lnTo>
                  <a:lnTo>
                    <a:pt x="3937322" y="262756"/>
                  </a:lnTo>
                  <a:lnTo>
                    <a:pt x="3937322" y="207839"/>
                  </a:lnTo>
                  <a:close/>
                  <a:moveTo>
                    <a:pt x="3553569" y="0"/>
                  </a:moveTo>
                  <a:cubicBezTo>
                    <a:pt x="3578423" y="0"/>
                    <a:pt x="3598999" y="6958"/>
                    <a:pt x="3615296" y="20873"/>
                  </a:cubicBezTo>
                  <a:cubicBezTo>
                    <a:pt x="3631592" y="34789"/>
                    <a:pt x="3641973" y="54992"/>
                    <a:pt x="3646438" y="81483"/>
                  </a:cubicBezTo>
                  <a:lnTo>
                    <a:pt x="3585716" y="88181"/>
                  </a:lnTo>
                  <a:cubicBezTo>
                    <a:pt x="3584228" y="75679"/>
                    <a:pt x="3580358" y="66452"/>
                    <a:pt x="3574107" y="60499"/>
                  </a:cubicBezTo>
                  <a:cubicBezTo>
                    <a:pt x="3567857" y="54546"/>
                    <a:pt x="3559745" y="51569"/>
                    <a:pt x="3549774" y="51569"/>
                  </a:cubicBezTo>
                  <a:cubicBezTo>
                    <a:pt x="3536528" y="51569"/>
                    <a:pt x="3525329" y="57522"/>
                    <a:pt x="3516176" y="69428"/>
                  </a:cubicBezTo>
                  <a:cubicBezTo>
                    <a:pt x="3507023" y="81335"/>
                    <a:pt x="3501256" y="106114"/>
                    <a:pt x="3498875" y="143768"/>
                  </a:cubicBezTo>
                  <a:cubicBezTo>
                    <a:pt x="3514502" y="125313"/>
                    <a:pt x="3533924" y="116086"/>
                    <a:pt x="3557141" y="116086"/>
                  </a:cubicBezTo>
                  <a:cubicBezTo>
                    <a:pt x="3583335" y="116086"/>
                    <a:pt x="3605771" y="126057"/>
                    <a:pt x="3624448" y="146000"/>
                  </a:cubicBezTo>
                  <a:cubicBezTo>
                    <a:pt x="3643126" y="165943"/>
                    <a:pt x="3652465" y="191691"/>
                    <a:pt x="3652465" y="223242"/>
                  </a:cubicBezTo>
                  <a:cubicBezTo>
                    <a:pt x="3652465" y="256729"/>
                    <a:pt x="3642643" y="283592"/>
                    <a:pt x="3622997" y="303833"/>
                  </a:cubicBezTo>
                  <a:cubicBezTo>
                    <a:pt x="3603352" y="324073"/>
                    <a:pt x="3578126" y="334194"/>
                    <a:pt x="3547318" y="334194"/>
                  </a:cubicBezTo>
                  <a:cubicBezTo>
                    <a:pt x="3514278" y="334194"/>
                    <a:pt x="3487117" y="321357"/>
                    <a:pt x="3465835" y="295684"/>
                  </a:cubicBezTo>
                  <a:cubicBezTo>
                    <a:pt x="3444552" y="270011"/>
                    <a:pt x="3433911" y="227930"/>
                    <a:pt x="3433911" y="169441"/>
                  </a:cubicBezTo>
                  <a:cubicBezTo>
                    <a:pt x="3433911" y="109463"/>
                    <a:pt x="3444999" y="66229"/>
                    <a:pt x="3467174" y="39737"/>
                  </a:cubicBezTo>
                  <a:cubicBezTo>
                    <a:pt x="3489350" y="13246"/>
                    <a:pt x="3518148" y="0"/>
                    <a:pt x="3553569" y="0"/>
                  </a:cubicBezTo>
                  <a:close/>
                  <a:moveTo>
                    <a:pt x="2910855" y="0"/>
                  </a:moveTo>
                  <a:cubicBezTo>
                    <a:pt x="2941960" y="0"/>
                    <a:pt x="2966107" y="7962"/>
                    <a:pt x="2983297" y="23887"/>
                  </a:cubicBezTo>
                  <a:cubicBezTo>
                    <a:pt x="3000487" y="39812"/>
                    <a:pt x="3009081" y="59978"/>
                    <a:pt x="3009081" y="84386"/>
                  </a:cubicBezTo>
                  <a:cubicBezTo>
                    <a:pt x="3009081" y="99566"/>
                    <a:pt x="3005137" y="113072"/>
                    <a:pt x="2997250" y="124904"/>
                  </a:cubicBezTo>
                  <a:cubicBezTo>
                    <a:pt x="2989362" y="136736"/>
                    <a:pt x="2978274" y="145777"/>
                    <a:pt x="2963986" y="152028"/>
                  </a:cubicBezTo>
                  <a:cubicBezTo>
                    <a:pt x="2982143" y="159321"/>
                    <a:pt x="2995947" y="169962"/>
                    <a:pt x="3005398" y="183952"/>
                  </a:cubicBezTo>
                  <a:cubicBezTo>
                    <a:pt x="3014848" y="197941"/>
                    <a:pt x="3019574" y="214089"/>
                    <a:pt x="3019574" y="232395"/>
                  </a:cubicBezTo>
                  <a:cubicBezTo>
                    <a:pt x="3019574" y="262607"/>
                    <a:pt x="3009937" y="287164"/>
                    <a:pt x="2990664" y="306065"/>
                  </a:cubicBezTo>
                  <a:cubicBezTo>
                    <a:pt x="2971391" y="324966"/>
                    <a:pt x="2945755" y="334417"/>
                    <a:pt x="2913757" y="334417"/>
                  </a:cubicBezTo>
                  <a:cubicBezTo>
                    <a:pt x="2883991" y="334417"/>
                    <a:pt x="2859211" y="326603"/>
                    <a:pt x="2839417" y="310976"/>
                  </a:cubicBezTo>
                  <a:cubicBezTo>
                    <a:pt x="2816051" y="292522"/>
                    <a:pt x="2804368" y="267221"/>
                    <a:pt x="2804368" y="235074"/>
                  </a:cubicBezTo>
                  <a:cubicBezTo>
                    <a:pt x="2804368" y="217364"/>
                    <a:pt x="2808759" y="201104"/>
                    <a:pt x="2817540" y="186296"/>
                  </a:cubicBezTo>
                  <a:cubicBezTo>
                    <a:pt x="2826320" y="171487"/>
                    <a:pt x="2840161" y="160065"/>
                    <a:pt x="2859063" y="152028"/>
                  </a:cubicBezTo>
                  <a:cubicBezTo>
                    <a:pt x="2842840" y="145182"/>
                    <a:pt x="2831046" y="135768"/>
                    <a:pt x="2823679" y="123788"/>
                  </a:cubicBezTo>
                  <a:cubicBezTo>
                    <a:pt x="2816312" y="111807"/>
                    <a:pt x="2812628" y="98673"/>
                    <a:pt x="2812628" y="84386"/>
                  </a:cubicBezTo>
                  <a:cubicBezTo>
                    <a:pt x="2812628" y="59978"/>
                    <a:pt x="2821149" y="39812"/>
                    <a:pt x="2838189" y="23887"/>
                  </a:cubicBezTo>
                  <a:cubicBezTo>
                    <a:pt x="2855230" y="7962"/>
                    <a:pt x="2879452" y="0"/>
                    <a:pt x="2910855" y="0"/>
                  </a:cubicBezTo>
                  <a:close/>
                  <a:moveTo>
                    <a:pt x="2648099" y="0"/>
                  </a:moveTo>
                  <a:cubicBezTo>
                    <a:pt x="2681287" y="0"/>
                    <a:pt x="2708523" y="12836"/>
                    <a:pt x="2729805" y="38509"/>
                  </a:cubicBezTo>
                  <a:cubicBezTo>
                    <a:pt x="2751088" y="64182"/>
                    <a:pt x="2761729" y="106412"/>
                    <a:pt x="2761729" y="165199"/>
                  </a:cubicBezTo>
                  <a:cubicBezTo>
                    <a:pt x="2761729" y="225028"/>
                    <a:pt x="2750641" y="268188"/>
                    <a:pt x="2728466" y="294680"/>
                  </a:cubicBezTo>
                  <a:cubicBezTo>
                    <a:pt x="2706291" y="321171"/>
                    <a:pt x="2677418" y="334417"/>
                    <a:pt x="2641848" y="334417"/>
                  </a:cubicBezTo>
                  <a:cubicBezTo>
                    <a:pt x="2616250" y="334417"/>
                    <a:pt x="2595562" y="327608"/>
                    <a:pt x="2579787" y="313990"/>
                  </a:cubicBezTo>
                  <a:cubicBezTo>
                    <a:pt x="2564011" y="300372"/>
                    <a:pt x="2553891" y="280020"/>
                    <a:pt x="2549426" y="252933"/>
                  </a:cubicBezTo>
                  <a:lnTo>
                    <a:pt x="2610148" y="246236"/>
                  </a:lnTo>
                  <a:cubicBezTo>
                    <a:pt x="2611636" y="258589"/>
                    <a:pt x="2615505" y="267742"/>
                    <a:pt x="2621756" y="273695"/>
                  </a:cubicBezTo>
                  <a:cubicBezTo>
                    <a:pt x="2628007" y="279648"/>
                    <a:pt x="2636267" y="282625"/>
                    <a:pt x="2646536" y="282625"/>
                  </a:cubicBezTo>
                  <a:cubicBezTo>
                    <a:pt x="2659484" y="282625"/>
                    <a:pt x="2670497" y="276672"/>
                    <a:pt x="2679576" y="264765"/>
                  </a:cubicBezTo>
                  <a:cubicBezTo>
                    <a:pt x="2688654" y="252859"/>
                    <a:pt x="2694459" y="228154"/>
                    <a:pt x="2696989" y="190649"/>
                  </a:cubicBezTo>
                  <a:cubicBezTo>
                    <a:pt x="2681213" y="208955"/>
                    <a:pt x="2661493" y="218108"/>
                    <a:pt x="2637830" y="218108"/>
                  </a:cubicBezTo>
                  <a:cubicBezTo>
                    <a:pt x="2612082" y="218108"/>
                    <a:pt x="2589870" y="208173"/>
                    <a:pt x="2571192" y="188305"/>
                  </a:cubicBezTo>
                  <a:cubicBezTo>
                    <a:pt x="2552514" y="168436"/>
                    <a:pt x="2543175" y="142577"/>
                    <a:pt x="2543175" y="110728"/>
                  </a:cubicBezTo>
                  <a:cubicBezTo>
                    <a:pt x="2543175" y="77539"/>
                    <a:pt x="2553035" y="50788"/>
                    <a:pt x="2572755" y="30473"/>
                  </a:cubicBezTo>
                  <a:cubicBezTo>
                    <a:pt x="2592474" y="10158"/>
                    <a:pt x="2617589" y="0"/>
                    <a:pt x="2648099" y="0"/>
                  </a:cubicBezTo>
                  <a:close/>
                  <a:moveTo>
                    <a:pt x="2400523" y="0"/>
                  </a:moveTo>
                  <a:lnTo>
                    <a:pt x="2451422" y="0"/>
                  </a:lnTo>
                  <a:lnTo>
                    <a:pt x="2451422" y="328613"/>
                  </a:lnTo>
                  <a:lnTo>
                    <a:pt x="2388691" y="328613"/>
                  </a:lnTo>
                  <a:lnTo>
                    <a:pt x="2388691" y="92199"/>
                  </a:lnTo>
                  <a:cubicBezTo>
                    <a:pt x="2365772" y="113630"/>
                    <a:pt x="2338759" y="129481"/>
                    <a:pt x="2307654" y="139750"/>
                  </a:cubicBezTo>
                  <a:lnTo>
                    <a:pt x="2307654" y="82823"/>
                  </a:lnTo>
                  <a:cubicBezTo>
                    <a:pt x="2324026" y="77465"/>
                    <a:pt x="2341810" y="67308"/>
                    <a:pt x="2361009" y="52350"/>
                  </a:cubicBezTo>
                  <a:cubicBezTo>
                    <a:pt x="2380208" y="37393"/>
                    <a:pt x="2393379" y="19943"/>
                    <a:pt x="2400523" y="0"/>
                  </a:cubicBezTo>
                  <a:close/>
                  <a:moveTo>
                    <a:pt x="2027485" y="0"/>
                  </a:moveTo>
                  <a:cubicBezTo>
                    <a:pt x="2059781" y="0"/>
                    <a:pt x="2085156" y="8706"/>
                    <a:pt x="2103611" y="26119"/>
                  </a:cubicBezTo>
                  <a:cubicBezTo>
                    <a:pt x="2122066" y="43532"/>
                    <a:pt x="2131293" y="65187"/>
                    <a:pt x="2131293" y="91083"/>
                  </a:cubicBezTo>
                  <a:cubicBezTo>
                    <a:pt x="2131293" y="105817"/>
                    <a:pt x="2128651" y="119844"/>
                    <a:pt x="2123368" y="133164"/>
                  </a:cubicBezTo>
                  <a:cubicBezTo>
                    <a:pt x="2118085" y="146484"/>
                    <a:pt x="2109713" y="160437"/>
                    <a:pt x="2098253" y="175022"/>
                  </a:cubicBezTo>
                  <a:cubicBezTo>
                    <a:pt x="2090663" y="184696"/>
                    <a:pt x="2076971" y="198611"/>
                    <a:pt x="2057177" y="216768"/>
                  </a:cubicBezTo>
                  <a:cubicBezTo>
                    <a:pt x="2037383" y="234925"/>
                    <a:pt x="2024844" y="246980"/>
                    <a:pt x="2019560" y="252933"/>
                  </a:cubicBezTo>
                  <a:cubicBezTo>
                    <a:pt x="2014277" y="258887"/>
                    <a:pt x="2009998" y="264691"/>
                    <a:pt x="2006724" y="270346"/>
                  </a:cubicBezTo>
                  <a:lnTo>
                    <a:pt x="2131293" y="270346"/>
                  </a:lnTo>
                  <a:lnTo>
                    <a:pt x="2131293" y="328613"/>
                  </a:lnTo>
                  <a:lnTo>
                    <a:pt x="1911400" y="328613"/>
                  </a:lnTo>
                  <a:cubicBezTo>
                    <a:pt x="1913781" y="306586"/>
                    <a:pt x="1920925" y="285713"/>
                    <a:pt x="1932831" y="265993"/>
                  </a:cubicBezTo>
                  <a:cubicBezTo>
                    <a:pt x="1944737" y="246273"/>
                    <a:pt x="1968252" y="220117"/>
                    <a:pt x="2003375" y="187523"/>
                  </a:cubicBezTo>
                  <a:cubicBezTo>
                    <a:pt x="2031653" y="161181"/>
                    <a:pt x="2048991" y="143322"/>
                    <a:pt x="2055391" y="133945"/>
                  </a:cubicBezTo>
                  <a:cubicBezTo>
                    <a:pt x="2064023" y="120997"/>
                    <a:pt x="2068339" y="108198"/>
                    <a:pt x="2068339" y="95548"/>
                  </a:cubicBezTo>
                  <a:cubicBezTo>
                    <a:pt x="2068339" y="81558"/>
                    <a:pt x="2064581" y="70805"/>
                    <a:pt x="2057065" y="63289"/>
                  </a:cubicBezTo>
                  <a:cubicBezTo>
                    <a:pt x="2049549" y="55773"/>
                    <a:pt x="2039168" y="52015"/>
                    <a:pt x="2025923" y="52015"/>
                  </a:cubicBezTo>
                  <a:cubicBezTo>
                    <a:pt x="2012826" y="52015"/>
                    <a:pt x="2002408" y="55959"/>
                    <a:pt x="1994669" y="63847"/>
                  </a:cubicBezTo>
                  <a:cubicBezTo>
                    <a:pt x="1986930" y="71735"/>
                    <a:pt x="1982465" y="84832"/>
                    <a:pt x="1981274" y="103138"/>
                  </a:cubicBezTo>
                  <a:lnTo>
                    <a:pt x="1918767" y="96887"/>
                  </a:lnTo>
                  <a:cubicBezTo>
                    <a:pt x="1922487" y="62359"/>
                    <a:pt x="1934170" y="37579"/>
                    <a:pt x="1953816" y="22547"/>
                  </a:cubicBezTo>
                  <a:cubicBezTo>
                    <a:pt x="1973461" y="7516"/>
                    <a:pt x="1998018" y="0"/>
                    <a:pt x="2027485" y="0"/>
                  </a:cubicBezTo>
                  <a:close/>
                  <a:moveTo>
                    <a:pt x="1765622" y="0"/>
                  </a:moveTo>
                  <a:cubicBezTo>
                    <a:pt x="1796430" y="0"/>
                    <a:pt x="1821135" y="9823"/>
                    <a:pt x="1839739" y="29468"/>
                  </a:cubicBezTo>
                  <a:cubicBezTo>
                    <a:pt x="1855068" y="45541"/>
                    <a:pt x="1862733" y="63698"/>
                    <a:pt x="1862733" y="83939"/>
                  </a:cubicBezTo>
                  <a:cubicBezTo>
                    <a:pt x="1862733" y="112663"/>
                    <a:pt x="1847031" y="135582"/>
                    <a:pt x="1815629" y="152698"/>
                  </a:cubicBezTo>
                  <a:cubicBezTo>
                    <a:pt x="1834381" y="156716"/>
                    <a:pt x="1849375" y="165720"/>
                    <a:pt x="1860612" y="179710"/>
                  </a:cubicBezTo>
                  <a:cubicBezTo>
                    <a:pt x="1871849" y="193700"/>
                    <a:pt x="1877467" y="210592"/>
                    <a:pt x="1877467" y="230386"/>
                  </a:cubicBezTo>
                  <a:cubicBezTo>
                    <a:pt x="1877467" y="259110"/>
                    <a:pt x="1866974" y="283592"/>
                    <a:pt x="1845990" y="303833"/>
                  </a:cubicBezTo>
                  <a:cubicBezTo>
                    <a:pt x="1825005" y="324073"/>
                    <a:pt x="1798886" y="334194"/>
                    <a:pt x="1767632" y="334194"/>
                  </a:cubicBezTo>
                  <a:cubicBezTo>
                    <a:pt x="1738015" y="334194"/>
                    <a:pt x="1713458" y="325673"/>
                    <a:pt x="1693962" y="308632"/>
                  </a:cubicBezTo>
                  <a:cubicBezTo>
                    <a:pt x="1674465" y="291592"/>
                    <a:pt x="1663154" y="269305"/>
                    <a:pt x="1660029" y="241771"/>
                  </a:cubicBezTo>
                  <a:lnTo>
                    <a:pt x="1720751" y="234404"/>
                  </a:lnTo>
                  <a:cubicBezTo>
                    <a:pt x="1722686" y="249882"/>
                    <a:pt x="1727895" y="261714"/>
                    <a:pt x="1736378" y="269900"/>
                  </a:cubicBezTo>
                  <a:cubicBezTo>
                    <a:pt x="1744861" y="278085"/>
                    <a:pt x="1755130" y="282178"/>
                    <a:pt x="1767185" y="282178"/>
                  </a:cubicBezTo>
                  <a:cubicBezTo>
                    <a:pt x="1780133" y="282178"/>
                    <a:pt x="1791035" y="277267"/>
                    <a:pt x="1799890" y="267444"/>
                  </a:cubicBezTo>
                  <a:cubicBezTo>
                    <a:pt x="1808745" y="257622"/>
                    <a:pt x="1813173" y="244376"/>
                    <a:pt x="1813173" y="227707"/>
                  </a:cubicBezTo>
                  <a:cubicBezTo>
                    <a:pt x="1813173" y="211931"/>
                    <a:pt x="1808931" y="199430"/>
                    <a:pt x="1800448" y="190202"/>
                  </a:cubicBezTo>
                  <a:cubicBezTo>
                    <a:pt x="1791965" y="180975"/>
                    <a:pt x="1781621" y="176361"/>
                    <a:pt x="1769418" y="176361"/>
                  </a:cubicBezTo>
                  <a:cubicBezTo>
                    <a:pt x="1761381" y="176361"/>
                    <a:pt x="1751781" y="177924"/>
                    <a:pt x="1740619" y="181049"/>
                  </a:cubicBezTo>
                  <a:lnTo>
                    <a:pt x="1747540" y="129927"/>
                  </a:lnTo>
                  <a:cubicBezTo>
                    <a:pt x="1764506" y="130373"/>
                    <a:pt x="1777454" y="126690"/>
                    <a:pt x="1786384" y="118877"/>
                  </a:cubicBezTo>
                  <a:cubicBezTo>
                    <a:pt x="1795314" y="111063"/>
                    <a:pt x="1799779" y="100682"/>
                    <a:pt x="1799779" y="87734"/>
                  </a:cubicBezTo>
                  <a:cubicBezTo>
                    <a:pt x="1799779" y="76721"/>
                    <a:pt x="1796504" y="67940"/>
                    <a:pt x="1789956" y="61392"/>
                  </a:cubicBezTo>
                  <a:cubicBezTo>
                    <a:pt x="1783407" y="54843"/>
                    <a:pt x="1774701" y="51569"/>
                    <a:pt x="1763837" y="51569"/>
                  </a:cubicBezTo>
                  <a:cubicBezTo>
                    <a:pt x="1753121" y="51569"/>
                    <a:pt x="1743968" y="55290"/>
                    <a:pt x="1736378" y="62731"/>
                  </a:cubicBezTo>
                  <a:cubicBezTo>
                    <a:pt x="1728787" y="70172"/>
                    <a:pt x="1724174" y="81037"/>
                    <a:pt x="1722537" y="95324"/>
                  </a:cubicBezTo>
                  <a:lnTo>
                    <a:pt x="1664717" y="85502"/>
                  </a:lnTo>
                  <a:cubicBezTo>
                    <a:pt x="1668735" y="65708"/>
                    <a:pt x="1674800" y="49895"/>
                    <a:pt x="1682911" y="38063"/>
                  </a:cubicBezTo>
                  <a:cubicBezTo>
                    <a:pt x="1691022" y="26231"/>
                    <a:pt x="1702333" y="16929"/>
                    <a:pt x="1716844" y="10158"/>
                  </a:cubicBezTo>
                  <a:cubicBezTo>
                    <a:pt x="1731355" y="3386"/>
                    <a:pt x="1747614" y="0"/>
                    <a:pt x="1765622" y="0"/>
                  </a:cubicBezTo>
                  <a:close/>
                  <a:moveTo>
                    <a:pt x="1536129" y="0"/>
                  </a:moveTo>
                  <a:lnTo>
                    <a:pt x="1588815" y="0"/>
                  </a:lnTo>
                  <a:lnTo>
                    <a:pt x="1588815" y="207615"/>
                  </a:lnTo>
                  <a:lnTo>
                    <a:pt x="1629445" y="207615"/>
                  </a:lnTo>
                  <a:lnTo>
                    <a:pt x="1629445" y="262756"/>
                  </a:lnTo>
                  <a:lnTo>
                    <a:pt x="1588815" y="262756"/>
                  </a:lnTo>
                  <a:lnTo>
                    <a:pt x="1588815" y="328613"/>
                  </a:lnTo>
                  <a:lnTo>
                    <a:pt x="1528093" y="328613"/>
                  </a:lnTo>
                  <a:lnTo>
                    <a:pt x="1528093" y="262756"/>
                  </a:lnTo>
                  <a:lnTo>
                    <a:pt x="1394147" y="262756"/>
                  </a:lnTo>
                  <a:lnTo>
                    <a:pt x="1394147" y="207839"/>
                  </a:lnTo>
                  <a:close/>
                  <a:moveTo>
                    <a:pt x="896094" y="0"/>
                  </a:moveTo>
                  <a:cubicBezTo>
                    <a:pt x="920948" y="0"/>
                    <a:pt x="941524" y="6958"/>
                    <a:pt x="957821" y="20873"/>
                  </a:cubicBezTo>
                  <a:cubicBezTo>
                    <a:pt x="974117" y="34789"/>
                    <a:pt x="984498" y="54992"/>
                    <a:pt x="988963" y="81483"/>
                  </a:cubicBezTo>
                  <a:lnTo>
                    <a:pt x="928241" y="88181"/>
                  </a:lnTo>
                  <a:cubicBezTo>
                    <a:pt x="926753" y="75679"/>
                    <a:pt x="922883" y="66452"/>
                    <a:pt x="916632" y="60499"/>
                  </a:cubicBezTo>
                  <a:cubicBezTo>
                    <a:pt x="910382" y="54546"/>
                    <a:pt x="902270" y="51569"/>
                    <a:pt x="892299" y="51569"/>
                  </a:cubicBezTo>
                  <a:cubicBezTo>
                    <a:pt x="879053" y="51569"/>
                    <a:pt x="867854" y="57522"/>
                    <a:pt x="858701" y="69428"/>
                  </a:cubicBezTo>
                  <a:cubicBezTo>
                    <a:pt x="849548" y="81335"/>
                    <a:pt x="843781" y="106114"/>
                    <a:pt x="841400" y="143768"/>
                  </a:cubicBezTo>
                  <a:cubicBezTo>
                    <a:pt x="857027" y="125313"/>
                    <a:pt x="876449" y="116086"/>
                    <a:pt x="899666" y="116086"/>
                  </a:cubicBezTo>
                  <a:cubicBezTo>
                    <a:pt x="925860" y="116086"/>
                    <a:pt x="948296" y="126057"/>
                    <a:pt x="966973" y="146000"/>
                  </a:cubicBezTo>
                  <a:cubicBezTo>
                    <a:pt x="985651" y="165943"/>
                    <a:pt x="994990" y="191691"/>
                    <a:pt x="994990" y="223242"/>
                  </a:cubicBezTo>
                  <a:cubicBezTo>
                    <a:pt x="994990" y="256729"/>
                    <a:pt x="985168" y="283592"/>
                    <a:pt x="965522" y="303833"/>
                  </a:cubicBezTo>
                  <a:cubicBezTo>
                    <a:pt x="945877" y="324073"/>
                    <a:pt x="920651" y="334194"/>
                    <a:pt x="889843" y="334194"/>
                  </a:cubicBezTo>
                  <a:cubicBezTo>
                    <a:pt x="856803" y="334194"/>
                    <a:pt x="829642" y="321357"/>
                    <a:pt x="808360" y="295684"/>
                  </a:cubicBezTo>
                  <a:cubicBezTo>
                    <a:pt x="787077" y="270011"/>
                    <a:pt x="776436" y="227930"/>
                    <a:pt x="776436" y="169441"/>
                  </a:cubicBezTo>
                  <a:cubicBezTo>
                    <a:pt x="776436" y="109463"/>
                    <a:pt x="787524" y="66229"/>
                    <a:pt x="809699" y="39737"/>
                  </a:cubicBezTo>
                  <a:cubicBezTo>
                    <a:pt x="831875" y="13246"/>
                    <a:pt x="860673" y="0"/>
                    <a:pt x="896094" y="0"/>
                  </a:cubicBezTo>
                  <a:close/>
                  <a:moveTo>
                    <a:pt x="367680" y="0"/>
                  </a:moveTo>
                  <a:cubicBezTo>
                    <a:pt x="398785" y="0"/>
                    <a:pt x="422932" y="7962"/>
                    <a:pt x="440122" y="23887"/>
                  </a:cubicBezTo>
                  <a:cubicBezTo>
                    <a:pt x="457312" y="39812"/>
                    <a:pt x="465906" y="59978"/>
                    <a:pt x="465906" y="84386"/>
                  </a:cubicBezTo>
                  <a:cubicBezTo>
                    <a:pt x="465906" y="99566"/>
                    <a:pt x="461962" y="113072"/>
                    <a:pt x="454075" y="124904"/>
                  </a:cubicBezTo>
                  <a:cubicBezTo>
                    <a:pt x="446187" y="136736"/>
                    <a:pt x="435099" y="145777"/>
                    <a:pt x="420811" y="152028"/>
                  </a:cubicBezTo>
                  <a:cubicBezTo>
                    <a:pt x="438969" y="159321"/>
                    <a:pt x="452772" y="169962"/>
                    <a:pt x="462223" y="183952"/>
                  </a:cubicBezTo>
                  <a:cubicBezTo>
                    <a:pt x="471674" y="197941"/>
                    <a:pt x="476399" y="214089"/>
                    <a:pt x="476399" y="232395"/>
                  </a:cubicBezTo>
                  <a:cubicBezTo>
                    <a:pt x="476399" y="262607"/>
                    <a:pt x="466762" y="287164"/>
                    <a:pt x="447489" y="306065"/>
                  </a:cubicBezTo>
                  <a:cubicBezTo>
                    <a:pt x="428216" y="324966"/>
                    <a:pt x="402580" y="334417"/>
                    <a:pt x="370582" y="334417"/>
                  </a:cubicBezTo>
                  <a:cubicBezTo>
                    <a:pt x="340816" y="334417"/>
                    <a:pt x="316037" y="326603"/>
                    <a:pt x="296242" y="310976"/>
                  </a:cubicBezTo>
                  <a:cubicBezTo>
                    <a:pt x="272876" y="292522"/>
                    <a:pt x="261193" y="267221"/>
                    <a:pt x="261193" y="235074"/>
                  </a:cubicBezTo>
                  <a:cubicBezTo>
                    <a:pt x="261193" y="217364"/>
                    <a:pt x="265584" y="201104"/>
                    <a:pt x="274365" y="186296"/>
                  </a:cubicBezTo>
                  <a:cubicBezTo>
                    <a:pt x="283146" y="171487"/>
                    <a:pt x="296986" y="160065"/>
                    <a:pt x="315888" y="152028"/>
                  </a:cubicBezTo>
                  <a:cubicBezTo>
                    <a:pt x="299665" y="145182"/>
                    <a:pt x="287871" y="135768"/>
                    <a:pt x="280504" y="123788"/>
                  </a:cubicBezTo>
                  <a:cubicBezTo>
                    <a:pt x="273137" y="111807"/>
                    <a:pt x="269453" y="98673"/>
                    <a:pt x="269453" y="84386"/>
                  </a:cubicBezTo>
                  <a:cubicBezTo>
                    <a:pt x="269453" y="59978"/>
                    <a:pt x="277974" y="39812"/>
                    <a:pt x="295015" y="23887"/>
                  </a:cubicBezTo>
                  <a:cubicBezTo>
                    <a:pt x="312055" y="7962"/>
                    <a:pt x="336277" y="0"/>
                    <a:pt x="367680" y="0"/>
                  </a:cubicBezTo>
                  <a:close/>
                  <a:moveTo>
                    <a:pt x="104924" y="0"/>
                  </a:moveTo>
                  <a:cubicBezTo>
                    <a:pt x="138113" y="0"/>
                    <a:pt x="165348" y="12836"/>
                    <a:pt x="186630" y="38509"/>
                  </a:cubicBezTo>
                  <a:cubicBezTo>
                    <a:pt x="207913" y="64182"/>
                    <a:pt x="218554" y="106412"/>
                    <a:pt x="218554" y="165199"/>
                  </a:cubicBezTo>
                  <a:cubicBezTo>
                    <a:pt x="218554" y="225028"/>
                    <a:pt x="207466" y="268188"/>
                    <a:pt x="185291" y="294680"/>
                  </a:cubicBezTo>
                  <a:cubicBezTo>
                    <a:pt x="163116" y="321171"/>
                    <a:pt x="134243" y="334417"/>
                    <a:pt x="98673" y="334417"/>
                  </a:cubicBezTo>
                  <a:cubicBezTo>
                    <a:pt x="73075" y="334417"/>
                    <a:pt x="52388" y="327608"/>
                    <a:pt x="36612" y="313990"/>
                  </a:cubicBezTo>
                  <a:cubicBezTo>
                    <a:pt x="20836" y="300372"/>
                    <a:pt x="10716" y="280020"/>
                    <a:pt x="6251" y="252933"/>
                  </a:cubicBezTo>
                  <a:lnTo>
                    <a:pt x="66973" y="246236"/>
                  </a:lnTo>
                  <a:cubicBezTo>
                    <a:pt x="68461" y="258589"/>
                    <a:pt x="72330" y="267742"/>
                    <a:pt x="78581" y="273695"/>
                  </a:cubicBezTo>
                  <a:cubicBezTo>
                    <a:pt x="84832" y="279648"/>
                    <a:pt x="93092" y="282625"/>
                    <a:pt x="103361" y="282625"/>
                  </a:cubicBezTo>
                  <a:cubicBezTo>
                    <a:pt x="116309" y="282625"/>
                    <a:pt x="127322" y="276672"/>
                    <a:pt x="136401" y="264765"/>
                  </a:cubicBezTo>
                  <a:cubicBezTo>
                    <a:pt x="145479" y="252859"/>
                    <a:pt x="151284" y="228154"/>
                    <a:pt x="153814" y="190649"/>
                  </a:cubicBezTo>
                  <a:cubicBezTo>
                    <a:pt x="138038" y="208955"/>
                    <a:pt x="118318" y="218108"/>
                    <a:pt x="94655" y="218108"/>
                  </a:cubicBezTo>
                  <a:cubicBezTo>
                    <a:pt x="68907" y="218108"/>
                    <a:pt x="46695" y="208173"/>
                    <a:pt x="28017" y="188305"/>
                  </a:cubicBezTo>
                  <a:cubicBezTo>
                    <a:pt x="9339" y="168436"/>
                    <a:pt x="0" y="142577"/>
                    <a:pt x="0" y="110728"/>
                  </a:cubicBezTo>
                  <a:cubicBezTo>
                    <a:pt x="0" y="77539"/>
                    <a:pt x="9860" y="50788"/>
                    <a:pt x="29580" y="30473"/>
                  </a:cubicBezTo>
                  <a:cubicBezTo>
                    <a:pt x="49299" y="10158"/>
                    <a:pt x="74414" y="0"/>
                    <a:pt x="1049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" name="Google Shape;750;p19"/>
            <p:cNvSpPr/>
            <p:nvPr/>
          </p:nvSpPr>
          <p:spPr>
            <a:xfrm>
              <a:off x="5134859" y="4438504"/>
              <a:ext cx="878627" cy="107907"/>
            </a:xfrm>
            <a:custGeom>
              <a:rect b="b" l="l" r="r" t="t"/>
              <a:pathLst>
                <a:path extrusionOk="0" h="338436" w="2755702">
                  <a:moveTo>
                    <a:pt x="2649438" y="56257"/>
                  </a:moveTo>
                  <a:cubicBezTo>
                    <a:pt x="2641848" y="56257"/>
                    <a:pt x="2635076" y="58676"/>
                    <a:pt x="2629123" y="63513"/>
                  </a:cubicBezTo>
                  <a:cubicBezTo>
                    <a:pt x="2623170" y="68350"/>
                    <a:pt x="2618556" y="77019"/>
                    <a:pt x="2615282" y="89521"/>
                  </a:cubicBezTo>
                  <a:cubicBezTo>
                    <a:pt x="2610966" y="105743"/>
                    <a:pt x="2608808" y="133053"/>
                    <a:pt x="2608808" y="171450"/>
                  </a:cubicBezTo>
                  <a:cubicBezTo>
                    <a:pt x="2608808" y="209848"/>
                    <a:pt x="2610743" y="236228"/>
                    <a:pt x="2614613" y="250590"/>
                  </a:cubicBezTo>
                  <a:cubicBezTo>
                    <a:pt x="2618482" y="264952"/>
                    <a:pt x="2623356" y="274514"/>
                    <a:pt x="2629235" y="279276"/>
                  </a:cubicBezTo>
                  <a:cubicBezTo>
                    <a:pt x="2635114" y="284039"/>
                    <a:pt x="2641848" y="286420"/>
                    <a:pt x="2649438" y="286420"/>
                  </a:cubicBezTo>
                  <a:cubicBezTo>
                    <a:pt x="2657029" y="286420"/>
                    <a:pt x="2663800" y="284002"/>
                    <a:pt x="2669753" y="279165"/>
                  </a:cubicBezTo>
                  <a:cubicBezTo>
                    <a:pt x="2675706" y="274328"/>
                    <a:pt x="2680320" y="265659"/>
                    <a:pt x="2683594" y="253157"/>
                  </a:cubicBezTo>
                  <a:cubicBezTo>
                    <a:pt x="2687910" y="237084"/>
                    <a:pt x="2690068" y="209848"/>
                    <a:pt x="2690068" y="171450"/>
                  </a:cubicBezTo>
                  <a:cubicBezTo>
                    <a:pt x="2690068" y="133053"/>
                    <a:pt x="2688134" y="106673"/>
                    <a:pt x="2684264" y="92311"/>
                  </a:cubicBezTo>
                  <a:cubicBezTo>
                    <a:pt x="2680395" y="77949"/>
                    <a:pt x="2675520" y="68350"/>
                    <a:pt x="2669642" y="63513"/>
                  </a:cubicBezTo>
                  <a:cubicBezTo>
                    <a:pt x="2663763" y="58676"/>
                    <a:pt x="2657029" y="56257"/>
                    <a:pt x="2649438" y="56257"/>
                  </a:cubicBezTo>
                  <a:close/>
                  <a:moveTo>
                    <a:pt x="1754088" y="56257"/>
                  </a:moveTo>
                  <a:cubicBezTo>
                    <a:pt x="1746498" y="56257"/>
                    <a:pt x="1739726" y="58676"/>
                    <a:pt x="1733773" y="63513"/>
                  </a:cubicBezTo>
                  <a:cubicBezTo>
                    <a:pt x="1727820" y="68350"/>
                    <a:pt x="1723207" y="77019"/>
                    <a:pt x="1719932" y="89521"/>
                  </a:cubicBezTo>
                  <a:cubicBezTo>
                    <a:pt x="1715616" y="105743"/>
                    <a:pt x="1713458" y="133053"/>
                    <a:pt x="1713458" y="171450"/>
                  </a:cubicBezTo>
                  <a:cubicBezTo>
                    <a:pt x="1713458" y="209848"/>
                    <a:pt x="1715393" y="236228"/>
                    <a:pt x="1719263" y="250590"/>
                  </a:cubicBezTo>
                  <a:cubicBezTo>
                    <a:pt x="1723132" y="264952"/>
                    <a:pt x="1728006" y="274514"/>
                    <a:pt x="1733885" y="279276"/>
                  </a:cubicBezTo>
                  <a:cubicBezTo>
                    <a:pt x="1739764" y="284039"/>
                    <a:pt x="1746498" y="286420"/>
                    <a:pt x="1754088" y="286420"/>
                  </a:cubicBezTo>
                  <a:cubicBezTo>
                    <a:pt x="1761679" y="286420"/>
                    <a:pt x="1768450" y="284002"/>
                    <a:pt x="1774403" y="279165"/>
                  </a:cubicBezTo>
                  <a:cubicBezTo>
                    <a:pt x="1780357" y="274328"/>
                    <a:pt x="1784970" y="265659"/>
                    <a:pt x="1788244" y="253157"/>
                  </a:cubicBezTo>
                  <a:cubicBezTo>
                    <a:pt x="1792560" y="237084"/>
                    <a:pt x="1794718" y="209848"/>
                    <a:pt x="1794718" y="171450"/>
                  </a:cubicBezTo>
                  <a:cubicBezTo>
                    <a:pt x="1794718" y="133053"/>
                    <a:pt x="1792784" y="106673"/>
                    <a:pt x="1788914" y="92311"/>
                  </a:cubicBezTo>
                  <a:cubicBezTo>
                    <a:pt x="1785045" y="77949"/>
                    <a:pt x="1780170" y="68350"/>
                    <a:pt x="1774292" y="63513"/>
                  </a:cubicBezTo>
                  <a:cubicBezTo>
                    <a:pt x="1768413" y="58676"/>
                    <a:pt x="1761679" y="56257"/>
                    <a:pt x="1754088" y="56257"/>
                  </a:cubicBezTo>
                  <a:close/>
                  <a:moveTo>
                    <a:pt x="106263" y="56257"/>
                  </a:moveTo>
                  <a:cubicBezTo>
                    <a:pt x="98673" y="56257"/>
                    <a:pt x="91901" y="58676"/>
                    <a:pt x="85948" y="63513"/>
                  </a:cubicBezTo>
                  <a:cubicBezTo>
                    <a:pt x="79995" y="68350"/>
                    <a:pt x="75382" y="77019"/>
                    <a:pt x="72107" y="89521"/>
                  </a:cubicBezTo>
                  <a:cubicBezTo>
                    <a:pt x="67791" y="105743"/>
                    <a:pt x="65633" y="133053"/>
                    <a:pt x="65633" y="171450"/>
                  </a:cubicBezTo>
                  <a:cubicBezTo>
                    <a:pt x="65633" y="209848"/>
                    <a:pt x="67568" y="236228"/>
                    <a:pt x="71438" y="250590"/>
                  </a:cubicBezTo>
                  <a:cubicBezTo>
                    <a:pt x="75307" y="264952"/>
                    <a:pt x="80181" y="274514"/>
                    <a:pt x="86060" y="279276"/>
                  </a:cubicBezTo>
                  <a:cubicBezTo>
                    <a:pt x="91939" y="284039"/>
                    <a:pt x="98673" y="286420"/>
                    <a:pt x="106263" y="286420"/>
                  </a:cubicBezTo>
                  <a:cubicBezTo>
                    <a:pt x="113854" y="286420"/>
                    <a:pt x="120625" y="284002"/>
                    <a:pt x="126578" y="279165"/>
                  </a:cubicBezTo>
                  <a:cubicBezTo>
                    <a:pt x="132532" y="274328"/>
                    <a:pt x="137145" y="265659"/>
                    <a:pt x="140419" y="253157"/>
                  </a:cubicBezTo>
                  <a:cubicBezTo>
                    <a:pt x="144735" y="237084"/>
                    <a:pt x="146893" y="209848"/>
                    <a:pt x="146893" y="171450"/>
                  </a:cubicBezTo>
                  <a:cubicBezTo>
                    <a:pt x="146893" y="133053"/>
                    <a:pt x="144959" y="106673"/>
                    <a:pt x="141089" y="92311"/>
                  </a:cubicBezTo>
                  <a:cubicBezTo>
                    <a:pt x="137220" y="77949"/>
                    <a:pt x="132346" y="68350"/>
                    <a:pt x="126467" y="63513"/>
                  </a:cubicBezTo>
                  <a:cubicBezTo>
                    <a:pt x="120588" y="58676"/>
                    <a:pt x="113854" y="56257"/>
                    <a:pt x="106263" y="56257"/>
                  </a:cubicBezTo>
                  <a:close/>
                  <a:moveTo>
                    <a:pt x="2326853" y="10046"/>
                  </a:moveTo>
                  <a:lnTo>
                    <a:pt x="2492722" y="10046"/>
                  </a:lnTo>
                  <a:lnTo>
                    <a:pt x="2492722" y="68759"/>
                  </a:lnTo>
                  <a:lnTo>
                    <a:pt x="2374404" y="68759"/>
                  </a:lnTo>
                  <a:lnTo>
                    <a:pt x="2364581" y="124346"/>
                  </a:lnTo>
                  <a:cubicBezTo>
                    <a:pt x="2378571" y="117351"/>
                    <a:pt x="2392859" y="113854"/>
                    <a:pt x="2407444" y="113854"/>
                  </a:cubicBezTo>
                  <a:cubicBezTo>
                    <a:pt x="2435275" y="113854"/>
                    <a:pt x="2458864" y="123974"/>
                    <a:pt x="2478212" y="144215"/>
                  </a:cubicBezTo>
                  <a:cubicBezTo>
                    <a:pt x="2497559" y="164456"/>
                    <a:pt x="2507233" y="190724"/>
                    <a:pt x="2507233" y="223019"/>
                  </a:cubicBezTo>
                  <a:cubicBezTo>
                    <a:pt x="2507233" y="249957"/>
                    <a:pt x="2499420" y="273993"/>
                    <a:pt x="2483793" y="295127"/>
                  </a:cubicBezTo>
                  <a:cubicBezTo>
                    <a:pt x="2462510" y="323999"/>
                    <a:pt x="2432968" y="338436"/>
                    <a:pt x="2395165" y="338436"/>
                  </a:cubicBezTo>
                  <a:cubicBezTo>
                    <a:pt x="2364953" y="338436"/>
                    <a:pt x="2340322" y="330324"/>
                    <a:pt x="2321272" y="314102"/>
                  </a:cubicBezTo>
                  <a:cubicBezTo>
                    <a:pt x="2302222" y="297880"/>
                    <a:pt x="2290837" y="276077"/>
                    <a:pt x="2287116" y="248692"/>
                  </a:cubicBezTo>
                  <a:lnTo>
                    <a:pt x="2349624" y="242218"/>
                  </a:lnTo>
                  <a:cubicBezTo>
                    <a:pt x="2351410" y="256357"/>
                    <a:pt x="2356693" y="267556"/>
                    <a:pt x="2365474" y="275816"/>
                  </a:cubicBezTo>
                  <a:cubicBezTo>
                    <a:pt x="2374255" y="284076"/>
                    <a:pt x="2384375" y="288206"/>
                    <a:pt x="2395835" y="288206"/>
                  </a:cubicBezTo>
                  <a:cubicBezTo>
                    <a:pt x="2408932" y="288206"/>
                    <a:pt x="2420020" y="282886"/>
                    <a:pt x="2429098" y="272244"/>
                  </a:cubicBezTo>
                  <a:cubicBezTo>
                    <a:pt x="2438177" y="261603"/>
                    <a:pt x="2442716" y="245567"/>
                    <a:pt x="2442716" y="224136"/>
                  </a:cubicBezTo>
                  <a:cubicBezTo>
                    <a:pt x="2442716" y="204044"/>
                    <a:pt x="2438214" y="188975"/>
                    <a:pt x="2429210" y="178929"/>
                  </a:cubicBezTo>
                  <a:cubicBezTo>
                    <a:pt x="2420206" y="168883"/>
                    <a:pt x="2408486" y="163860"/>
                    <a:pt x="2394049" y="163860"/>
                  </a:cubicBezTo>
                  <a:cubicBezTo>
                    <a:pt x="2376041" y="163860"/>
                    <a:pt x="2359893" y="171823"/>
                    <a:pt x="2345606" y="187747"/>
                  </a:cubicBezTo>
                  <a:lnTo>
                    <a:pt x="2294706" y="180380"/>
                  </a:lnTo>
                  <a:close/>
                  <a:moveTo>
                    <a:pt x="936203" y="10046"/>
                  </a:moveTo>
                  <a:lnTo>
                    <a:pt x="1102072" y="10046"/>
                  </a:lnTo>
                  <a:lnTo>
                    <a:pt x="1102072" y="68759"/>
                  </a:lnTo>
                  <a:lnTo>
                    <a:pt x="983754" y="68759"/>
                  </a:lnTo>
                  <a:lnTo>
                    <a:pt x="973931" y="124346"/>
                  </a:lnTo>
                  <a:cubicBezTo>
                    <a:pt x="987921" y="117351"/>
                    <a:pt x="1002209" y="113854"/>
                    <a:pt x="1016794" y="113854"/>
                  </a:cubicBezTo>
                  <a:cubicBezTo>
                    <a:pt x="1044625" y="113854"/>
                    <a:pt x="1068214" y="123974"/>
                    <a:pt x="1087562" y="144215"/>
                  </a:cubicBezTo>
                  <a:cubicBezTo>
                    <a:pt x="1106909" y="164456"/>
                    <a:pt x="1116583" y="190724"/>
                    <a:pt x="1116583" y="223019"/>
                  </a:cubicBezTo>
                  <a:cubicBezTo>
                    <a:pt x="1116583" y="249957"/>
                    <a:pt x="1108770" y="273993"/>
                    <a:pt x="1093143" y="295127"/>
                  </a:cubicBezTo>
                  <a:cubicBezTo>
                    <a:pt x="1071860" y="323999"/>
                    <a:pt x="1042318" y="338436"/>
                    <a:pt x="1004516" y="338436"/>
                  </a:cubicBezTo>
                  <a:cubicBezTo>
                    <a:pt x="974303" y="338436"/>
                    <a:pt x="949672" y="330324"/>
                    <a:pt x="930622" y="314102"/>
                  </a:cubicBezTo>
                  <a:cubicBezTo>
                    <a:pt x="911572" y="297880"/>
                    <a:pt x="900187" y="276077"/>
                    <a:pt x="896466" y="248692"/>
                  </a:cubicBezTo>
                  <a:lnTo>
                    <a:pt x="958974" y="242218"/>
                  </a:lnTo>
                  <a:cubicBezTo>
                    <a:pt x="960760" y="256357"/>
                    <a:pt x="966043" y="267556"/>
                    <a:pt x="974824" y="275816"/>
                  </a:cubicBezTo>
                  <a:cubicBezTo>
                    <a:pt x="983605" y="284076"/>
                    <a:pt x="993725" y="288206"/>
                    <a:pt x="1005185" y="288206"/>
                  </a:cubicBezTo>
                  <a:cubicBezTo>
                    <a:pt x="1018282" y="288206"/>
                    <a:pt x="1029370" y="282886"/>
                    <a:pt x="1038448" y="272244"/>
                  </a:cubicBezTo>
                  <a:cubicBezTo>
                    <a:pt x="1047527" y="261603"/>
                    <a:pt x="1052066" y="245567"/>
                    <a:pt x="1052066" y="224136"/>
                  </a:cubicBezTo>
                  <a:cubicBezTo>
                    <a:pt x="1052066" y="204044"/>
                    <a:pt x="1047564" y="188975"/>
                    <a:pt x="1038560" y="178929"/>
                  </a:cubicBezTo>
                  <a:cubicBezTo>
                    <a:pt x="1029556" y="168883"/>
                    <a:pt x="1017836" y="163860"/>
                    <a:pt x="1003399" y="163860"/>
                  </a:cubicBezTo>
                  <a:cubicBezTo>
                    <a:pt x="985391" y="163860"/>
                    <a:pt x="969243" y="171823"/>
                    <a:pt x="954956" y="187747"/>
                  </a:cubicBezTo>
                  <a:lnTo>
                    <a:pt x="904057" y="180380"/>
                  </a:lnTo>
                  <a:close/>
                  <a:moveTo>
                    <a:pt x="2649438" y="4242"/>
                  </a:moveTo>
                  <a:cubicBezTo>
                    <a:pt x="2681139" y="4242"/>
                    <a:pt x="2705919" y="15553"/>
                    <a:pt x="2723778" y="38175"/>
                  </a:cubicBezTo>
                  <a:cubicBezTo>
                    <a:pt x="2745060" y="64964"/>
                    <a:pt x="2755702" y="109389"/>
                    <a:pt x="2755702" y="171450"/>
                  </a:cubicBezTo>
                  <a:cubicBezTo>
                    <a:pt x="2755702" y="233363"/>
                    <a:pt x="2744986" y="277863"/>
                    <a:pt x="2723555" y="304949"/>
                  </a:cubicBezTo>
                  <a:cubicBezTo>
                    <a:pt x="2705844" y="327274"/>
                    <a:pt x="2681139" y="338436"/>
                    <a:pt x="2649438" y="338436"/>
                  </a:cubicBezTo>
                  <a:cubicBezTo>
                    <a:pt x="2617589" y="338436"/>
                    <a:pt x="2591916" y="326195"/>
                    <a:pt x="2572420" y="301712"/>
                  </a:cubicBezTo>
                  <a:cubicBezTo>
                    <a:pt x="2552923" y="277230"/>
                    <a:pt x="2543175" y="233586"/>
                    <a:pt x="2543175" y="170781"/>
                  </a:cubicBezTo>
                  <a:cubicBezTo>
                    <a:pt x="2543175" y="109166"/>
                    <a:pt x="2553891" y="64815"/>
                    <a:pt x="2575322" y="37728"/>
                  </a:cubicBezTo>
                  <a:cubicBezTo>
                    <a:pt x="2593032" y="15404"/>
                    <a:pt x="2617738" y="4242"/>
                    <a:pt x="2649438" y="4242"/>
                  </a:cubicBezTo>
                  <a:close/>
                  <a:moveTo>
                    <a:pt x="2014835" y="4242"/>
                  </a:moveTo>
                  <a:lnTo>
                    <a:pt x="2065734" y="4242"/>
                  </a:lnTo>
                  <a:lnTo>
                    <a:pt x="2065734" y="332855"/>
                  </a:lnTo>
                  <a:lnTo>
                    <a:pt x="2003003" y="332855"/>
                  </a:lnTo>
                  <a:lnTo>
                    <a:pt x="2003003" y="96441"/>
                  </a:lnTo>
                  <a:cubicBezTo>
                    <a:pt x="1980084" y="117872"/>
                    <a:pt x="1953072" y="133723"/>
                    <a:pt x="1921966" y="143992"/>
                  </a:cubicBezTo>
                  <a:lnTo>
                    <a:pt x="1921966" y="87065"/>
                  </a:lnTo>
                  <a:cubicBezTo>
                    <a:pt x="1938338" y="81707"/>
                    <a:pt x="1956123" y="71550"/>
                    <a:pt x="1975321" y="56592"/>
                  </a:cubicBezTo>
                  <a:cubicBezTo>
                    <a:pt x="1994520" y="41635"/>
                    <a:pt x="2007691" y="24185"/>
                    <a:pt x="2014835" y="4242"/>
                  </a:cubicBezTo>
                  <a:close/>
                  <a:moveTo>
                    <a:pt x="1754088" y="4242"/>
                  </a:moveTo>
                  <a:cubicBezTo>
                    <a:pt x="1785789" y="4242"/>
                    <a:pt x="1810569" y="15553"/>
                    <a:pt x="1828428" y="38175"/>
                  </a:cubicBezTo>
                  <a:cubicBezTo>
                    <a:pt x="1849710" y="64964"/>
                    <a:pt x="1860352" y="109389"/>
                    <a:pt x="1860352" y="171450"/>
                  </a:cubicBezTo>
                  <a:cubicBezTo>
                    <a:pt x="1860352" y="233363"/>
                    <a:pt x="1849636" y="277863"/>
                    <a:pt x="1828205" y="304949"/>
                  </a:cubicBezTo>
                  <a:cubicBezTo>
                    <a:pt x="1810494" y="327274"/>
                    <a:pt x="1785789" y="338436"/>
                    <a:pt x="1754088" y="338436"/>
                  </a:cubicBezTo>
                  <a:cubicBezTo>
                    <a:pt x="1722239" y="338436"/>
                    <a:pt x="1696566" y="326195"/>
                    <a:pt x="1677070" y="301712"/>
                  </a:cubicBezTo>
                  <a:cubicBezTo>
                    <a:pt x="1657573" y="277230"/>
                    <a:pt x="1647825" y="233586"/>
                    <a:pt x="1647825" y="170781"/>
                  </a:cubicBezTo>
                  <a:cubicBezTo>
                    <a:pt x="1647825" y="109166"/>
                    <a:pt x="1658541" y="64815"/>
                    <a:pt x="1679972" y="37728"/>
                  </a:cubicBezTo>
                  <a:cubicBezTo>
                    <a:pt x="1697682" y="15404"/>
                    <a:pt x="1722388" y="4242"/>
                    <a:pt x="1754088" y="4242"/>
                  </a:cubicBezTo>
                  <a:close/>
                  <a:moveTo>
                    <a:pt x="746448" y="4242"/>
                  </a:moveTo>
                  <a:cubicBezTo>
                    <a:pt x="778743" y="4242"/>
                    <a:pt x="804118" y="12949"/>
                    <a:pt x="822573" y="30361"/>
                  </a:cubicBezTo>
                  <a:cubicBezTo>
                    <a:pt x="841028" y="47774"/>
                    <a:pt x="850255" y="69429"/>
                    <a:pt x="850255" y="95325"/>
                  </a:cubicBezTo>
                  <a:cubicBezTo>
                    <a:pt x="850255" y="110059"/>
                    <a:pt x="847613" y="124086"/>
                    <a:pt x="842330" y="137406"/>
                  </a:cubicBezTo>
                  <a:cubicBezTo>
                    <a:pt x="837047" y="150726"/>
                    <a:pt x="828675" y="164679"/>
                    <a:pt x="817215" y="179264"/>
                  </a:cubicBezTo>
                  <a:cubicBezTo>
                    <a:pt x="809625" y="188938"/>
                    <a:pt x="795933" y="202853"/>
                    <a:pt x="776139" y="221010"/>
                  </a:cubicBezTo>
                  <a:cubicBezTo>
                    <a:pt x="756345" y="239167"/>
                    <a:pt x="743806" y="251222"/>
                    <a:pt x="738522" y="257175"/>
                  </a:cubicBezTo>
                  <a:cubicBezTo>
                    <a:pt x="733239" y="263129"/>
                    <a:pt x="728960" y="268933"/>
                    <a:pt x="725686" y="274588"/>
                  </a:cubicBezTo>
                  <a:lnTo>
                    <a:pt x="850255" y="274588"/>
                  </a:lnTo>
                  <a:lnTo>
                    <a:pt x="850255" y="332855"/>
                  </a:lnTo>
                  <a:lnTo>
                    <a:pt x="630362" y="332855"/>
                  </a:lnTo>
                  <a:cubicBezTo>
                    <a:pt x="632743" y="310828"/>
                    <a:pt x="639887" y="289955"/>
                    <a:pt x="651793" y="270235"/>
                  </a:cubicBezTo>
                  <a:cubicBezTo>
                    <a:pt x="663699" y="250515"/>
                    <a:pt x="687214" y="224359"/>
                    <a:pt x="722337" y="191766"/>
                  </a:cubicBezTo>
                  <a:cubicBezTo>
                    <a:pt x="750615" y="165423"/>
                    <a:pt x="767953" y="147564"/>
                    <a:pt x="774353" y="138187"/>
                  </a:cubicBezTo>
                  <a:cubicBezTo>
                    <a:pt x="782985" y="125239"/>
                    <a:pt x="787301" y="112440"/>
                    <a:pt x="787301" y="99790"/>
                  </a:cubicBezTo>
                  <a:cubicBezTo>
                    <a:pt x="787301" y="85800"/>
                    <a:pt x="783543" y="75047"/>
                    <a:pt x="776027" y="67531"/>
                  </a:cubicBezTo>
                  <a:cubicBezTo>
                    <a:pt x="768511" y="60015"/>
                    <a:pt x="758131" y="56257"/>
                    <a:pt x="744885" y="56257"/>
                  </a:cubicBezTo>
                  <a:cubicBezTo>
                    <a:pt x="731788" y="56257"/>
                    <a:pt x="721370" y="60201"/>
                    <a:pt x="713631" y="68089"/>
                  </a:cubicBezTo>
                  <a:cubicBezTo>
                    <a:pt x="705892" y="75977"/>
                    <a:pt x="701427" y="89074"/>
                    <a:pt x="700236" y="107380"/>
                  </a:cubicBezTo>
                  <a:lnTo>
                    <a:pt x="637729" y="101129"/>
                  </a:lnTo>
                  <a:cubicBezTo>
                    <a:pt x="641449" y="66601"/>
                    <a:pt x="653132" y="41821"/>
                    <a:pt x="672778" y="26790"/>
                  </a:cubicBezTo>
                  <a:cubicBezTo>
                    <a:pt x="692423" y="11758"/>
                    <a:pt x="716980" y="4242"/>
                    <a:pt x="746448" y="4242"/>
                  </a:cubicBezTo>
                  <a:close/>
                  <a:moveTo>
                    <a:pt x="367010" y="4242"/>
                  </a:moveTo>
                  <a:lnTo>
                    <a:pt x="417909" y="4242"/>
                  </a:lnTo>
                  <a:lnTo>
                    <a:pt x="417909" y="332855"/>
                  </a:lnTo>
                  <a:lnTo>
                    <a:pt x="355178" y="332855"/>
                  </a:lnTo>
                  <a:lnTo>
                    <a:pt x="355178" y="96441"/>
                  </a:lnTo>
                  <a:cubicBezTo>
                    <a:pt x="332259" y="117872"/>
                    <a:pt x="305247" y="133723"/>
                    <a:pt x="274141" y="143992"/>
                  </a:cubicBezTo>
                  <a:lnTo>
                    <a:pt x="274141" y="87065"/>
                  </a:lnTo>
                  <a:cubicBezTo>
                    <a:pt x="290513" y="81707"/>
                    <a:pt x="308298" y="71550"/>
                    <a:pt x="327496" y="56592"/>
                  </a:cubicBezTo>
                  <a:cubicBezTo>
                    <a:pt x="346695" y="41635"/>
                    <a:pt x="359866" y="24185"/>
                    <a:pt x="367010" y="4242"/>
                  </a:cubicBezTo>
                  <a:close/>
                  <a:moveTo>
                    <a:pt x="106263" y="4242"/>
                  </a:moveTo>
                  <a:cubicBezTo>
                    <a:pt x="137964" y="4242"/>
                    <a:pt x="162744" y="15553"/>
                    <a:pt x="180603" y="38175"/>
                  </a:cubicBezTo>
                  <a:cubicBezTo>
                    <a:pt x="201885" y="64964"/>
                    <a:pt x="212527" y="109389"/>
                    <a:pt x="212527" y="171450"/>
                  </a:cubicBezTo>
                  <a:cubicBezTo>
                    <a:pt x="212527" y="233363"/>
                    <a:pt x="201811" y="277863"/>
                    <a:pt x="180380" y="304949"/>
                  </a:cubicBezTo>
                  <a:cubicBezTo>
                    <a:pt x="162669" y="327274"/>
                    <a:pt x="137964" y="338436"/>
                    <a:pt x="106263" y="338436"/>
                  </a:cubicBezTo>
                  <a:cubicBezTo>
                    <a:pt x="74414" y="338436"/>
                    <a:pt x="48741" y="326195"/>
                    <a:pt x="29245" y="301712"/>
                  </a:cubicBezTo>
                  <a:cubicBezTo>
                    <a:pt x="9748" y="277230"/>
                    <a:pt x="0" y="233586"/>
                    <a:pt x="0" y="170781"/>
                  </a:cubicBezTo>
                  <a:cubicBezTo>
                    <a:pt x="0" y="109166"/>
                    <a:pt x="10716" y="64815"/>
                    <a:pt x="32147" y="37728"/>
                  </a:cubicBezTo>
                  <a:cubicBezTo>
                    <a:pt x="49858" y="15404"/>
                    <a:pt x="74563" y="4242"/>
                    <a:pt x="106263" y="4242"/>
                  </a:cubicBezTo>
                  <a:close/>
                  <a:moveTo>
                    <a:pt x="2223343" y="0"/>
                  </a:moveTo>
                  <a:lnTo>
                    <a:pt x="2270447" y="0"/>
                  </a:lnTo>
                  <a:lnTo>
                    <a:pt x="2188518" y="338436"/>
                  </a:lnTo>
                  <a:lnTo>
                    <a:pt x="2142306" y="338436"/>
                  </a:lnTo>
                  <a:close/>
                  <a:moveTo>
                    <a:pt x="575518" y="0"/>
                  </a:moveTo>
                  <a:lnTo>
                    <a:pt x="622622" y="0"/>
                  </a:lnTo>
                  <a:lnTo>
                    <a:pt x="540693" y="338436"/>
                  </a:lnTo>
                  <a:lnTo>
                    <a:pt x="494482" y="33843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19"/>
            <p:cNvSpPr/>
            <p:nvPr/>
          </p:nvSpPr>
          <p:spPr>
            <a:xfrm>
              <a:off x="4171483" y="4932898"/>
              <a:ext cx="882826" cy="107907"/>
            </a:xfrm>
            <a:custGeom>
              <a:rect b="b" l="l" r="r" t="t"/>
              <a:pathLst>
                <a:path extrusionOk="0" h="338436" w="2768872">
                  <a:moveTo>
                    <a:pt x="1943472" y="81930"/>
                  </a:moveTo>
                  <a:lnTo>
                    <a:pt x="1899270" y="203374"/>
                  </a:lnTo>
                  <a:lnTo>
                    <a:pt x="1988567" y="203374"/>
                  </a:lnTo>
                  <a:close/>
                  <a:moveTo>
                    <a:pt x="1100360" y="60946"/>
                  </a:moveTo>
                  <a:lnTo>
                    <a:pt x="1100360" y="143992"/>
                  </a:lnTo>
                  <a:lnTo>
                    <a:pt x="1149250" y="143992"/>
                  </a:lnTo>
                  <a:cubicBezTo>
                    <a:pt x="1180951" y="143992"/>
                    <a:pt x="1200745" y="142652"/>
                    <a:pt x="1208633" y="139973"/>
                  </a:cubicBezTo>
                  <a:cubicBezTo>
                    <a:pt x="1216521" y="137294"/>
                    <a:pt x="1222697" y="132681"/>
                    <a:pt x="1227162" y="126132"/>
                  </a:cubicBezTo>
                  <a:cubicBezTo>
                    <a:pt x="1231627" y="119584"/>
                    <a:pt x="1233859" y="111398"/>
                    <a:pt x="1233859" y="101576"/>
                  </a:cubicBezTo>
                  <a:cubicBezTo>
                    <a:pt x="1233859" y="90562"/>
                    <a:pt x="1230920" y="81670"/>
                    <a:pt x="1225041" y="74898"/>
                  </a:cubicBezTo>
                  <a:cubicBezTo>
                    <a:pt x="1219162" y="68127"/>
                    <a:pt x="1210865" y="63848"/>
                    <a:pt x="1200150" y="62062"/>
                  </a:cubicBezTo>
                  <a:cubicBezTo>
                    <a:pt x="1194792" y="61318"/>
                    <a:pt x="1178718" y="60946"/>
                    <a:pt x="1151929" y="60946"/>
                  </a:cubicBezTo>
                  <a:close/>
                  <a:moveTo>
                    <a:pt x="493811" y="56481"/>
                  </a:moveTo>
                  <a:cubicBezTo>
                    <a:pt x="466576" y="56481"/>
                    <a:pt x="444624" y="65820"/>
                    <a:pt x="427955" y="84498"/>
                  </a:cubicBezTo>
                  <a:cubicBezTo>
                    <a:pt x="411286" y="103176"/>
                    <a:pt x="402952" y="131341"/>
                    <a:pt x="402952" y="168995"/>
                  </a:cubicBezTo>
                  <a:cubicBezTo>
                    <a:pt x="402952" y="206053"/>
                    <a:pt x="411509" y="234144"/>
                    <a:pt x="428625" y="253269"/>
                  </a:cubicBezTo>
                  <a:cubicBezTo>
                    <a:pt x="445740" y="272393"/>
                    <a:pt x="467469" y="281955"/>
                    <a:pt x="493811" y="281955"/>
                  </a:cubicBezTo>
                  <a:cubicBezTo>
                    <a:pt x="520154" y="281955"/>
                    <a:pt x="541771" y="272468"/>
                    <a:pt x="558663" y="253492"/>
                  </a:cubicBezTo>
                  <a:cubicBezTo>
                    <a:pt x="575555" y="234516"/>
                    <a:pt x="584001" y="206053"/>
                    <a:pt x="584001" y="168102"/>
                  </a:cubicBezTo>
                  <a:cubicBezTo>
                    <a:pt x="584001" y="130597"/>
                    <a:pt x="575778" y="102617"/>
                    <a:pt x="559333" y="84163"/>
                  </a:cubicBezTo>
                  <a:cubicBezTo>
                    <a:pt x="542887" y="65708"/>
                    <a:pt x="521047" y="56481"/>
                    <a:pt x="493811" y="56481"/>
                  </a:cubicBezTo>
                  <a:close/>
                  <a:moveTo>
                    <a:pt x="2519957" y="5582"/>
                  </a:moveTo>
                  <a:lnTo>
                    <a:pt x="2762622" y="5582"/>
                  </a:lnTo>
                  <a:lnTo>
                    <a:pt x="2762622" y="60946"/>
                  </a:lnTo>
                  <a:lnTo>
                    <a:pt x="2586037" y="60946"/>
                  </a:lnTo>
                  <a:lnTo>
                    <a:pt x="2586037" y="133499"/>
                  </a:lnTo>
                  <a:lnTo>
                    <a:pt x="2750343" y="133499"/>
                  </a:lnTo>
                  <a:lnTo>
                    <a:pt x="2750343" y="188640"/>
                  </a:lnTo>
                  <a:lnTo>
                    <a:pt x="2586037" y="188640"/>
                  </a:lnTo>
                  <a:lnTo>
                    <a:pt x="2586037" y="277714"/>
                  </a:lnTo>
                  <a:lnTo>
                    <a:pt x="2768872" y="277714"/>
                  </a:lnTo>
                  <a:lnTo>
                    <a:pt x="2768872" y="332855"/>
                  </a:lnTo>
                  <a:lnTo>
                    <a:pt x="2519957" y="332855"/>
                  </a:lnTo>
                  <a:close/>
                  <a:moveTo>
                    <a:pt x="2128539" y="5582"/>
                  </a:moveTo>
                  <a:lnTo>
                    <a:pt x="2227436" y="5582"/>
                  </a:lnTo>
                  <a:lnTo>
                    <a:pt x="2286818" y="228824"/>
                  </a:lnTo>
                  <a:lnTo>
                    <a:pt x="2345531" y="5582"/>
                  </a:lnTo>
                  <a:lnTo>
                    <a:pt x="2444650" y="5582"/>
                  </a:lnTo>
                  <a:lnTo>
                    <a:pt x="2444650" y="332855"/>
                  </a:lnTo>
                  <a:lnTo>
                    <a:pt x="2383259" y="332855"/>
                  </a:lnTo>
                  <a:lnTo>
                    <a:pt x="2383259" y="75233"/>
                  </a:lnTo>
                  <a:lnTo>
                    <a:pt x="2318295" y="332855"/>
                  </a:lnTo>
                  <a:lnTo>
                    <a:pt x="2254671" y="332855"/>
                  </a:lnTo>
                  <a:lnTo>
                    <a:pt x="2189931" y="75233"/>
                  </a:lnTo>
                  <a:lnTo>
                    <a:pt x="2189931" y="332855"/>
                  </a:lnTo>
                  <a:lnTo>
                    <a:pt x="2128539" y="332855"/>
                  </a:lnTo>
                  <a:close/>
                  <a:moveTo>
                    <a:pt x="1909316" y="5582"/>
                  </a:moveTo>
                  <a:lnTo>
                    <a:pt x="1979190" y="5582"/>
                  </a:lnTo>
                  <a:lnTo>
                    <a:pt x="2110233" y="332855"/>
                  </a:lnTo>
                  <a:lnTo>
                    <a:pt x="2038349" y="332855"/>
                  </a:lnTo>
                  <a:lnTo>
                    <a:pt x="2009774" y="258515"/>
                  </a:lnTo>
                  <a:lnTo>
                    <a:pt x="1878955" y="258515"/>
                  </a:lnTo>
                  <a:lnTo>
                    <a:pt x="1851942" y="332855"/>
                  </a:lnTo>
                  <a:lnTo>
                    <a:pt x="1781844" y="332855"/>
                  </a:lnTo>
                  <a:close/>
                  <a:moveTo>
                    <a:pt x="1482402" y="5582"/>
                  </a:moveTo>
                  <a:lnTo>
                    <a:pt x="1546696" y="5582"/>
                  </a:lnTo>
                  <a:lnTo>
                    <a:pt x="1680641" y="224136"/>
                  </a:lnTo>
                  <a:lnTo>
                    <a:pt x="1680641" y="5582"/>
                  </a:lnTo>
                  <a:lnTo>
                    <a:pt x="1742033" y="5582"/>
                  </a:lnTo>
                  <a:lnTo>
                    <a:pt x="1742033" y="332855"/>
                  </a:lnTo>
                  <a:lnTo>
                    <a:pt x="1675730" y="332855"/>
                  </a:lnTo>
                  <a:lnTo>
                    <a:pt x="1543794" y="119435"/>
                  </a:lnTo>
                  <a:lnTo>
                    <a:pt x="1543794" y="332855"/>
                  </a:lnTo>
                  <a:lnTo>
                    <a:pt x="1482402" y="332855"/>
                  </a:lnTo>
                  <a:close/>
                  <a:moveTo>
                    <a:pt x="1034281" y="5582"/>
                  </a:moveTo>
                  <a:lnTo>
                    <a:pt x="1173360" y="5582"/>
                  </a:lnTo>
                  <a:cubicBezTo>
                    <a:pt x="1208335" y="5582"/>
                    <a:pt x="1233747" y="8521"/>
                    <a:pt x="1249598" y="14400"/>
                  </a:cubicBezTo>
                  <a:cubicBezTo>
                    <a:pt x="1265448" y="20278"/>
                    <a:pt x="1278135" y="30733"/>
                    <a:pt x="1287660" y="45765"/>
                  </a:cubicBezTo>
                  <a:cubicBezTo>
                    <a:pt x="1297185" y="60797"/>
                    <a:pt x="1301948" y="77986"/>
                    <a:pt x="1301948" y="97334"/>
                  </a:cubicBezTo>
                  <a:cubicBezTo>
                    <a:pt x="1301948" y="121891"/>
                    <a:pt x="1294730" y="142169"/>
                    <a:pt x="1280293" y="158168"/>
                  </a:cubicBezTo>
                  <a:cubicBezTo>
                    <a:pt x="1265857" y="174167"/>
                    <a:pt x="1244277" y="184250"/>
                    <a:pt x="1215553" y="188417"/>
                  </a:cubicBezTo>
                  <a:cubicBezTo>
                    <a:pt x="1229841" y="196751"/>
                    <a:pt x="1241635" y="205904"/>
                    <a:pt x="1250937" y="215876"/>
                  </a:cubicBezTo>
                  <a:cubicBezTo>
                    <a:pt x="1260239" y="225847"/>
                    <a:pt x="1272778" y="243558"/>
                    <a:pt x="1288553" y="269007"/>
                  </a:cubicBezTo>
                  <a:lnTo>
                    <a:pt x="1328514" y="332855"/>
                  </a:lnTo>
                  <a:lnTo>
                    <a:pt x="1249486" y="332855"/>
                  </a:lnTo>
                  <a:lnTo>
                    <a:pt x="1201712" y="261640"/>
                  </a:lnTo>
                  <a:cubicBezTo>
                    <a:pt x="1184746" y="236191"/>
                    <a:pt x="1173137" y="220154"/>
                    <a:pt x="1166886" y="213532"/>
                  </a:cubicBezTo>
                  <a:cubicBezTo>
                    <a:pt x="1160636" y="206909"/>
                    <a:pt x="1154013" y="202370"/>
                    <a:pt x="1147018" y="199914"/>
                  </a:cubicBezTo>
                  <a:cubicBezTo>
                    <a:pt x="1140023" y="197458"/>
                    <a:pt x="1128935" y="196230"/>
                    <a:pt x="1113755" y="196230"/>
                  </a:cubicBezTo>
                  <a:lnTo>
                    <a:pt x="1100360" y="196230"/>
                  </a:lnTo>
                  <a:lnTo>
                    <a:pt x="1100360" y="332855"/>
                  </a:lnTo>
                  <a:lnTo>
                    <a:pt x="1034281" y="332855"/>
                  </a:lnTo>
                  <a:close/>
                  <a:moveTo>
                    <a:pt x="700236" y="5582"/>
                  </a:moveTo>
                  <a:lnTo>
                    <a:pt x="766315" y="5582"/>
                  </a:lnTo>
                  <a:lnTo>
                    <a:pt x="766315" y="182836"/>
                  </a:lnTo>
                  <a:cubicBezTo>
                    <a:pt x="766315" y="210964"/>
                    <a:pt x="767134" y="229196"/>
                    <a:pt x="768771" y="237530"/>
                  </a:cubicBezTo>
                  <a:cubicBezTo>
                    <a:pt x="771599" y="250925"/>
                    <a:pt x="778333" y="261678"/>
                    <a:pt x="788975" y="269789"/>
                  </a:cubicBezTo>
                  <a:cubicBezTo>
                    <a:pt x="799616" y="277900"/>
                    <a:pt x="814164" y="281955"/>
                    <a:pt x="832618" y="281955"/>
                  </a:cubicBezTo>
                  <a:cubicBezTo>
                    <a:pt x="851371" y="281955"/>
                    <a:pt x="865510" y="278123"/>
                    <a:pt x="875034" y="270458"/>
                  </a:cubicBezTo>
                  <a:cubicBezTo>
                    <a:pt x="884560" y="262794"/>
                    <a:pt x="890289" y="253380"/>
                    <a:pt x="892224" y="242218"/>
                  </a:cubicBezTo>
                  <a:cubicBezTo>
                    <a:pt x="894159" y="231056"/>
                    <a:pt x="895126" y="212527"/>
                    <a:pt x="895126" y="186631"/>
                  </a:cubicBezTo>
                  <a:lnTo>
                    <a:pt x="895126" y="5582"/>
                  </a:lnTo>
                  <a:lnTo>
                    <a:pt x="961206" y="5582"/>
                  </a:lnTo>
                  <a:lnTo>
                    <a:pt x="961206" y="177478"/>
                  </a:lnTo>
                  <a:cubicBezTo>
                    <a:pt x="961206" y="216769"/>
                    <a:pt x="959420" y="244525"/>
                    <a:pt x="955848" y="260747"/>
                  </a:cubicBezTo>
                  <a:cubicBezTo>
                    <a:pt x="952276" y="276970"/>
                    <a:pt x="945691" y="290662"/>
                    <a:pt x="936091" y="301824"/>
                  </a:cubicBezTo>
                  <a:cubicBezTo>
                    <a:pt x="926492" y="312986"/>
                    <a:pt x="913655" y="321878"/>
                    <a:pt x="897582" y="328501"/>
                  </a:cubicBezTo>
                  <a:cubicBezTo>
                    <a:pt x="881508" y="335124"/>
                    <a:pt x="860524" y="338436"/>
                    <a:pt x="834628" y="338436"/>
                  </a:cubicBezTo>
                  <a:cubicBezTo>
                    <a:pt x="803374" y="338436"/>
                    <a:pt x="779673" y="334827"/>
                    <a:pt x="763525" y="327608"/>
                  </a:cubicBezTo>
                  <a:cubicBezTo>
                    <a:pt x="747377" y="320390"/>
                    <a:pt x="734615" y="311014"/>
                    <a:pt x="725239" y="299480"/>
                  </a:cubicBezTo>
                  <a:cubicBezTo>
                    <a:pt x="715863" y="287946"/>
                    <a:pt x="709686" y="275853"/>
                    <a:pt x="706710" y="263203"/>
                  </a:cubicBezTo>
                  <a:cubicBezTo>
                    <a:pt x="702394" y="244451"/>
                    <a:pt x="700236" y="216769"/>
                    <a:pt x="700236" y="180157"/>
                  </a:cubicBezTo>
                  <a:close/>
                  <a:moveTo>
                    <a:pt x="0" y="5582"/>
                  </a:moveTo>
                  <a:lnTo>
                    <a:pt x="77465" y="5582"/>
                  </a:lnTo>
                  <a:lnTo>
                    <a:pt x="154483" y="135062"/>
                  </a:lnTo>
                  <a:lnTo>
                    <a:pt x="229939" y="5582"/>
                  </a:lnTo>
                  <a:lnTo>
                    <a:pt x="306065" y="5582"/>
                  </a:lnTo>
                  <a:lnTo>
                    <a:pt x="185737" y="195561"/>
                  </a:lnTo>
                  <a:lnTo>
                    <a:pt x="185737" y="332855"/>
                  </a:lnTo>
                  <a:lnTo>
                    <a:pt x="119881" y="332855"/>
                  </a:lnTo>
                  <a:lnTo>
                    <a:pt x="119881" y="195114"/>
                  </a:lnTo>
                  <a:close/>
                  <a:moveTo>
                    <a:pt x="493142" y="0"/>
                  </a:moveTo>
                  <a:cubicBezTo>
                    <a:pt x="541362" y="0"/>
                    <a:pt x="579946" y="14958"/>
                    <a:pt x="608893" y="44872"/>
                  </a:cubicBezTo>
                  <a:cubicBezTo>
                    <a:pt x="637840" y="74787"/>
                    <a:pt x="652313" y="116384"/>
                    <a:pt x="652313" y="169665"/>
                  </a:cubicBezTo>
                  <a:cubicBezTo>
                    <a:pt x="652313" y="222499"/>
                    <a:pt x="637951" y="263836"/>
                    <a:pt x="609227" y="293676"/>
                  </a:cubicBezTo>
                  <a:cubicBezTo>
                    <a:pt x="580504" y="323516"/>
                    <a:pt x="542106" y="338436"/>
                    <a:pt x="494034" y="338436"/>
                  </a:cubicBezTo>
                  <a:cubicBezTo>
                    <a:pt x="445368" y="338436"/>
                    <a:pt x="406672" y="323590"/>
                    <a:pt x="377949" y="293899"/>
                  </a:cubicBezTo>
                  <a:cubicBezTo>
                    <a:pt x="349225" y="264208"/>
                    <a:pt x="334863" y="223317"/>
                    <a:pt x="334863" y="171227"/>
                  </a:cubicBezTo>
                  <a:cubicBezTo>
                    <a:pt x="334863" y="137890"/>
                    <a:pt x="339849" y="109910"/>
                    <a:pt x="349820" y="87288"/>
                  </a:cubicBezTo>
                  <a:cubicBezTo>
                    <a:pt x="357261" y="70619"/>
                    <a:pt x="367419" y="55662"/>
                    <a:pt x="380293" y="42416"/>
                  </a:cubicBezTo>
                  <a:cubicBezTo>
                    <a:pt x="393166" y="29171"/>
                    <a:pt x="407268" y="19348"/>
                    <a:pt x="422597" y="12949"/>
                  </a:cubicBezTo>
                  <a:cubicBezTo>
                    <a:pt x="442986" y="4316"/>
                    <a:pt x="466501" y="0"/>
                    <a:pt x="49314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oogle Shape;101;p2"/>
          <p:cNvGrpSpPr/>
          <p:nvPr/>
        </p:nvGrpSpPr>
        <p:grpSpPr>
          <a:xfrm>
            <a:off x="966654" y="2857630"/>
            <a:ext cx="4797245" cy="1142740"/>
            <a:chOff x="6665542" y="2749602"/>
            <a:chExt cx="4797245" cy="1142740"/>
          </a:xfrm>
        </p:grpSpPr>
        <p:sp>
          <p:nvSpPr>
            <p:cNvPr id="102" name="Google Shape;102;p2"/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4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Section</a:t>
              </a:r>
              <a:r>
                <a:rPr lang="en-US" sz="4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b="1" lang="en-US" sz="4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Break</a:t>
              </a:r>
              <a:endParaRPr b="1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2"/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67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Insert the Subtitle of Your Presentation</a:t>
              </a:r>
              <a:endParaRPr sz="186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5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20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 sz="5400"/>
              <a:t>Infographic Style</a:t>
            </a:r>
            <a:endParaRPr/>
          </a:p>
        </p:txBody>
      </p:sp>
      <p:sp>
        <p:nvSpPr>
          <p:cNvPr id="757" name="Google Shape;757;p20"/>
          <p:cNvSpPr txBox="1"/>
          <p:nvPr/>
        </p:nvSpPr>
        <p:spPr>
          <a:xfrm>
            <a:off x="4763082" y="2070008"/>
            <a:ext cx="6201010" cy="95410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Awesome Presentation</a:t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with Allppt.com</a:t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8" name="Google Shape;758;p20"/>
          <p:cNvSpPr/>
          <p:nvPr/>
        </p:nvSpPr>
        <p:spPr>
          <a:xfrm>
            <a:off x="5053395" y="3291703"/>
            <a:ext cx="5620383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 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9" name="Google Shape;759;p20"/>
          <p:cNvSpPr txBox="1"/>
          <p:nvPr/>
        </p:nvSpPr>
        <p:spPr>
          <a:xfrm>
            <a:off x="8759770" y="5424503"/>
            <a:ext cx="2412762" cy="30777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 Presentation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0" name="Google Shape;760;p20"/>
          <p:cNvSpPr txBox="1"/>
          <p:nvPr/>
        </p:nvSpPr>
        <p:spPr>
          <a:xfrm>
            <a:off x="5159908" y="4341307"/>
            <a:ext cx="5620383" cy="6463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ALLPPT</a:t>
            </a: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Layout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1" name="Google Shape;761;p20"/>
          <p:cNvSpPr txBox="1"/>
          <p:nvPr/>
        </p:nvSpPr>
        <p:spPr>
          <a:xfrm rot="-566988">
            <a:off x="1479656" y="4737788"/>
            <a:ext cx="2644467" cy="6463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Awesome Presentation</a:t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with </a:t>
            </a:r>
            <a:r>
              <a:rPr lang="en-US" sz="2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Allppt.com</a:t>
            </a:r>
            <a:endParaRPr sz="20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20"/>
          <p:cNvSpPr/>
          <p:nvPr>
            <p:ph idx="2" type="pic"/>
          </p:nvPr>
        </p:nvSpPr>
        <p:spPr>
          <a:xfrm rot="-628701">
            <a:off x="1195968" y="2286619"/>
            <a:ext cx="2598070" cy="235505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6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21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aphicFrame>
        <p:nvGraphicFramePr>
          <p:cNvPr id="768" name="Google Shape;768;p21"/>
          <p:cNvGraphicFramePr/>
          <p:nvPr/>
        </p:nvGraphicFramePr>
        <p:xfrm>
          <a:off x="931818" y="232649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{3AA83974-C355-42E4-A96C-8957D2C07116}</a:tableStyleId>
              </a:tblPr>
              <a:tblGrid>
                <a:gridCol w="2190025"/>
                <a:gridCol w="2037375"/>
                <a:gridCol w="2058250"/>
                <a:gridCol w="2032850"/>
                <a:gridCol w="2009850"/>
              </a:tblGrid>
              <a:tr h="410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3649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>
                        <a:alpha val="20000"/>
                      </a:schemeClr>
                    </a:solidFill>
                  </a:tcPr>
                </a:tc>
              </a:tr>
              <a:tr h="3649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>
                        <a:alpha val="40000"/>
                      </a:schemeClr>
                    </a:solidFill>
                  </a:tcPr>
                </a:tc>
              </a:tr>
              <a:tr h="3649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>
                        <a:alpha val="20000"/>
                      </a:schemeClr>
                    </a:solidFill>
                  </a:tcPr>
                </a:tc>
              </a:tr>
              <a:tr h="3649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>
                        <a:alpha val="40000"/>
                      </a:schemeClr>
                    </a:solidFill>
                  </a:tcPr>
                </a:tc>
              </a:tr>
              <a:tr h="3649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>
                        <a:alpha val="20000"/>
                      </a:schemeClr>
                    </a:solidFill>
                  </a:tcPr>
                </a:tc>
              </a:tr>
              <a:tr h="3649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>
                        <a:alpha val="40000"/>
                      </a:schemeClr>
                    </a:solidFill>
                  </a:tcPr>
                </a:tc>
              </a:tr>
              <a:tr h="3649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>
                        <a:alpha val="20000"/>
                      </a:schemeClr>
                    </a:solidFill>
                  </a:tcPr>
                </a:tc>
              </a:tr>
              <a:tr h="3649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>
                        <a:alpha val="40000"/>
                      </a:schemeClr>
                    </a:solidFill>
                  </a:tcPr>
                </a:tc>
              </a:tr>
              <a:tr h="410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0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0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0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0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0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</a:tbl>
          </a:graphicData>
        </a:graphic>
      </p:graphicFrame>
      <p:sp>
        <p:nvSpPr>
          <p:cNvPr id="769" name="Google Shape;769;p21"/>
          <p:cNvSpPr/>
          <p:nvPr/>
        </p:nvSpPr>
        <p:spPr>
          <a:xfrm>
            <a:off x="3161213" y="1780804"/>
            <a:ext cx="4032000" cy="493387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0" name="Google Shape;770;p21"/>
          <p:cNvSpPr/>
          <p:nvPr/>
        </p:nvSpPr>
        <p:spPr>
          <a:xfrm>
            <a:off x="7228430" y="1780804"/>
            <a:ext cx="4032000" cy="493387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1" name="Google Shape;771;p21"/>
          <p:cNvSpPr txBox="1"/>
          <p:nvPr/>
        </p:nvSpPr>
        <p:spPr>
          <a:xfrm>
            <a:off x="3968025" y="1873608"/>
            <a:ext cx="241837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2" name="Google Shape;772;p21"/>
          <p:cNvSpPr txBox="1"/>
          <p:nvPr/>
        </p:nvSpPr>
        <p:spPr>
          <a:xfrm>
            <a:off x="8035242" y="1873608"/>
            <a:ext cx="241837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6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22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778" name="Google Shape;778;p22"/>
          <p:cNvSpPr/>
          <p:nvPr/>
        </p:nvSpPr>
        <p:spPr>
          <a:xfrm>
            <a:off x="5059382" y="2712079"/>
            <a:ext cx="6548649" cy="756691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9" name="Google Shape;779;p22"/>
          <p:cNvSpPr/>
          <p:nvPr/>
        </p:nvSpPr>
        <p:spPr>
          <a:xfrm>
            <a:off x="4790299" y="3595101"/>
            <a:ext cx="6548649" cy="756691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0" name="Google Shape;780;p22"/>
          <p:cNvSpPr/>
          <p:nvPr/>
        </p:nvSpPr>
        <p:spPr>
          <a:xfrm>
            <a:off x="4521216" y="4478123"/>
            <a:ext cx="6548649" cy="756691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1" name="Google Shape;781;p22"/>
          <p:cNvSpPr/>
          <p:nvPr/>
        </p:nvSpPr>
        <p:spPr>
          <a:xfrm>
            <a:off x="4252134" y="5361145"/>
            <a:ext cx="6548649" cy="756691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2" name="Google Shape;782;p22"/>
          <p:cNvSpPr/>
          <p:nvPr/>
        </p:nvSpPr>
        <p:spPr>
          <a:xfrm>
            <a:off x="5153388" y="2791742"/>
            <a:ext cx="597154" cy="59715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22"/>
          <p:cNvSpPr/>
          <p:nvPr/>
        </p:nvSpPr>
        <p:spPr>
          <a:xfrm>
            <a:off x="4885580" y="3674649"/>
            <a:ext cx="597154" cy="59715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22"/>
          <p:cNvSpPr/>
          <p:nvPr/>
        </p:nvSpPr>
        <p:spPr>
          <a:xfrm>
            <a:off x="4617773" y="4557556"/>
            <a:ext cx="597154" cy="59715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5" name="Google Shape;785;p22"/>
          <p:cNvSpPr/>
          <p:nvPr/>
        </p:nvSpPr>
        <p:spPr>
          <a:xfrm>
            <a:off x="4349966" y="5440465"/>
            <a:ext cx="597154" cy="59715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6" name="Google Shape;786;p22"/>
          <p:cNvSpPr txBox="1"/>
          <p:nvPr/>
        </p:nvSpPr>
        <p:spPr>
          <a:xfrm flipH="1">
            <a:off x="5140899" y="2834112"/>
            <a:ext cx="609643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28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7" name="Google Shape;787;p22"/>
          <p:cNvSpPr txBox="1"/>
          <p:nvPr/>
        </p:nvSpPr>
        <p:spPr>
          <a:xfrm flipH="1">
            <a:off x="4873091" y="3716737"/>
            <a:ext cx="609643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2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8" name="Google Shape;788;p22"/>
          <p:cNvSpPr txBox="1"/>
          <p:nvPr/>
        </p:nvSpPr>
        <p:spPr>
          <a:xfrm flipH="1">
            <a:off x="4605284" y="4599363"/>
            <a:ext cx="609643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28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9" name="Google Shape;789;p22"/>
          <p:cNvSpPr txBox="1"/>
          <p:nvPr/>
        </p:nvSpPr>
        <p:spPr>
          <a:xfrm flipH="1">
            <a:off x="4337477" y="5481988"/>
            <a:ext cx="609643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sz="28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90" name="Google Shape;790;p22"/>
          <p:cNvGrpSpPr/>
          <p:nvPr/>
        </p:nvGrpSpPr>
        <p:grpSpPr>
          <a:xfrm>
            <a:off x="5920094" y="2726746"/>
            <a:ext cx="5178473" cy="703010"/>
            <a:chOff x="2135876" y="1656375"/>
            <a:chExt cx="2138114" cy="703010"/>
          </a:xfrm>
        </p:grpSpPr>
        <p:sp>
          <p:nvSpPr>
            <p:cNvPr id="791" name="Google Shape;791;p22"/>
            <p:cNvSpPr txBox="1"/>
            <p:nvPr/>
          </p:nvSpPr>
          <p:spPr>
            <a:xfrm>
              <a:off x="2135876" y="1897720"/>
              <a:ext cx="213811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/>
            </a:p>
          </p:txBody>
        </p:sp>
        <p:sp>
          <p:nvSpPr>
            <p:cNvPr id="792" name="Google Shape;792;p22"/>
            <p:cNvSpPr txBox="1"/>
            <p:nvPr/>
          </p:nvSpPr>
          <p:spPr>
            <a:xfrm>
              <a:off x="2135876" y="1656375"/>
              <a:ext cx="213811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3" name="Google Shape;793;p22"/>
          <p:cNvGrpSpPr/>
          <p:nvPr/>
        </p:nvGrpSpPr>
        <p:grpSpPr>
          <a:xfrm>
            <a:off x="5661700" y="3615110"/>
            <a:ext cx="5178473" cy="703010"/>
            <a:chOff x="2135876" y="1656375"/>
            <a:chExt cx="2138114" cy="703010"/>
          </a:xfrm>
        </p:grpSpPr>
        <p:sp>
          <p:nvSpPr>
            <p:cNvPr id="794" name="Google Shape;794;p22"/>
            <p:cNvSpPr txBox="1"/>
            <p:nvPr/>
          </p:nvSpPr>
          <p:spPr>
            <a:xfrm>
              <a:off x="2135876" y="1897720"/>
              <a:ext cx="213811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/>
            </a:p>
          </p:txBody>
        </p:sp>
        <p:sp>
          <p:nvSpPr>
            <p:cNvPr id="795" name="Google Shape;795;p22"/>
            <p:cNvSpPr txBox="1"/>
            <p:nvPr/>
          </p:nvSpPr>
          <p:spPr>
            <a:xfrm>
              <a:off x="2135876" y="1656375"/>
              <a:ext cx="213811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6" name="Google Shape;796;p22"/>
          <p:cNvGrpSpPr/>
          <p:nvPr/>
        </p:nvGrpSpPr>
        <p:grpSpPr>
          <a:xfrm>
            <a:off x="5403307" y="4503474"/>
            <a:ext cx="5178473" cy="703010"/>
            <a:chOff x="2135876" y="1656375"/>
            <a:chExt cx="2138114" cy="703010"/>
          </a:xfrm>
        </p:grpSpPr>
        <p:sp>
          <p:nvSpPr>
            <p:cNvPr id="797" name="Google Shape;797;p22"/>
            <p:cNvSpPr txBox="1"/>
            <p:nvPr/>
          </p:nvSpPr>
          <p:spPr>
            <a:xfrm>
              <a:off x="2135876" y="1897720"/>
              <a:ext cx="213811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/>
            </a:p>
          </p:txBody>
        </p:sp>
        <p:sp>
          <p:nvSpPr>
            <p:cNvPr id="798" name="Google Shape;798;p22"/>
            <p:cNvSpPr txBox="1"/>
            <p:nvPr/>
          </p:nvSpPr>
          <p:spPr>
            <a:xfrm>
              <a:off x="2135876" y="1656375"/>
              <a:ext cx="213811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9" name="Google Shape;799;p22"/>
          <p:cNvGrpSpPr/>
          <p:nvPr/>
        </p:nvGrpSpPr>
        <p:grpSpPr>
          <a:xfrm>
            <a:off x="5144914" y="5391837"/>
            <a:ext cx="5178473" cy="703010"/>
            <a:chOff x="2135876" y="1656375"/>
            <a:chExt cx="2138114" cy="703010"/>
          </a:xfrm>
        </p:grpSpPr>
        <p:sp>
          <p:nvSpPr>
            <p:cNvPr id="800" name="Google Shape;800;p22"/>
            <p:cNvSpPr txBox="1"/>
            <p:nvPr/>
          </p:nvSpPr>
          <p:spPr>
            <a:xfrm>
              <a:off x="2135876" y="1897720"/>
              <a:ext cx="213811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/>
            </a:p>
          </p:txBody>
        </p:sp>
        <p:sp>
          <p:nvSpPr>
            <p:cNvPr id="801" name="Google Shape;801;p22"/>
            <p:cNvSpPr txBox="1"/>
            <p:nvPr/>
          </p:nvSpPr>
          <p:spPr>
            <a:xfrm>
              <a:off x="2135876" y="1656375"/>
              <a:ext cx="213811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02" name="Google Shape;802;p22"/>
          <p:cNvSpPr txBox="1"/>
          <p:nvPr/>
        </p:nvSpPr>
        <p:spPr>
          <a:xfrm>
            <a:off x="7043494" y="2143680"/>
            <a:ext cx="4310225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INTERNET SHOPPING</a:t>
            </a:r>
            <a:endParaRPr sz="28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3" name="Google Shape;803;p22"/>
          <p:cNvSpPr txBox="1"/>
          <p:nvPr/>
        </p:nvSpPr>
        <p:spPr>
          <a:xfrm>
            <a:off x="6163156" y="1591695"/>
            <a:ext cx="5190563" cy="6463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4AF8E9"/>
                </a:solidFill>
                <a:latin typeface="Arial"/>
                <a:ea typeface="Arial"/>
                <a:cs typeface="Arial"/>
                <a:sym typeface="Arial"/>
              </a:rPr>
              <a:t>Contactless Payment</a:t>
            </a:r>
            <a:endParaRPr sz="3600">
              <a:solidFill>
                <a:srgbClr val="4AF8E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04" name="Google Shape;804;p22"/>
          <p:cNvGrpSpPr/>
          <p:nvPr/>
        </p:nvGrpSpPr>
        <p:grpSpPr>
          <a:xfrm>
            <a:off x="524401" y="964598"/>
            <a:ext cx="5005925" cy="5288678"/>
            <a:chOff x="297757" y="534813"/>
            <a:chExt cx="5392926" cy="5697538"/>
          </a:xfrm>
        </p:grpSpPr>
        <p:grpSp>
          <p:nvGrpSpPr>
            <p:cNvPr id="805" name="Google Shape;805;p22"/>
            <p:cNvGrpSpPr/>
            <p:nvPr/>
          </p:nvGrpSpPr>
          <p:grpSpPr>
            <a:xfrm rot="-1412465">
              <a:off x="3152115" y="1892286"/>
              <a:ext cx="768112" cy="914173"/>
              <a:chOff x="3790950" y="1734785"/>
              <a:chExt cx="2447925" cy="2913414"/>
            </a:xfrm>
          </p:grpSpPr>
          <p:grpSp>
            <p:nvGrpSpPr>
              <p:cNvPr id="806" name="Google Shape;806;p22"/>
              <p:cNvGrpSpPr/>
              <p:nvPr/>
            </p:nvGrpSpPr>
            <p:grpSpPr>
              <a:xfrm>
                <a:off x="4290412" y="1734785"/>
                <a:ext cx="1466820" cy="1164358"/>
                <a:chOff x="5165276" y="2687479"/>
                <a:chExt cx="1859888" cy="1476375"/>
              </a:xfrm>
            </p:grpSpPr>
            <p:sp>
              <p:nvSpPr>
                <p:cNvPr id="807" name="Google Shape;807;p22"/>
                <p:cNvSpPr/>
                <p:nvPr/>
              </p:nvSpPr>
              <p:spPr>
                <a:xfrm>
                  <a:off x="6072664" y="3246076"/>
                  <a:ext cx="952500" cy="819150"/>
                </a:xfrm>
                <a:custGeom>
                  <a:rect b="b" l="l" r="r" t="t"/>
                  <a:pathLst>
                    <a:path extrusionOk="0" h="819150" w="952500">
                      <a:moveTo>
                        <a:pt x="20479" y="778237"/>
                      </a:moveTo>
                      <a:cubicBezTo>
                        <a:pt x="20479" y="778237"/>
                        <a:pt x="23336" y="769664"/>
                        <a:pt x="30004" y="753472"/>
                      </a:cubicBezTo>
                      <a:cubicBezTo>
                        <a:pt x="36671" y="737279"/>
                        <a:pt x="45244" y="713467"/>
                        <a:pt x="58579" y="683939"/>
                      </a:cubicBezTo>
                      <a:cubicBezTo>
                        <a:pt x="70961" y="654412"/>
                        <a:pt x="87154" y="618217"/>
                        <a:pt x="107156" y="578212"/>
                      </a:cubicBezTo>
                      <a:cubicBezTo>
                        <a:pt x="116681" y="558209"/>
                        <a:pt x="128111" y="536302"/>
                        <a:pt x="139541" y="513442"/>
                      </a:cubicBezTo>
                      <a:cubicBezTo>
                        <a:pt x="150971" y="490582"/>
                        <a:pt x="164306" y="467722"/>
                        <a:pt x="177641" y="442957"/>
                      </a:cubicBezTo>
                      <a:cubicBezTo>
                        <a:pt x="205264" y="394379"/>
                        <a:pt x="237649" y="342944"/>
                        <a:pt x="274796" y="289604"/>
                      </a:cubicBezTo>
                      <a:cubicBezTo>
                        <a:pt x="312896" y="237217"/>
                        <a:pt x="355759" y="182924"/>
                        <a:pt x="410051" y="131489"/>
                      </a:cubicBezTo>
                      <a:cubicBezTo>
                        <a:pt x="436721" y="105772"/>
                        <a:pt x="467201" y="81007"/>
                        <a:pt x="502444" y="59099"/>
                      </a:cubicBezTo>
                      <a:cubicBezTo>
                        <a:pt x="519589" y="48622"/>
                        <a:pt x="538639" y="38144"/>
                        <a:pt x="559594" y="29572"/>
                      </a:cubicBezTo>
                      <a:cubicBezTo>
                        <a:pt x="580549" y="20999"/>
                        <a:pt x="602456" y="14332"/>
                        <a:pt x="626269" y="10522"/>
                      </a:cubicBezTo>
                      <a:cubicBezTo>
                        <a:pt x="650081" y="6712"/>
                        <a:pt x="675799" y="5759"/>
                        <a:pt x="700564" y="9569"/>
                      </a:cubicBezTo>
                      <a:cubicBezTo>
                        <a:pt x="725329" y="13379"/>
                        <a:pt x="750094" y="20999"/>
                        <a:pt x="772954" y="32429"/>
                      </a:cubicBezTo>
                      <a:cubicBezTo>
                        <a:pt x="794861" y="43859"/>
                        <a:pt x="814864" y="57194"/>
                        <a:pt x="832961" y="72434"/>
                      </a:cubicBezTo>
                      <a:cubicBezTo>
                        <a:pt x="837724" y="76244"/>
                        <a:pt x="841534" y="80054"/>
                        <a:pt x="845344" y="83864"/>
                      </a:cubicBezTo>
                      <a:lnTo>
                        <a:pt x="852011" y="89579"/>
                      </a:lnTo>
                      <a:lnTo>
                        <a:pt x="854869" y="92437"/>
                      </a:lnTo>
                      <a:lnTo>
                        <a:pt x="855821" y="93389"/>
                      </a:lnTo>
                      <a:lnTo>
                        <a:pt x="857726" y="96247"/>
                      </a:lnTo>
                      <a:lnTo>
                        <a:pt x="867251" y="105772"/>
                      </a:lnTo>
                      <a:cubicBezTo>
                        <a:pt x="870109" y="109582"/>
                        <a:pt x="874871" y="114344"/>
                        <a:pt x="878681" y="119107"/>
                      </a:cubicBezTo>
                      <a:cubicBezTo>
                        <a:pt x="886301" y="128632"/>
                        <a:pt x="892969" y="137204"/>
                        <a:pt x="899636" y="146729"/>
                      </a:cubicBezTo>
                      <a:cubicBezTo>
                        <a:pt x="905351" y="156254"/>
                        <a:pt x="912019" y="165779"/>
                        <a:pt x="917734" y="177209"/>
                      </a:cubicBezTo>
                      <a:cubicBezTo>
                        <a:pt x="929164" y="198164"/>
                        <a:pt x="937736" y="221024"/>
                        <a:pt x="943451" y="245789"/>
                      </a:cubicBezTo>
                      <a:cubicBezTo>
                        <a:pt x="948214" y="270554"/>
                        <a:pt x="950119" y="296272"/>
                        <a:pt x="947261" y="321989"/>
                      </a:cubicBezTo>
                      <a:cubicBezTo>
                        <a:pt x="944404" y="346754"/>
                        <a:pt x="937736" y="371519"/>
                        <a:pt x="929164" y="392474"/>
                      </a:cubicBezTo>
                      <a:cubicBezTo>
                        <a:pt x="911066" y="436289"/>
                        <a:pt x="884396" y="470579"/>
                        <a:pt x="856774" y="500107"/>
                      </a:cubicBezTo>
                      <a:cubicBezTo>
                        <a:pt x="829151" y="529634"/>
                        <a:pt x="799624" y="554399"/>
                        <a:pt x="769144" y="576307"/>
                      </a:cubicBezTo>
                      <a:cubicBezTo>
                        <a:pt x="739616" y="598214"/>
                        <a:pt x="709136" y="617264"/>
                        <a:pt x="678656" y="634409"/>
                      </a:cubicBezTo>
                      <a:cubicBezTo>
                        <a:pt x="648176" y="651554"/>
                        <a:pt x="618649" y="666794"/>
                        <a:pt x="589121" y="681082"/>
                      </a:cubicBezTo>
                      <a:cubicBezTo>
                        <a:pt x="530066" y="708704"/>
                        <a:pt x="472916" y="730612"/>
                        <a:pt x="419576" y="748709"/>
                      </a:cubicBezTo>
                      <a:cubicBezTo>
                        <a:pt x="366236" y="766807"/>
                        <a:pt x="316706" y="780142"/>
                        <a:pt x="271939" y="790619"/>
                      </a:cubicBezTo>
                      <a:cubicBezTo>
                        <a:pt x="228124" y="801097"/>
                        <a:pt x="188119" y="807764"/>
                        <a:pt x="155734" y="813479"/>
                      </a:cubicBezTo>
                      <a:cubicBezTo>
                        <a:pt x="123349" y="818242"/>
                        <a:pt x="96679" y="820147"/>
                        <a:pt x="78581" y="821099"/>
                      </a:cubicBezTo>
                      <a:cubicBezTo>
                        <a:pt x="69056" y="821099"/>
                        <a:pt x="62389" y="821099"/>
                        <a:pt x="57626" y="821099"/>
                      </a:cubicBezTo>
                      <a:lnTo>
                        <a:pt x="7144" y="820147"/>
                      </a:lnTo>
                      <a:lnTo>
                        <a:pt x="20479" y="778237"/>
                      </a:lnTo>
                      <a:close/>
                      <a:moveTo>
                        <a:pt x="109061" y="745852"/>
                      </a:moveTo>
                      <a:cubicBezTo>
                        <a:pt x="117634" y="743947"/>
                        <a:pt x="128111" y="741089"/>
                        <a:pt x="138589" y="738232"/>
                      </a:cubicBezTo>
                      <a:cubicBezTo>
                        <a:pt x="168116" y="729659"/>
                        <a:pt x="204311" y="718229"/>
                        <a:pt x="245269" y="703942"/>
                      </a:cubicBezTo>
                      <a:cubicBezTo>
                        <a:pt x="286226" y="689654"/>
                        <a:pt x="331946" y="671557"/>
                        <a:pt x="380524" y="649649"/>
                      </a:cubicBezTo>
                      <a:cubicBezTo>
                        <a:pt x="429101" y="628694"/>
                        <a:pt x="481489" y="603929"/>
                        <a:pt x="533876" y="574402"/>
                      </a:cubicBezTo>
                      <a:cubicBezTo>
                        <a:pt x="586264" y="545827"/>
                        <a:pt x="639604" y="512489"/>
                        <a:pt x="689134" y="473437"/>
                      </a:cubicBezTo>
                      <a:cubicBezTo>
                        <a:pt x="712946" y="453434"/>
                        <a:pt x="736759" y="432479"/>
                        <a:pt x="755809" y="410572"/>
                      </a:cubicBezTo>
                      <a:cubicBezTo>
                        <a:pt x="775811" y="388664"/>
                        <a:pt x="791051" y="363899"/>
                        <a:pt x="799624" y="341039"/>
                      </a:cubicBezTo>
                      <a:cubicBezTo>
                        <a:pt x="808196" y="318179"/>
                        <a:pt x="810101" y="297224"/>
                        <a:pt x="805339" y="275317"/>
                      </a:cubicBezTo>
                      <a:cubicBezTo>
                        <a:pt x="803434" y="264839"/>
                        <a:pt x="798671" y="253409"/>
                        <a:pt x="792956" y="242932"/>
                      </a:cubicBezTo>
                      <a:cubicBezTo>
                        <a:pt x="790099" y="237217"/>
                        <a:pt x="786289" y="231502"/>
                        <a:pt x="782479" y="225787"/>
                      </a:cubicBezTo>
                      <a:cubicBezTo>
                        <a:pt x="778669" y="220072"/>
                        <a:pt x="773906" y="214357"/>
                        <a:pt x="770096" y="209594"/>
                      </a:cubicBezTo>
                      <a:cubicBezTo>
                        <a:pt x="768191" y="206737"/>
                        <a:pt x="766286" y="204832"/>
                        <a:pt x="763429" y="201974"/>
                      </a:cubicBezTo>
                      <a:lnTo>
                        <a:pt x="753904" y="192449"/>
                      </a:lnTo>
                      <a:cubicBezTo>
                        <a:pt x="750094" y="187687"/>
                        <a:pt x="744379" y="182924"/>
                        <a:pt x="739616" y="178162"/>
                      </a:cubicBezTo>
                      <a:cubicBezTo>
                        <a:pt x="729139" y="169589"/>
                        <a:pt x="719614" y="162922"/>
                        <a:pt x="709136" y="157207"/>
                      </a:cubicBezTo>
                      <a:cubicBezTo>
                        <a:pt x="698659" y="152444"/>
                        <a:pt x="689134" y="148634"/>
                        <a:pt x="678656" y="147682"/>
                      </a:cubicBezTo>
                      <a:cubicBezTo>
                        <a:pt x="668179" y="145777"/>
                        <a:pt x="657701" y="145777"/>
                        <a:pt x="645319" y="147682"/>
                      </a:cubicBezTo>
                      <a:cubicBezTo>
                        <a:pt x="633889" y="149587"/>
                        <a:pt x="621506" y="152444"/>
                        <a:pt x="609124" y="157207"/>
                      </a:cubicBezTo>
                      <a:cubicBezTo>
                        <a:pt x="596741" y="161969"/>
                        <a:pt x="584359" y="168637"/>
                        <a:pt x="571024" y="175304"/>
                      </a:cubicBezTo>
                      <a:cubicBezTo>
                        <a:pt x="545306" y="189592"/>
                        <a:pt x="521494" y="208642"/>
                        <a:pt x="497681" y="228644"/>
                      </a:cubicBezTo>
                      <a:cubicBezTo>
                        <a:pt x="451009" y="269602"/>
                        <a:pt x="408146" y="316274"/>
                        <a:pt x="370046" y="362947"/>
                      </a:cubicBezTo>
                      <a:cubicBezTo>
                        <a:pt x="331946" y="409619"/>
                        <a:pt x="297656" y="456292"/>
                        <a:pt x="267176" y="500107"/>
                      </a:cubicBezTo>
                      <a:cubicBezTo>
                        <a:pt x="236696" y="543922"/>
                        <a:pt x="209074" y="584879"/>
                        <a:pt x="185261" y="622027"/>
                      </a:cubicBezTo>
                      <a:cubicBezTo>
                        <a:pt x="161449" y="659174"/>
                        <a:pt x="141446" y="691559"/>
                        <a:pt x="125254" y="718229"/>
                      </a:cubicBezTo>
                      <a:cubicBezTo>
                        <a:pt x="120491" y="728707"/>
                        <a:pt x="114776" y="737279"/>
                        <a:pt x="109061" y="74585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08" name="Google Shape;808;p22"/>
                <p:cNvSpPr/>
                <p:nvPr/>
              </p:nvSpPr>
              <p:spPr>
                <a:xfrm>
                  <a:off x="5165276" y="3246076"/>
                  <a:ext cx="952500" cy="819150"/>
                </a:xfrm>
                <a:custGeom>
                  <a:rect b="b" l="l" r="r" t="t"/>
                  <a:pathLst>
                    <a:path extrusionOk="0" h="819150" w="952500">
                      <a:moveTo>
                        <a:pt x="844047" y="745852"/>
                      </a:moveTo>
                      <a:cubicBezTo>
                        <a:pt x="839284" y="737279"/>
                        <a:pt x="833569" y="727754"/>
                        <a:pt x="826902" y="718229"/>
                      </a:cubicBezTo>
                      <a:cubicBezTo>
                        <a:pt x="810709" y="691559"/>
                        <a:pt x="789754" y="659174"/>
                        <a:pt x="766894" y="622027"/>
                      </a:cubicBezTo>
                      <a:cubicBezTo>
                        <a:pt x="743082" y="584879"/>
                        <a:pt x="715459" y="543922"/>
                        <a:pt x="684979" y="500107"/>
                      </a:cubicBezTo>
                      <a:cubicBezTo>
                        <a:pt x="654499" y="456292"/>
                        <a:pt x="620209" y="409619"/>
                        <a:pt x="582109" y="362947"/>
                      </a:cubicBezTo>
                      <a:cubicBezTo>
                        <a:pt x="544009" y="316274"/>
                        <a:pt x="502099" y="269602"/>
                        <a:pt x="454474" y="228644"/>
                      </a:cubicBezTo>
                      <a:cubicBezTo>
                        <a:pt x="430662" y="208642"/>
                        <a:pt x="406849" y="189592"/>
                        <a:pt x="381132" y="175304"/>
                      </a:cubicBezTo>
                      <a:cubicBezTo>
                        <a:pt x="368749" y="167684"/>
                        <a:pt x="355414" y="161969"/>
                        <a:pt x="343032" y="157207"/>
                      </a:cubicBezTo>
                      <a:cubicBezTo>
                        <a:pt x="330649" y="152444"/>
                        <a:pt x="318267" y="149587"/>
                        <a:pt x="306837" y="147682"/>
                      </a:cubicBezTo>
                      <a:cubicBezTo>
                        <a:pt x="295407" y="145777"/>
                        <a:pt x="283977" y="145777"/>
                        <a:pt x="273499" y="147682"/>
                      </a:cubicBezTo>
                      <a:cubicBezTo>
                        <a:pt x="263022" y="149587"/>
                        <a:pt x="252544" y="152444"/>
                        <a:pt x="243019" y="157207"/>
                      </a:cubicBezTo>
                      <a:cubicBezTo>
                        <a:pt x="232542" y="162922"/>
                        <a:pt x="223017" y="169589"/>
                        <a:pt x="212539" y="178162"/>
                      </a:cubicBezTo>
                      <a:cubicBezTo>
                        <a:pt x="207777" y="182924"/>
                        <a:pt x="202062" y="187687"/>
                        <a:pt x="198252" y="192449"/>
                      </a:cubicBezTo>
                      <a:lnTo>
                        <a:pt x="188727" y="201974"/>
                      </a:lnTo>
                      <a:cubicBezTo>
                        <a:pt x="185869" y="204832"/>
                        <a:pt x="184917" y="206737"/>
                        <a:pt x="182059" y="209594"/>
                      </a:cubicBezTo>
                      <a:cubicBezTo>
                        <a:pt x="178249" y="214357"/>
                        <a:pt x="173487" y="220072"/>
                        <a:pt x="169677" y="225787"/>
                      </a:cubicBezTo>
                      <a:cubicBezTo>
                        <a:pt x="165867" y="231502"/>
                        <a:pt x="162057" y="237217"/>
                        <a:pt x="159199" y="242932"/>
                      </a:cubicBezTo>
                      <a:cubicBezTo>
                        <a:pt x="153484" y="254362"/>
                        <a:pt x="148722" y="264839"/>
                        <a:pt x="146817" y="275317"/>
                      </a:cubicBezTo>
                      <a:cubicBezTo>
                        <a:pt x="142054" y="296272"/>
                        <a:pt x="143959" y="317227"/>
                        <a:pt x="152532" y="341039"/>
                      </a:cubicBezTo>
                      <a:cubicBezTo>
                        <a:pt x="162057" y="363899"/>
                        <a:pt x="177297" y="387712"/>
                        <a:pt x="196347" y="410572"/>
                      </a:cubicBezTo>
                      <a:cubicBezTo>
                        <a:pt x="216349" y="432479"/>
                        <a:pt x="239209" y="454387"/>
                        <a:pt x="263022" y="473437"/>
                      </a:cubicBezTo>
                      <a:cubicBezTo>
                        <a:pt x="311599" y="512489"/>
                        <a:pt x="365892" y="545827"/>
                        <a:pt x="418279" y="574402"/>
                      </a:cubicBezTo>
                      <a:cubicBezTo>
                        <a:pt x="470667" y="602977"/>
                        <a:pt x="523054" y="627742"/>
                        <a:pt x="571632" y="649649"/>
                      </a:cubicBezTo>
                      <a:cubicBezTo>
                        <a:pt x="620209" y="670604"/>
                        <a:pt x="665929" y="688702"/>
                        <a:pt x="706887" y="703942"/>
                      </a:cubicBezTo>
                      <a:cubicBezTo>
                        <a:pt x="747844" y="718229"/>
                        <a:pt x="783087" y="730612"/>
                        <a:pt x="813567" y="738232"/>
                      </a:cubicBezTo>
                      <a:cubicBezTo>
                        <a:pt x="824997" y="742042"/>
                        <a:pt x="835474" y="743947"/>
                        <a:pt x="844047" y="745852"/>
                      </a:cubicBezTo>
                      <a:close/>
                      <a:moveTo>
                        <a:pt x="904054" y="820147"/>
                      </a:moveTo>
                      <a:cubicBezTo>
                        <a:pt x="904054" y="820147"/>
                        <a:pt x="901197" y="820147"/>
                        <a:pt x="896434" y="820147"/>
                      </a:cubicBezTo>
                      <a:cubicBezTo>
                        <a:pt x="891672" y="820147"/>
                        <a:pt x="885004" y="820147"/>
                        <a:pt x="875479" y="820147"/>
                      </a:cubicBezTo>
                      <a:cubicBezTo>
                        <a:pt x="857382" y="819194"/>
                        <a:pt x="830712" y="817289"/>
                        <a:pt x="798327" y="812527"/>
                      </a:cubicBezTo>
                      <a:cubicBezTo>
                        <a:pt x="765942" y="807764"/>
                        <a:pt x="725937" y="801097"/>
                        <a:pt x="682122" y="789667"/>
                      </a:cubicBezTo>
                      <a:cubicBezTo>
                        <a:pt x="637354" y="779189"/>
                        <a:pt x="587824" y="765854"/>
                        <a:pt x="534484" y="747757"/>
                      </a:cubicBezTo>
                      <a:cubicBezTo>
                        <a:pt x="481144" y="729659"/>
                        <a:pt x="423994" y="707752"/>
                        <a:pt x="364939" y="680129"/>
                      </a:cubicBezTo>
                      <a:cubicBezTo>
                        <a:pt x="335412" y="666794"/>
                        <a:pt x="305884" y="650602"/>
                        <a:pt x="275404" y="633457"/>
                      </a:cubicBezTo>
                      <a:cubicBezTo>
                        <a:pt x="244924" y="616312"/>
                        <a:pt x="214444" y="597262"/>
                        <a:pt x="184917" y="575354"/>
                      </a:cubicBezTo>
                      <a:cubicBezTo>
                        <a:pt x="155389" y="553447"/>
                        <a:pt x="124909" y="528682"/>
                        <a:pt x="97287" y="499154"/>
                      </a:cubicBezTo>
                      <a:cubicBezTo>
                        <a:pt x="71569" y="471532"/>
                        <a:pt x="44899" y="436289"/>
                        <a:pt x="26802" y="392474"/>
                      </a:cubicBezTo>
                      <a:cubicBezTo>
                        <a:pt x="18229" y="370567"/>
                        <a:pt x="11562" y="346754"/>
                        <a:pt x="8704" y="321989"/>
                      </a:cubicBezTo>
                      <a:cubicBezTo>
                        <a:pt x="5847" y="297224"/>
                        <a:pt x="6799" y="270554"/>
                        <a:pt x="12514" y="245789"/>
                      </a:cubicBezTo>
                      <a:cubicBezTo>
                        <a:pt x="17277" y="221024"/>
                        <a:pt x="26802" y="198164"/>
                        <a:pt x="38232" y="177209"/>
                      </a:cubicBezTo>
                      <a:cubicBezTo>
                        <a:pt x="43947" y="166732"/>
                        <a:pt x="49662" y="157207"/>
                        <a:pt x="56329" y="146729"/>
                      </a:cubicBezTo>
                      <a:cubicBezTo>
                        <a:pt x="62997" y="137204"/>
                        <a:pt x="68712" y="128632"/>
                        <a:pt x="77284" y="119107"/>
                      </a:cubicBezTo>
                      <a:cubicBezTo>
                        <a:pt x="81094" y="114344"/>
                        <a:pt x="84904" y="109582"/>
                        <a:pt x="88714" y="105772"/>
                      </a:cubicBezTo>
                      <a:lnTo>
                        <a:pt x="98239" y="96247"/>
                      </a:lnTo>
                      <a:lnTo>
                        <a:pt x="100144" y="93389"/>
                      </a:lnTo>
                      <a:lnTo>
                        <a:pt x="101097" y="92437"/>
                      </a:lnTo>
                      <a:lnTo>
                        <a:pt x="103954" y="89579"/>
                      </a:lnTo>
                      <a:lnTo>
                        <a:pt x="110622" y="83864"/>
                      </a:lnTo>
                      <a:cubicBezTo>
                        <a:pt x="114432" y="80054"/>
                        <a:pt x="119194" y="76244"/>
                        <a:pt x="123004" y="72434"/>
                      </a:cubicBezTo>
                      <a:cubicBezTo>
                        <a:pt x="141102" y="57194"/>
                        <a:pt x="160152" y="43859"/>
                        <a:pt x="183012" y="32429"/>
                      </a:cubicBezTo>
                      <a:cubicBezTo>
                        <a:pt x="204919" y="20999"/>
                        <a:pt x="229684" y="13379"/>
                        <a:pt x="255402" y="9569"/>
                      </a:cubicBezTo>
                      <a:cubicBezTo>
                        <a:pt x="280167" y="5759"/>
                        <a:pt x="305884" y="6712"/>
                        <a:pt x="329697" y="10522"/>
                      </a:cubicBezTo>
                      <a:cubicBezTo>
                        <a:pt x="353509" y="14332"/>
                        <a:pt x="375417" y="20999"/>
                        <a:pt x="396372" y="29572"/>
                      </a:cubicBezTo>
                      <a:cubicBezTo>
                        <a:pt x="416374" y="38144"/>
                        <a:pt x="435424" y="47669"/>
                        <a:pt x="453522" y="59099"/>
                      </a:cubicBezTo>
                      <a:cubicBezTo>
                        <a:pt x="487812" y="81007"/>
                        <a:pt x="518292" y="105772"/>
                        <a:pt x="545914" y="131489"/>
                      </a:cubicBezTo>
                      <a:cubicBezTo>
                        <a:pt x="600207" y="182924"/>
                        <a:pt x="643069" y="237217"/>
                        <a:pt x="681169" y="289604"/>
                      </a:cubicBezTo>
                      <a:cubicBezTo>
                        <a:pt x="719269" y="342944"/>
                        <a:pt x="750702" y="394379"/>
                        <a:pt x="778324" y="442957"/>
                      </a:cubicBezTo>
                      <a:cubicBezTo>
                        <a:pt x="791659" y="467722"/>
                        <a:pt x="804994" y="490582"/>
                        <a:pt x="816424" y="513442"/>
                      </a:cubicBezTo>
                      <a:cubicBezTo>
                        <a:pt x="827854" y="536302"/>
                        <a:pt x="839284" y="557257"/>
                        <a:pt x="848809" y="578212"/>
                      </a:cubicBezTo>
                      <a:cubicBezTo>
                        <a:pt x="868812" y="618217"/>
                        <a:pt x="885004" y="654412"/>
                        <a:pt x="897387" y="683939"/>
                      </a:cubicBezTo>
                      <a:cubicBezTo>
                        <a:pt x="910722" y="713467"/>
                        <a:pt x="919294" y="737279"/>
                        <a:pt x="925962" y="753472"/>
                      </a:cubicBezTo>
                      <a:lnTo>
                        <a:pt x="949774" y="821099"/>
                      </a:lnTo>
                      <a:lnTo>
                        <a:pt x="904054" y="820147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09" name="Google Shape;809;p22"/>
                <p:cNvSpPr/>
                <p:nvPr/>
              </p:nvSpPr>
              <p:spPr>
                <a:xfrm>
                  <a:off x="6063761" y="2687479"/>
                  <a:ext cx="933450" cy="1476375"/>
                </a:xfrm>
                <a:custGeom>
                  <a:rect b="b" l="l" r="r" t="t"/>
                  <a:pathLst>
                    <a:path extrusionOk="0" h="1476375" w="933450">
                      <a:moveTo>
                        <a:pt x="16999" y="1477804"/>
                      </a:moveTo>
                      <a:cubicBezTo>
                        <a:pt x="-146" y="1328261"/>
                        <a:pt x="5569" y="1176814"/>
                        <a:pt x="30334" y="1027271"/>
                      </a:cubicBezTo>
                      <a:cubicBezTo>
                        <a:pt x="56051" y="877729"/>
                        <a:pt x="103676" y="731044"/>
                        <a:pt x="177971" y="595789"/>
                      </a:cubicBezTo>
                      <a:cubicBezTo>
                        <a:pt x="187496" y="578644"/>
                        <a:pt x="197021" y="562451"/>
                        <a:pt x="206546" y="545306"/>
                      </a:cubicBezTo>
                      <a:lnTo>
                        <a:pt x="237979" y="496729"/>
                      </a:lnTo>
                      <a:cubicBezTo>
                        <a:pt x="249409" y="480536"/>
                        <a:pt x="260839" y="465296"/>
                        <a:pt x="272269" y="449104"/>
                      </a:cubicBezTo>
                      <a:lnTo>
                        <a:pt x="279889" y="436721"/>
                      </a:lnTo>
                      <a:lnTo>
                        <a:pt x="289414" y="425291"/>
                      </a:lnTo>
                      <a:lnTo>
                        <a:pt x="307511" y="402431"/>
                      </a:lnTo>
                      <a:cubicBezTo>
                        <a:pt x="357041" y="343376"/>
                        <a:pt x="412286" y="287179"/>
                        <a:pt x="473246" y="237649"/>
                      </a:cubicBezTo>
                      <a:cubicBezTo>
                        <a:pt x="480866" y="231934"/>
                        <a:pt x="488486" y="225266"/>
                        <a:pt x="496106" y="218599"/>
                      </a:cubicBezTo>
                      <a:lnTo>
                        <a:pt x="519919" y="201454"/>
                      </a:lnTo>
                      <a:lnTo>
                        <a:pt x="543731" y="184309"/>
                      </a:lnTo>
                      <a:cubicBezTo>
                        <a:pt x="551351" y="178594"/>
                        <a:pt x="558971" y="172879"/>
                        <a:pt x="567544" y="167164"/>
                      </a:cubicBezTo>
                      <a:lnTo>
                        <a:pt x="617074" y="135731"/>
                      </a:lnTo>
                      <a:lnTo>
                        <a:pt x="629456" y="128111"/>
                      </a:lnTo>
                      <a:cubicBezTo>
                        <a:pt x="633266" y="125254"/>
                        <a:pt x="638029" y="123349"/>
                        <a:pt x="641839" y="120491"/>
                      </a:cubicBezTo>
                      <a:lnTo>
                        <a:pt x="667556" y="106204"/>
                      </a:lnTo>
                      <a:cubicBezTo>
                        <a:pt x="735184" y="67151"/>
                        <a:pt x="806621" y="36671"/>
                        <a:pt x="879011" y="7144"/>
                      </a:cubicBezTo>
                      <a:lnTo>
                        <a:pt x="928541" y="150019"/>
                      </a:lnTo>
                      <a:cubicBezTo>
                        <a:pt x="861866" y="171926"/>
                        <a:pt x="794239" y="195739"/>
                        <a:pt x="731374" y="227171"/>
                      </a:cubicBezTo>
                      <a:lnTo>
                        <a:pt x="707561" y="238601"/>
                      </a:lnTo>
                      <a:cubicBezTo>
                        <a:pt x="703751" y="240506"/>
                        <a:pt x="699941" y="242411"/>
                        <a:pt x="695179" y="244316"/>
                      </a:cubicBezTo>
                      <a:lnTo>
                        <a:pt x="683749" y="250984"/>
                      </a:lnTo>
                      <a:lnTo>
                        <a:pt x="637076" y="276701"/>
                      </a:lnTo>
                      <a:cubicBezTo>
                        <a:pt x="629456" y="280511"/>
                        <a:pt x="621836" y="285274"/>
                        <a:pt x="614216" y="290036"/>
                      </a:cubicBezTo>
                      <a:lnTo>
                        <a:pt x="592309" y="304324"/>
                      </a:lnTo>
                      <a:lnTo>
                        <a:pt x="570401" y="318611"/>
                      </a:lnTo>
                      <a:cubicBezTo>
                        <a:pt x="562781" y="323374"/>
                        <a:pt x="556114" y="329089"/>
                        <a:pt x="548494" y="333851"/>
                      </a:cubicBezTo>
                      <a:cubicBezTo>
                        <a:pt x="490391" y="373856"/>
                        <a:pt x="438004" y="421481"/>
                        <a:pt x="388474" y="472916"/>
                      </a:cubicBezTo>
                      <a:lnTo>
                        <a:pt x="370376" y="491966"/>
                      </a:lnTo>
                      <a:lnTo>
                        <a:pt x="360851" y="501491"/>
                      </a:lnTo>
                      <a:lnTo>
                        <a:pt x="352279" y="511969"/>
                      </a:lnTo>
                      <a:cubicBezTo>
                        <a:pt x="340849" y="525304"/>
                        <a:pt x="329419" y="539591"/>
                        <a:pt x="317989" y="552926"/>
                      </a:cubicBezTo>
                      <a:lnTo>
                        <a:pt x="286556" y="595789"/>
                      </a:lnTo>
                      <a:cubicBezTo>
                        <a:pt x="276079" y="610076"/>
                        <a:pt x="266554" y="625316"/>
                        <a:pt x="257029" y="640556"/>
                      </a:cubicBezTo>
                      <a:cubicBezTo>
                        <a:pt x="179876" y="761524"/>
                        <a:pt x="124631" y="896779"/>
                        <a:pt x="91294" y="1038701"/>
                      </a:cubicBezTo>
                      <a:cubicBezTo>
                        <a:pt x="57956" y="1180624"/>
                        <a:pt x="42716" y="1328261"/>
                        <a:pt x="49384" y="1474946"/>
                      </a:cubicBezTo>
                      <a:lnTo>
                        <a:pt x="16999" y="147780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10" name="Google Shape;810;p22"/>
                <p:cNvSpPr/>
                <p:nvPr/>
              </p:nvSpPr>
              <p:spPr>
                <a:xfrm>
                  <a:off x="5496401" y="2864644"/>
                  <a:ext cx="628650" cy="1257300"/>
                </a:xfrm>
                <a:custGeom>
                  <a:rect b="b" l="l" r="r" t="t"/>
                  <a:pathLst>
                    <a:path extrusionOk="0" h="1257300" w="628650">
                      <a:moveTo>
                        <a:pt x="576739" y="1249204"/>
                      </a:moveTo>
                      <a:cubicBezTo>
                        <a:pt x="580549" y="1132046"/>
                        <a:pt x="573881" y="1014889"/>
                        <a:pt x="556736" y="900589"/>
                      </a:cubicBezTo>
                      <a:cubicBezTo>
                        <a:pt x="539591" y="786289"/>
                        <a:pt x="511969" y="672941"/>
                        <a:pt x="468154" y="569119"/>
                      </a:cubicBezTo>
                      <a:cubicBezTo>
                        <a:pt x="424339" y="465296"/>
                        <a:pt x="364331" y="369094"/>
                        <a:pt x="285274" y="296704"/>
                      </a:cubicBezTo>
                      <a:cubicBezTo>
                        <a:pt x="246221" y="260509"/>
                        <a:pt x="202406" y="229076"/>
                        <a:pt x="155734" y="205264"/>
                      </a:cubicBezTo>
                      <a:cubicBezTo>
                        <a:pt x="108109" y="181451"/>
                        <a:pt x="58579" y="164306"/>
                        <a:pt x="7144" y="152876"/>
                      </a:cubicBezTo>
                      <a:lnTo>
                        <a:pt x="46196" y="7144"/>
                      </a:lnTo>
                      <a:cubicBezTo>
                        <a:pt x="108109" y="27146"/>
                        <a:pt x="168116" y="53816"/>
                        <a:pt x="223361" y="88106"/>
                      </a:cubicBezTo>
                      <a:cubicBezTo>
                        <a:pt x="278606" y="122396"/>
                        <a:pt x="328136" y="165259"/>
                        <a:pt x="371951" y="212884"/>
                      </a:cubicBezTo>
                      <a:cubicBezTo>
                        <a:pt x="414814" y="260509"/>
                        <a:pt x="451961" y="312896"/>
                        <a:pt x="481489" y="368141"/>
                      </a:cubicBezTo>
                      <a:cubicBezTo>
                        <a:pt x="511016" y="423386"/>
                        <a:pt x="534829" y="480536"/>
                        <a:pt x="553879" y="539591"/>
                      </a:cubicBezTo>
                      <a:cubicBezTo>
                        <a:pt x="591979" y="656749"/>
                        <a:pt x="610076" y="776764"/>
                        <a:pt x="617696" y="896779"/>
                      </a:cubicBezTo>
                      <a:cubicBezTo>
                        <a:pt x="625316" y="1016794"/>
                        <a:pt x="621506" y="1135856"/>
                        <a:pt x="607219" y="1253966"/>
                      </a:cubicBezTo>
                      <a:lnTo>
                        <a:pt x="576739" y="124920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811" name="Google Shape;811;p22"/>
              <p:cNvSpPr/>
              <p:nvPr/>
            </p:nvSpPr>
            <p:spPr>
              <a:xfrm>
                <a:off x="3790950" y="2772505"/>
                <a:ext cx="2447925" cy="39932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2" name="Google Shape;812;p22"/>
              <p:cNvSpPr/>
              <p:nvPr/>
            </p:nvSpPr>
            <p:spPr>
              <a:xfrm>
                <a:off x="3900488" y="3171825"/>
                <a:ext cx="2228849" cy="147637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3" name="Google Shape;813;p22"/>
              <p:cNvSpPr/>
              <p:nvPr/>
            </p:nvSpPr>
            <p:spPr>
              <a:xfrm>
                <a:off x="3900488" y="3171825"/>
                <a:ext cx="2228849" cy="45719"/>
              </a:xfrm>
              <a:prstGeom prst="rect">
                <a:avLst/>
              </a:prstGeom>
              <a:solidFill>
                <a:srgbClr val="3C0891">
                  <a:alpha val="45882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14" name="Google Shape;814;p22"/>
            <p:cNvGrpSpPr/>
            <p:nvPr/>
          </p:nvGrpSpPr>
          <p:grpSpPr>
            <a:xfrm rot="1153036">
              <a:off x="536158" y="1895702"/>
              <a:ext cx="1546307" cy="1710359"/>
              <a:chOff x="6380731" y="3501815"/>
              <a:chExt cx="2051981" cy="2269681"/>
            </a:xfrm>
          </p:grpSpPr>
          <p:sp>
            <p:nvSpPr>
              <p:cNvPr id="815" name="Google Shape;815;p22"/>
              <p:cNvSpPr/>
              <p:nvPr/>
            </p:nvSpPr>
            <p:spPr>
              <a:xfrm>
                <a:off x="6651002" y="3501815"/>
                <a:ext cx="1781710" cy="2012329"/>
              </a:xfrm>
              <a:custGeom>
                <a:rect b="b" l="l" r="r" t="t"/>
                <a:pathLst>
                  <a:path extrusionOk="0" h="2605825" w="2136567">
                    <a:moveTo>
                      <a:pt x="838696" y="0"/>
                    </a:moveTo>
                    <a:lnTo>
                      <a:pt x="1" y="608422"/>
                    </a:lnTo>
                    <a:lnTo>
                      <a:pt x="1611063" y="2605825"/>
                    </a:lnTo>
                    <a:lnTo>
                      <a:pt x="2136567" y="1614415"/>
                    </a:lnTo>
                    <a:lnTo>
                      <a:pt x="838696" y="0"/>
                    </a:lnTo>
                    <a:close/>
                  </a:path>
                </a:pathLst>
              </a:custGeom>
              <a:gradFill>
                <a:gsLst>
                  <a:gs pos="0">
                    <a:srgbClr val="C19EF9"/>
                  </a:gs>
                  <a:gs pos="100000">
                    <a:srgbClr val="C19EF9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6" name="Google Shape;816;p22"/>
              <p:cNvSpPr/>
              <p:nvPr/>
            </p:nvSpPr>
            <p:spPr>
              <a:xfrm>
                <a:off x="6380731" y="4011148"/>
                <a:ext cx="1104079" cy="1746841"/>
              </a:xfrm>
              <a:custGeom>
                <a:rect b="b" l="l" r="r" t="t"/>
                <a:pathLst>
                  <a:path extrusionOk="0" h="2262036" w="1323975">
                    <a:moveTo>
                      <a:pt x="284163" y="0"/>
                    </a:moveTo>
                    <a:lnTo>
                      <a:pt x="0" y="117475"/>
                    </a:lnTo>
                    <a:lnTo>
                      <a:pt x="1157371" y="2262036"/>
                    </a:lnTo>
                    <a:lnTo>
                      <a:pt x="1323975" y="1727199"/>
                    </a:lnTo>
                    <a:lnTo>
                      <a:pt x="284163" y="0"/>
                    </a:lnTo>
                    <a:close/>
                  </a:path>
                </a:pathLst>
              </a:custGeom>
              <a:solidFill>
                <a:srgbClr val="5B0CD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7" name="Google Shape;817;p22"/>
              <p:cNvSpPr/>
              <p:nvPr/>
            </p:nvSpPr>
            <p:spPr>
              <a:xfrm>
                <a:off x="7341916" y="5335158"/>
                <a:ext cx="663161" cy="436338"/>
              </a:xfrm>
              <a:custGeom>
                <a:rect b="b" l="l" r="r" t="t"/>
                <a:pathLst>
                  <a:path extrusionOk="0" h="565027" w="795241">
                    <a:moveTo>
                      <a:pt x="795241" y="230187"/>
                    </a:moveTo>
                    <a:lnTo>
                      <a:pt x="0" y="565027"/>
                    </a:lnTo>
                    <a:lnTo>
                      <a:pt x="153890" y="0"/>
                    </a:lnTo>
                    <a:lnTo>
                      <a:pt x="795241" y="230187"/>
                    </a:lnTo>
                    <a:close/>
                  </a:path>
                </a:pathLst>
              </a:custGeom>
              <a:gradFill>
                <a:gsLst>
                  <a:gs pos="0">
                    <a:srgbClr val="A877F7"/>
                  </a:gs>
                  <a:gs pos="100000">
                    <a:srgbClr val="A877F7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8" name="Google Shape;818;p22"/>
              <p:cNvSpPr/>
              <p:nvPr/>
            </p:nvSpPr>
            <p:spPr>
              <a:xfrm>
                <a:off x="6616260" y="3957201"/>
                <a:ext cx="1374016" cy="1552035"/>
              </a:xfrm>
              <a:custGeom>
                <a:rect b="b" l="l" r="r" t="t"/>
                <a:pathLst>
                  <a:path extrusionOk="0" h="2009776" w="1647675">
                    <a:moveTo>
                      <a:pt x="1647675" y="2009776"/>
                    </a:moveTo>
                    <a:lnTo>
                      <a:pt x="1019025" y="1785937"/>
                    </a:lnTo>
                    <a:cubicBezTo>
                      <a:pt x="707925" y="1234546"/>
                      <a:pt x="330150" y="621242"/>
                      <a:pt x="0" y="74614"/>
                    </a:cubicBezTo>
                    <a:lnTo>
                      <a:pt x="22076" y="0"/>
                    </a:lnTo>
                    <a:lnTo>
                      <a:pt x="1647675" y="2009776"/>
                    </a:lnTo>
                    <a:close/>
                  </a:path>
                </a:pathLst>
              </a:custGeom>
              <a:gradFill>
                <a:gsLst>
                  <a:gs pos="0">
                    <a:srgbClr val="550BCB"/>
                  </a:gs>
                  <a:gs pos="100000">
                    <a:srgbClr val="550BCB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9" name="Google Shape;819;p22"/>
              <p:cNvSpPr/>
              <p:nvPr/>
            </p:nvSpPr>
            <p:spPr>
              <a:xfrm rot="10124631">
                <a:off x="7034337" y="3678799"/>
                <a:ext cx="826949" cy="948405"/>
              </a:xfrm>
              <a:custGeom>
                <a:rect b="b" l="l" r="r" t="t"/>
                <a:pathLst>
                  <a:path extrusionOk="0" h="972157" w="770845">
                    <a:moveTo>
                      <a:pt x="419361" y="972157"/>
                    </a:moveTo>
                    <a:cubicBezTo>
                      <a:pt x="121187" y="525558"/>
                      <a:pt x="-91916" y="119001"/>
                      <a:pt x="39747" y="40062"/>
                    </a:cubicBezTo>
                    <a:cubicBezTo>
                      <a:pt x="154412" y="-211965"/>
                      <a:pt x="749310" y="808389"/>
                      <a:pt x="770845" y="786854"/>
                    </a:cubicBezTo>
                  </a:path>
                </a:pathLst>
              </a:custGeom>
              <a:noFill/>
              <a:ln cap="flat" cmpd="sng" w="38100">
                <a:solidFill>
                  <a:srgbClr val="5B0CDA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20" name="Google Shape;820;p22"/>
            <p:cNvSpPr/>
            <p:nvPr/>
          </p:nvSpPr>
          <p:spPr>
            <a:xfrm rot="-1859411">
              <a:off x="1135976" y="3692262"/>
              <a:ext cx="791736" cy="393705"/>
            </a:xfrm>
            <a:custGeom>
              <a:rect b="b" l="l" r="r" t="t"/>
              <a:pathLst>
                <a:path extrusionOk="0" h="866775" w="1743075">
                  <a:moveTo>
                    <a:pt x="1677443" y="330518"/>
                  </a:moveTo>
                  <a:cubicBezTo>
                    <a:pt x="1617435" y="242888"/>
                    <a:pt x="1528853" y="193357"/>
                    <a:pt x="1438365" y="142875"/>
                  </a:cubicBezTo>
                  <a:cubicBezTo>
                    <a:pt x="1335495" y="220028"/>
                    <a:pt x="1230720" y="311468"/>
                    <a:pt x="1195478" y="384810"/>
                  </a:cubicBezTo>
                  <a:cubicBezTo>
                    <a:pt x="1193573" y="389572"/>
                    <a:pt x="1185953" y="387668"/>
                    <a:pt x="1186905" y="381953"/>
                  </a:cubicBezTo>
                  <a:cubicBezTo>
                    <a:pt x="1198335" y="310515"/>
                    <a:pt x="1270725" y="200025"/>
                    <a:pt x="1350735" y="97155"/>
                  </a:cubicBezTo>
                  <a:cubicBezTo>
                    <a:pt x="1316445" y="80963"/>
                    <a:pt x="1279298" y="66675"/>
                    <a:pt x="1239293" y="55245"/>
                  </a:cubicBezTo>
                  <a:cubicBezTo>
                    <a:pt x="1119278" y="140018"/>
                    <a:pt x="965925" y="260032"/>
                    <a:pt x="922110" y="351472"/>
                  </a:cubicBezTo>
                  <a:cubicBezTo>
                    <a:pt x="920205" y="356235"/>
                    <a:pt x="912585" y="354330"/>
                    <a:pt x="913538" y="348615"/>
                  </a:cubicBezTo>
                  <a:cubicBezTo>
                    <a:pt x="926873" y="267653"/>
                    <a:pt x="1018313" y="137160"/>
                    <a:pt x="1108800" y="23813"/>
                  </a:cubicBezTo>
                  <a:cubicBezTo>
                    <a:pt x="1072605" y="17145"/>
                    <a:pt x="1035458" y="12382"/>
                    <a:pt x="997358" y="8572"/>
                  </a:cubicBezTo>
                  <a:cubicBezTo>
                    <a:pt x="875438" y="89535"/>
                    <a:pt x="664935" y="240982"/>
                    <a:pt x="612548" y="350520"/>
                  </a:cubicBezTo>
                  <a:cubicBezTo>
                    <a:pt x="610643" y="355282"/>
                    <a:pt x="603023" y="353378"/>
                    <a:pt x="603975" y="347663"/>
                  </a:cubicBezTo>
                  <a:cubicBezTo>
                    <a:pt x="618263" y="260985"/>
                    <a:pt x="721133" y="118110"/>
                    <a:pt x="818288" y="0"/>
                  </a:cubicBezTo>
                  <a:cubicBezTo>
                    <a:pt x="794475" y="953"/>
                    <a:pt x="772568" y="3810"/>
                    <a:pt x="746850" y="7620"/>
                  </a:cubicBezTo>
                  <a:cubicBezTo>
                    <a:pt x="729705" y="9525"/>
                    <a:pt x="712560" y="11430"/>
                    <a:pt x="696368" y="13335"/>
                  </a:cubicBezTo>
                  <a:cubicBezTo>
                    <a:pt x="573495" y="95250"/>
                    <a:pt x="370613" y="242888"/>
                    <a:pt x="319178" y="350520"/>
                  </a:cubicBezTo>
                  <a:cubicBezTo>
                    <a:pt x="317273" y="355282"/>
                    <a:pt x="309653" y="353378"/>
                    <a:pt x="310605" y="347663"/>
                  </a:cubicBezTo>
                  <a:cubicBezTo>
                    <a:pt x="322035" y="276225"/>
                    <a:pt x="395378" y="165735"/>
                    <a:pt x="474435" y="62865"/>
                  </a:cubicBezTo>
                  <a:cubicBezTo>
                    <a:pt x="421095" y="80963"/>
                    <a:pt x="372518" y="102870"/>
                    <a:pt x="329655" y="126682"/>
                  </a:cubicBezTo>
                  <a:cubicBezTo>
                    <a:pt x="292508" y="145732"/>
                    <a:pt x="256313" y="167640"/>
                    <a:pt x="222975" y="192405"/>
                  </a:cubicBezTo>
                  <a:cubicBezTo>
                    <a:pt x="135345" y="258128"/>
                    <a:pt x="60098" y="316230"/>
                    <a:pt x="21045" y="421957"/>
                  </a:cubicBezTo>
                  <a:cubicBezTo>
                    <a:pt x="-29437" y="559118"/>
                    <a:pt x="11520" y="674370"/>
                    <a:pt x="137250" y="749618"/>
                  </a:cubicBezTo>
                  <a:cubicBezTo>
                    <a:pt x="189638" y="781050"/>
                    <a:pt x="246788" y="802005"/>
                    <a:pt x="305843" y="816293"/>
                  </a:cubicBezTo>
                  <a:cubicBezTo>
                    <a:pt x="576353" y="881063"/>
                    <a:pt x="860198" y="876300"/>
                    <a:pt x="1135470" y="860107"/>
                  </a:cubicBezTo>
                  <a:cubicBezTo>
                    <a:pt x="1271678" y="852488"/>
                    <a:pt x="1416458" y="834390"/>
                    <a:pt x="1544093" y="781050"/>
                  </a:cubicBezTo>
                  <a:cubicBezTo>
                    <a:pt x="1753643" y="695325"/>
                    <a:pt x="1805078" y="516255"/>
                    <a:pt x="1677443" y="330518"/>
                  </a:cubicBezTo>
                  <a:close/>
                </a:path>
              </a:pathLst>
            </a:custGeom>
            <a:solidFill>
              <a:srgbClr val="4AF8E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22"/>
            <p:cNvSpPr/>
            <p:nvPr/>
          </p:nvSpPr>
          <p:spPr>
            <a:xfrm rot="2350217">
              <a:off x="1878678" y="3008147"/>
              <a:ext cx="712945" cy="575399"/>
            </a:xfrm>
            <a:custGeom>
              <a:rect b="b" l="l" r="r" t="t"/>
              <a:pathLst>
                <a:path extrusionOk="0" h="2669631" w="3307788">
                  <a:moveTo>
                    <a:pt x="2793832" y="1478391"/>
                  </a:moveTo>
                  <a:cubicBezTo>
                    <a:pt x="2772990" y="1635402"/>
                    <a:pt x="2717678" y="1784517"/>
                    <a:pt x="2633007" y="1915952"/>
                  </a:cubicBezTo>
                  <a:cubicBezTo>
                    <a:pt x="2695386" y="1951862"/>
                    <a:pt x="2772768" y="1955673"/>
                    <a:pt x="2841607" y="1924185"/>
                  </a:cubicBezTo>
                  <a:cubicBezTo>
                    <a:pt x="2943442" y="1877605"/>
                    <a:pt x="2999062" y="1766364"/>
                    <a:pt x="2975226" y="1656948"/>
                  </a:cubicBezTo>
                  <a:cubicBezTo>
                    <a:pt x="2955176" y="1564911"/>
                    <a:pt x="2883463" y="1495086"/>
                    <a:pt x="2793832" y="1478391"/>
                  </a:cubicBezTo>
                  <a:close/>
                  <a:moveTo>
                    <a:pt x="2807611" y="1247700"/>
                  </a:moveTo>
                  <a:lnTo>
                    <a:pt x="2807472" y="1256060"/>
                  </a:lnTo>
                  <a:cubicBezTo>
                    <a:pt x="2994195" y="1281771"/>
                    <a:pt x="3148201" y="1421768"/>
                    <a:pt x="3189276" y="1610317"/>
                  </a:cubicBezTo>
                  <a:cubicBezTo>
                    <a:pt x="3235041" y="1820393"/>
                    <a:pt x="3128252" y="2033972"/>
                    <a:pt x="2932732" y="2123406"/>
                  </a:cubicBezTo>
                  <a:cubicBezTo>
                    <a:pt x="2789297" y="2189015"/>
                    <a:pt x="2626543" y="2174805"/>
                    <a:pt x="2499470" y="2094044"/>
                  </a:cubicBezTo>
                  <a:cubicBezTo>
                    <a:pt x="2427194" y="2172627"/>
                    <a:pt x="2343030" y="2241391"/>
                    <a:pt x="2248861" y="2297980"/>
                  </a:cubicBezTo>
                  <a:cubicBezTo>
                    <a:pt x="2178351" y="2340352"/>
                    <a:pt x="2104446" y="2374567"/>
                    <a:pt x="2027600" y="2398134"/>
                  </a:cubicBezTo>
                  <a:lnTo>
                    <a:pt x="3307788" y="2397615"/>
                  </a:lnTo>
                  <a:cubicBezTo>
                    <a:pt x="3265361" y="2549905"/>
                    <a:pt x="2537441" y="2669620"/>
                    <a:pt x="1653814" y="2669631"/>
                  </a:cubicBezTo>
                  <a:cubicBezTo>
                    <a:pt x="773102" y="2669642"/>
                    <a:pt x="46417" y="2550707"/>
                    <a:pt x="0" y="2398955"/>
                  </a:cubicBezTo>
                  <a:lnTo>
                    <a:pt x="1280678" y="2398436"/>
                  </a:lnTo>
                  <a:cubicBezTo>
                    <a:pt x="1203764" y="2374915"/>
                    <a:pt x="1129786" y="2340732"/>
                    <a:pt x="1059201" y="2298380"/>
                  </a:cubicBezTo>
                  <a:cubicBezTo>
                    <a:pt x="693039" y="2078675"/>
                    <a:pt x="477900" y="1674935"/>
                    <a:pt x="499745" y="1248476"/>
                  </a:cubicBezTo>
                  <a:close/>
                  <a:moveTo>
                    <a:pt x="1331611" y="201752"/>
                  </a:moveTo>
                  <a:cubicBezTo>
                    <a:pt x="1206335" y="290902"/>
                    <a:pt x="1124761" y="308382"/>
                    <a:pt x="1132336" y="435988"/>
                  </a:cubicBezTo>
                  <a:cubicBezTo>
                    <a:pt x="1160888" y="640507"/>
                    <a:pt x="1527973" y="617783"/>
                    <a:pt x="1498839" y="840365"/>
                  </a:cubicBezTo>
                  <a:cubicBezTo>
                    <a:pt x="1455138" y="960979"/>
                    <a:pt x="1395705" y="987199"/>
                    <a:pt x="1213910" y="1052459"/>
                  </a:cubicBezTo>
                  <a:cubicBezTo>
                    <a:pt x="1331028" y="972050"/>
                    <a:pt x="1364241" y="921357"/>
                    <a:pt x="1360745" y="809484"/>
                  </a:cubicBezTo>
                  <a:cubicBezTo>
                    <a:pt x="1360746" y="646916"/>
                    <a:pt x="1111360" y="626523"/>
                    <a:pt x="1020462" y="495421"/>
                  </a:cubicBezTo>
                  <a:cubicBezTo>
                    <a:pt x="941218" y="374224"/>
                    <a:pt x="1061250" y="280996"/>
                    <a:pt x="1331611" y="201752"/>
                  </a:cubicBezTo>
                  <a:close/>
                  <a:moveTo>
                    <a:pt x="2164365" y="80223"/>
                  </a:moveTo>
                  <a:cubicBezTo>
                    <a:pt x="2021192" y="182108"/>
                    <a:pt x="1927964" y="202086"/>
                    <a:pt x="1936621" y="347922"/>
                  </a:cubicBezTo>
                  <a:cubicBezTo>
                    <a:pt x="1969252" y="581657"/>
                    <a:pt x="2388778" y="555687"/>
                    <a:pt x="2355482" y="810066"/>
                  </a:cubicBezTo>
                  <a:cubicBezTo>
                    <a:pt x="2305538" y="947910"/>
                    <a:pt x="2237615" y="977876"/>
                    <a:pt x="2029849" y="1052459"/>
                  </a:cubicBezTo>
                  <a:cubicBezTo>
                    <a:pt x="2163698" y="960563"/>
                    <a:pt x="2201656" y="902628"/>
                    <a:pt x="2197660" y="774773"/>
                  </a:cubicBezTo>
                  <a:cubicBezTo>
                    <a:pt x="2197661" y="588982"/>
                    <a:pt x="1912649" y="565676"/>
                    <a:pt x="1808765" y="415844"/>
                  </a:cubicBezTo>
                  <a:cubicBezTo>
                    <a:pt x="1718201" y="277334"/>
                    <a:pt x="1855380" y="170787"/>
                    <a:pt x="2164365" y="80223"/>
                  </a:cubicBezTo>
                  <a:close/>
                  <a:moveTo>
                    <a:pt x="1754169" y="0"/>
                  </a:moveTo>
                  <a:cubicBezTo>
                    <a:pt x="1583512" y="121444"/>
                    <a:pt x="1472387" y="145257"/>
                    <a:pt x="1482706" y="319088"/>
                  </a:cubicBezTo>
                  <a:cubicBezTo>
                    <a:pt x="1521601" y="597693"/>
                    <a:pt x="2021663" y="566738"/>
                    <a:pt x="1981975" y="869950"/>
                  </a:cubicBezTo>
                  <a:cubicBezTo>
                    <a:pt x="1922443" y="1034256"/>
                    <a:pt x="1841481" y="1069974"/>
                    <a:pt x="1593831" y="1158875"/>
                  </a:cubicBezTo>
                  <a:cubicBezTo>
                    <a:pt x="1753374" y="1049338"/>
                    <a:pt x="1798619" y="980281"/>
                    <a:pt x="1793856" y="827882"/>
                  </a:cubicBezTo>
                  <a:cubicBezTo>
                    <a:pt x="1793857" y="606424"/>
                    <a:pt x="1454132" y="578644"/>
                    <a:pt x="1330306" y="400050"/>
                  </a:cubicBezTo>
                  <a:cubicBezTo>
                    <a:pt x="1222356" y="234950"/>
                    <a:pt x="1385869" y="107950"/>
                    <a:pt x="1754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22" name="Google Shape;822;p22"/>
            <p:cNvGrpSpPr/>
            <p:nvPr/>
          </p:nvGrpSpPr>
          <p:grpSpPr>
            <a:xfrm rot="3147218">
              <a:off x="585862" y="826601"/>
              <a:ext cx="1154819" cy="850074"/>
              <a:chOff x="5086788" y="3237233"/>
              <a:chExt cx="2067715" cy="1522062"/>
            </a:xfrm>
          </p:grpSpPr>
          <p:grpSp>
            <p:nvGrpSpPr>
              <p:cNvPr id="823" name="Google Shape;823;p22"/>
              <p:cNvGrpSpPr/>
              <p:nvPr/>
            </p:nvGrpSpPr>
            <p:grpSpPr>
              <a:xfrm>
                <a:off x="5086788" y="3237233"/>
                <a:ext cx="2067715" cy="1522062"/>
                <a:chOff x="5086788" y="3237233"/>
                <a:chExt cx="2067715" cy="1522062"/>
              </a:xfrm>
            </p:grpSpPr>
            <p:grpSp>
              <p:nvGrpSpPr>
                <p:cNvPr id="824" name="Google Shape;824;p22"/>
                <p:cNvGrpSpPr/>
                <p:nvPr/>
              </p:nvGrpSpPr>
              <p:grpSpPr>
                <a:xfrm>
                  <a:off x="5086788" y="3237233"/>
                  <a:ext cx="2067715" cy="1522062"/>
                  <a:chOff x="4432017" y="3675641"/>
                  <a:chExt cx="3277872" cy="2412870"/>
                </a:xfrm>
              </p:grpSpPr>
              <p:grpSp>
                <p:nvGrpSpPr>
                  <p:cNvPr id="825" name="Google Shape;825;p22"/>
                  <p:cNvGrpSpPr/>
                  <p:nvPr/>
                </p:nvGrpSpPr>
                <p:grpSpPr>
                  <a:xfrm>
                    <a:off x="4552948" y="3928227"/>
                    <a:ext cx="3086104" cy="1219660"/>
                    <a:chOff x="4552948" y="3928227"/>
                    <a:chExt cx="3086104" cy="1219660"/>
                  </a:xfrm>
                </p:grpSpPr>
                <p:sp>
                  <p:nvSpPr>
                    <p:cNvPr id="826" name="Google Shape;826;p22"/>
                    <p:cNvSpPr/>
                    <p:nvPr/>
                  </p:nvSpPr>
                  <p:spPr>
                    <a:xfrm>
                      <a:off x="4552948" y="3928227"/>
                      <a:ext cx="3086104" cy="1219660"/>
                    </a:xfrm>
                    <a:custGeom>
                      <a:rect b="b" l="l" r="r" t="t"/>
                      <a:pathLst>
                        <a:path extrusionOk="0" h="1219660" w="3086104">
                          <a:moveTo>
                            <a:pt x="1971970" y="28"/>
                          </a:moveTo>
                          <a:cubicBezTo>
                            <a:pt x="1982557" y="-3496"/>
                            <a:pt x="2179161" y="327466"/>
                            <a:pt x="2520756" y="334766"/>
                          </a:cubicBezTo>
                          <a:cubicBezTo>
                            <a:pt x="2694553" y="338480"/>
                            <a:pt x="3000813" y="171416"/>
                            <a:pt x="3000813" y="171416"/>
                          </a:cubicBezTo>
                          <a:cubicBezTo>
                            <a:pt x="3000813" y="171416"/>
                            <a:pt x="3088980" y="341291"/>
                            <a:pt x="3079692" y="734316"/>
                          </a:cubicBezTo>
                          <a:lnTo>
                            <a:pt x="3074395" y="812798"/>
                          </a:lnTo>
                          <a:lnTo>
                            <a:pt x="3082575" y="812706"/>
                          </a:lnTo>
                          <a:cubicBezTo>
                            <a:pt x="3082575" y="812706"/>
                            <a:pt x="3096691" y="899881"/>
                            <a:pt x="3068459" y="1028901"/>
                          </a:cubicBezTo>
                          <a:lnTo>
                            <a:pt x="3061713" y="1026218"/>
                          </a:lnTo>
                          <a:lnTo>
                            <a:pt x="2993977" y="1049052"/>
                          </a:lnTo>
                          <a:cubicBezTo>
                            <a:pt x="2960462" y="1177132"/>
                            <a:pt x="2782345" y="1166497"/>
                            <a:pt x="2730706" y="1166497"/>
                          </a:cubicBezTo>
                          <a:cubicBezTo>
                            <a:pt x="2048071" y="1166497"/>
                            <a:pt x="1524926" y="1219660"/>
                            <a:pt x="842291" y="1219660"/>
                          </a:cubicBezTo>
                          <a:cubicBezTo>
                            <a:pt x="391002" y="1219660"/>
                            <a:pt x="182460" y="1137928"/>
                            <a:pt x="89517" y="1076628"/>
                          </a:cubicBezTo>
                          <a:lnTo>
                            <a:pt x="52962" y="1048082"/>
                          </a:lnTo>
                          <a:lnTo>
                            <a:pt x="18574" y="1023624"/>
                          </a:lnTo>
                          <a:cubicBezTo>
                            <a:pt x="18574" y="1023624"/>
                            <a:pt x="-66126" y="671267"/>
                            <a:pt x="126214" y="627222"/>
                          </a:cubicBezTo>
                          <a:cubicBezTo>
                            <a:pt x="320318" y="581416"/>
                            <a:pt x="502071" y="662458"/>
                            <a:pt x="1013800" y="442235"/>
                          </a:cubicBezTo>
                          <a:cubicBezTo>
                            <a:pt x="1244961" y="341814"/>
                            <a:pt x="1546705" y="190300"/>
                            <a:pt x="1971970" y="28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anchorCtr="0" anchor="t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grpSp>
                  <p:nvGrpSpPr>
                    <p:cNvPr id="827" name="Google Shape;827;p22"/>
                    <p:cNvGrpSpPr/>
                    <p:nvPr/>
                  </p:nvGrpSpPr>
                  <p:grpSpPr>
                    <a:xfrm>
                      <a:off x="5831580" y="3966090"/>
                      <a:ext cx="573292" cy="343974"/>
                      <a:chOff x="3595190" y="212751"/>
                      <a:chExt cx="573292" cy="343974"/>
                    </a:xfrm>
                  </p:grpSpPr>
                  <p:sp>
                    <p:nvSpPr>
                      <p:cNvPr id="828" name="Google Shape;828;p22"/>
                      <p:cNvSpPr/>
                      <p:nvPr/>
                    </p:nvSpPr>
                    <p:spPr>
                      <a:xfrm>
                        <a:off x="4037443" y="212751"/>
                        <a:ext cx="131039" cy="141958"/>
                      </a:xfrm>
                      <a:custGeom>
                        <a:rect b="b" l="l" r="r" t="t"/>
                        <a:pathLst>
                          <a:path extrusionOk="0" h="81" w="72">
                            <a:moveTo>
                              <a:pt x="27" y="70"/>
                            </a:moveTo>
                            <a:cubicBezTo>
                              <a:pt x="33" y="79"/>
                              <a:pt x="46" y="81"/>
                              <a:pt x="56" y="76"/>
                            </a:cubicBezTo>
                            <a:cubicBezTo>
                              <a:pt x="67" y="70"/>
                              <a:pt x="72" y="58"/>
                              <a:pt x="67" y="49"/>
                            </a:cubicBezTo>
                            <a:lnTo>
                              <a:pt x="44" y="11"/>
                            </a:lnTo>
                            <a:cubicBezTo>
                              <a:pt x="39" y="2"/>
                              <a:pt x="26" y="0"/>
                              <a:pt x="15" y="6"/>
                            </a:cubicBezTo>
                            <a:cubicBezTo>
                              <a:pt x="4" y="12"/>
                              <a:pt x="0" y="23"/>
                              <a:pt x="5" y="32"/>
                            </a:cubicBezTo>
                            <a:lnTo>
                              <a:pt x="27" y="70"/>
                            </a:lnTo>
                          </a:path>
                        </a:pathLst>
                      </a:custGeom>
                      <a:solidFill>
                        <a:schemeClr val="lt1"/>
                      </a:solidFill>
                      <a:ln cap="flat" cmpd="sng" w="9525">
                        <a:solidFill>
                          <a:schemeClr val="dk1"/>
                        </a:solidFill>
                        <a:prstDash val="solid"/>
                        <a:round/>
                        <a:headEnd len="sm" w="sm" type="none"/>
                        <a:tailEnd len="sm" w="sm" type="none"/>
                      </a:ln>
                    </p:spPr>
                    <p:txBody>
                      <a:bodyPr anchorCtr="0" anchor="t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l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829" name="Google Shape;829;p22"/>
                      <p:cNvSpPr/>
                      <p:nvPr/>
                    </p:nvSpPr>
                    <p:spPr>
                      <a:xfrm>
                        <a:off x="3890027" y="278270"/>
                        <a:ext cx="131039" cy="141958"/>
                      </a:xfrm>
                      <a:custGeom>
                        <a:rect b="b" l="l" r="r" t="t"/>
                        <a:pathLst>
                          <a:path extrusionOk="0" h="82" w="73">
                            <a:moveTo>
                              <a:pt x="28" y="71"/>
                            </a:moveTo>
                            <a:cubicBezTo>
                              <a:pt x="33" y="79"/>
                              <a:pt x="46" y="82"/>
                              <a:pt x="57" y="76"/>
                            </a:cubicBezTo>
                            <a:cubicBezTo>
                              <a:pt x="68" y="70"/>
                              <a:pt x="73" y="58"/>
                              <a:pt x="68" y="49"/>
                            </a:cubicBezTo>
                            <a:lnTo>
                              <a:pt x="45" y="11"/>
                            </a:lnTo>
                            <a:cubicBezTo>
                              <a:pt x="40" y="2"/>
                              <a:pt x="27" y="0"/>
                              <a:pt x="16" y="6"/>
                            </a:cubicBezTo>
                            <a:cubicBezTo>
                              <a:pt x="5" y="12"/>
                              <a:pt x="0" y="24"/>
                              <a:pt x="6" y="32"/>
                            </a:cubicBezTo>
                            <a:lnTo>
                              <a:pt x="28" y="71"/>
                            </a:lnTo>
                            <a:close/>
                          </a:path>
                        </a:pathLst>
                      </a:custGeom>
                      <a:solidFill>
                        <a:schemeClr val="lt1"/>
                      </a:solidFill>
                      <a:ln cap="flat" cmpd="sng" w="9525">
                        <a:solidFill>
                          <a:schemeClr val="dk1"/>
                        </a:solidFill>
                        <a:prstDash val="solid"/>
                        <a:round/>
                        <a:headEnd len="sm" w="sm" type="none"/>
                        <a:tailEnd len="sm" w="sm" type="none"/>
                      </a:ln>
                    </p:spPr>
                    <p:txBody>
                      <a:bodyPr anchorCtr="0" anchor="t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l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830" name="Google Shape;830;p22"/>
                      <p:cNvSpPr/>
                      <p:nvPr/>
                    </p:nvSpPr>
                    <p:spPr>
                      <a:xfrm>
                        <a:off x="3742606" y="343789"/>
                        <a:ext cx="125580" cy="147420"/>
                      </a:xfrm>
                      <a:custGeom>
                        <a:rect b="b" l="l" r="r" t="t"/>
                        <a:pathLst>
                          <a:path extrusionOk="0" h="82" w="73">
                            <a:moveTo>
                              <a:pt x="28" y="71"/>
                            </a:moveTo>
                            <a:cubicBezTo>
                              <a:pt x="33" y="80"/>
                              <a:pt x="46" y="82"/>
                              <a:pt x="57" y="76"/>
                            </a:cubicBezTo>
                            <a:cubicBezTo>
                              <a:pt x="68" y="70"/>
                              <a:pt x="73" y="58"/>
                              <a:pt x="68" y="49"/>
                            </a:cubicBezTo>
                            <a:lnTo>
                              <a:pt x="45" y="11"/>
                            </a:lnTo>
                            <a:cubicBezTo>
                              <a:pt x="40" y="2"/>
                              <a:pt x="27" y="0"/>
                              <a:pt x="16" y="6"/>
                            </a:cubicBezTo>
                            <a:cubicBezTo>
                              <a:pt x="5" y="12"/>
                              <a:pt x="0" y="24"/>
                              <a:pt x="6" y="33"/>
                            </a:cubicBezTo>
                            <a:lnTo>
                              <a:pt x="28" y="71"/>
                            </a:lnTo>
                          </a:path>
                        </a:pathLst>
                      </a:custGeom>
                      <a:solidFill>
                        <a:schemeClr val="lt1"/>
                      </a:solidFill>
                      <a:ln cap="flat" cmpd="sng" w="9525">
                        <a:solidFill>
                          <a:schemeClr val="dk1"/>
                        </a:solidFill>
                        <a:prstDash val="solid"/>
                        <a:round/>
                        <a:headEnd len="sm" w="sm" type="none"/>
                        <a:tailEnd len="sm" w="sm" type="none"/>
                      </a:ln>
                    </p:spPr>
                    <p:txBody>
                      <a:bodyPr anchorCtr="0" anchor="t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l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831" name="Google Shape;831;p22"/>
                      <p:cNvSpPr/>
                      <p:nvPr/>
                    </p:nvSpPr>
                    <p:spPr>
                      <a:xfrm>
                        <a:off x="3595190" y="414767"/>
                        <a:ext cx="125580" cy="141958"/>
                      </a:xfrm>
                      <a:custGeom>
                        <a:rect b="b" l="l" r="r" t="t"/>
                        <a:pathLst>
                          <a:path extrusionOk="0" h="82" w="73">
                            <a:moveTo>
                              <a:pt x="28" y="71"/>
                            </a:moveTo>
                            <a:cubicBezTo>
                              <a:pt x="33" y="80"/>
                              <a:pt x="46" y="82"/>
                              <a:pt x="57" y="76"/>
                            </a:cubicBezTo>
                            <a:cubicBezTo>
                              <a:pt x="68" y="70"/>
                              <a:pt x="73" y="58"/>
                              <a:pt x="67" y="50"/>
                            </a:cubicBezTo>
                            <a:lnTo>
                              <a:pt x="45" y="11"/>
                            </a:lnTo>
                            <a:cubicBezTo>
                              <a:pt x="40" y="3"/>
                              <a:pt x="27" y="0"/>
                              <a:pt x="16" y="6"/>
                            </a:cubicBezTo>
                            <a:cubicBezTo>
                              <a:pt x="5" y="12"/>
                              <a:pt x="0" y="24"/>
                              <a:pt x="5" y="33"/>
                            </a:cubicBezTo>
                            <a:lnTo>
                              <a:pt x="28" y="71"/>
                            </a:lnTo>
                          </a:path>
                        </a:pathLst>
                      </a:custGeom>
                      <a:solidFill>
                        <a:schemeClr val="lt1"/>
                      </a:solidFill>
                      <a:ln cap="flat" cmpd="sng" w="9525">
                        <a:solidFill>
                          <a:schemeClr val="dk1"/>
                        </a:solidFill>
                        <a:prstDash val="solid"/>
                        <a:round/>
                        <a:headEnd len="sm" w="sm" type="none"/>
                        <a:tailEnd len="sm" w="sm" type="none"/>
                      </a:ln>
                    </p:spPr>
                    <p:txBody>
                      <a:bodyPr anchorCtr="0" anchor="t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l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sp>
                  <p:nvSpPr>
                    <p:cNvPr id="832" name="Google Shape;832;p22"/>
                    <p:cNvSpPr/>
                    <p:nvPr/>
                  </p:nvSpPr>
                  <p:spPr>
                    <a:xfrm>
                      <a:off x="5365751" y="4093308"/>
                      <a:ext cx="2155824" cy="414169"/>
                    </a:xfrm>
                    <a:custGeom>
                      <a:rect b="b" l="l" r="r" t="t"/>
                      <a:pathLst>
                        <a:path extrusionOk="0" h="414169" w="2155824">
                          <a:moveTo>
                            <a:pt x="1173981" y="0"/>
                          </a:moveTo>
                          <a:cubicBezTo>
                            <a:pt x="1181032" y="8809"/>
                            <a:pt x="1189846" y="17617"/>
                            <a:pt x="1198659" y="26426"/>
                          </a:cubicBezTo>
                          <a:cubicBezTo>
                            <a:pt x="1177506" y="35234"/>
                            <a:pt x="1154591" y="45804"/>
                            <a:pt x="1128150" y="56375"/>
                          </a:cubicBezTo>
                          <a:cubicBezTo>
                            <a:pt x="1179269" y="118035"/>
                            <a:pt x="1369644" y="322393"/>
                            <a:pt x="1685174" y="322393"/>
                          </a:cubicBezTo>
                          <a:cubicBezTo>
                            <a:pt x="1699276" y="322393"/>
                            <a:pt x="1713378" y="322393"/>
                            <a:pt x="1727480" y="320631"/>
                          </a:cubicBezTo>
                          <a:cubicBezTo>
                            <a:pt x="1933720" y="308299"/>
                            <a:pt x="2051823" y="244878"/>
                            <a:pt x="2115281" y="192026"/>
                          </a:cubicBezTo>
                          <a:cubicBezTo>
                            <a:pt x="2127620" y="183218"/>
                            <a:pt x="2138197" y="172648"/>
                            <a:pt x="2147010" y="163839"/>
                          </a:cubicBezTo>
                          <a:cubicBezTo>
                            <a:pt x="2150536" y="177933"/>
                            <a:pt x="2154061" y="192026"/>
                            <a:pt x="2155824" y="206120"/>
                          </a:cubicBezTo>
                          <a:cubicBezTo>
                            <a:pt x="2083552" y="271303"/>
                            <a:pt x="1954872" y="343533"/>
                            <a:pt x="1729242" y="355865"/>
                          </a:cubicBezTo>
                          <a:cubicBezTo>
                            <a:pt x="1715140" y="357627"/>
                            <a:pt x="1699276" y="357627"/>
                            <a:pt x="1685174" y="357627"/>
                          </a:cubicBezTo>
                          <a:cubicBezTo>
                            <a:pt x="1341441" y="357627"/>
                            <a:pt x="1136964" y="126843"/>
                            <a:pt x="1094658" y="70468"/>
                          </a:cubicBezTo>
                          <a:cubicBezTo>
                            <a:pt x="992420" y="112749"/>
                            <a:pt x="867265" y="163839"/>
                            <a:pt x="738586" y="213167"/>
                          </a:cubicBezTo>
                          <a:cubicBezTo>
                            <a:pt x="386039" y="350580"/>
                            <a:pt x="216816" y="396385"/>
                            <a:pt x="132205" y="406955"/>
                          </a:cubicBezTo>
                          <a:lnTo>
                            <a:pt x="131113" y="414169"/>
                          </a:lnTo>
                          <a:lnTo>
                            <a:pt x="94143" y="414169"/>
                          </a:lnTo>
                          <a:lnTo>
                            <a:pt x="95188" y="408717"/>
                          </a:lnTo>
                          <a:cubicBezTo>
                            <a:pt x="75798" y="408717"/>
                            <a:pt x="63459" y="405193"/>
                            <a:pt x="54645" y="401670"/>
                          </a:cubicBezTo>
                          <a:cubicBezTo>
                            <a:pt x="35255" y="391100"/>
                            <a:pt x="17628" y="380529"/>
                            <a:pt x="0" y="369959"/>
                          </a:cubicBezTo>
                          <a:cubicBezTo>
                            <a:pt x="14102" y="364674"/>
                            <a:pt x="28204" y="359389"/>
                            <a:pt x="42306" y="354104"/>
                          </a:cubicBezTo>
                          <a:cubicBezTo>
                            <a:pt x="52882" y="359389"/>
                            <a:pt x="61696" y="364674"/>
                            <a:pt x="72272" y="369959"/>
                          </a:cubicBezTo>
                          <a:cubicBezTo>
                            <a:pt x="77560" y="373482"/>
                            <a:pt x="86374" y="373482"/>
                            <a:pt x="98713" y="373482"/>
                          </a:cubicBezTo>
                          <a:cubicBezTo>
                            <a:pt x="239732" y="373482"/>
                            <a:pt x="777366" y="167362"/>
                            <a:pt x="1173981" y="0"/>
                          </a:cubicBezTo>
                          <a:close/>
                        </a:path>
                      </a:pathLst>
                    </a:custGeom>
                    <a:solidFill>
                      <a:schemeClr val="lt1"/>
                    </a:solidFill>
                    <a:ln>
                      <a:noFill/>
                    </a:ln>
                  </p:spPr>
                  <p:txBody>
                    <a:bodyPr anchorCtr="0" anchor="t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833" name="Google Shape;833;p22"/>
                    <p:cNvSpPr/>
                    <p:nvPr/>
                  </p:nvSpPr>
                  <p:spPr>
                    <a:xfrm>
                      <a:off x="6683896" y="4432492"/>
                      <a:ext cx="884510" cy="627895"/>
                    </a:xfrm>
                    <a:custGeom>
                      <a:rect b="b" l="l" r="r" t="t"/>
                      <a:pathLst>
                        <a:path extrusionOk="0" h="356" w="501">
                          <a:moveTo>
                            <a:pt x="0" y="356"/>
                          </a:moveTo>
                          <a:cubicBezTo>
                            <a:pt x="180" y="112"/>
                            <a:pt x="393" y="28"/>
                            <a:pt x="498" y="0"/>
                          </a:cubicBezTo>
                          <a:cubicBezTo>
                            <a:pt x="499" y="6"/>
                            <a:pt x="500" y="13"/>
                            <a:pt x="501" y="19"/>
                          </a:cubicBezTo>
                          <a:cubicBezTo>
                            <a:pt x="468" y="28"/>
                            <a:pt x="424" y="43"/>
                            <a:pt x="374" y="67"/>
                          </a:cubicBezTo>
                          <a:cubicBezTo>
                            <a:pt x="281" y="111"/>
                            <a:pt x="148" y="195"/>
                            <a:pt x="29" y="352"/>
                          </a:cubicBezTo>
                          <a:lnTo>
                            <a:pt x="0" y="356"/>
                          </a:lnTo>
                        </a:path>
                      </a:pathLst>
                    </a:custGeom>
                    <a:solidFill>
                      <a:schemeClr val="lt1"/>
                    </a:solidFill>
                    <a:ln>
                      <a:noFill/>
                    </a:ln>
                  </p:spPr>
                  <p:txBody>
                    <a:bodyPr anchorCtr="0" anchor="t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834" name="Google Shape;834;p22"/>
                  <p:cNvSpPr/>
                  <p:nvPr/>
                </p:nvSpPr>
                <p:spPr>
                  <a:xfrm flipH="1" rot="1295621">
                    <a:off x="4589830" y="4170808"/>
                    <a:ext cx="2962247" cy="1422535"/>
                  </a:xfrm>
                  <a:custGeom>
                    <a:rect b="b" l="l" r="r" t="t"/>
                    <a:pathLst>
                      <a:path extrusionOk="0" h="10492" w="10358">
                        <a:moveTo>
                          <a:pt x="321" y="0"/>
                        </a:moveTo>
                        <a:cubicBezTo>
                          <a:pt x="321" y="0"/>
                          <a:pt x="-383" y="1663"/>
                          <a:pt x="296" y="2973"/>
                        </a:cubicBezTo>
                        <a:cubicBezTo>
                          <a:pt x="975" y="4283"/>
                          <a:pt x="2929" y="6609"/>
                          <a:pt x="4393" y="7862"/>
                        </a:cubicBezTo>
                        <a:cubicBezTo>
                          <a:pt x="5857" y="9115"/>
                          <a:pt x="8103" y="10432"/>
                          <a:pt x="9082" y="10491"/>
                        </a:cubicBezTo>
                        <a:cubicBezTo>
                          <a:pt x="10061" y="10550"/>
                          <a:pt x="10579" y="8475"/>
                          <a:pt x="10268" y="8215"/>
                        </a:cubicBezTo>
                        <a:cubicBezTo>
                          <a:pt x="9957" y="7955"/>
                          <a:pt x="10270" y="11180"/>
                          <a:pt x="7215" y="8932"/>
                        </a:cubicBezTo>
                        <a:cubicBezTo>
                          <a:pt x="5567" y="7624"/>
                          <a:pt x="4658" y="6417"/>
                          <a:pt x="4604" y="6292"/>
                        </a:cubicBezTo>
                        <a:cubicBezTo>
                          <a:pt x="4544" y="6171"/>
                          <a:pt x="3104" y="4965"/>
                          <a:pt x="2390" y="3916"/>
                        </a:cubicBezTo>
                        <a:cubicBezTo>
                          <a:pt x="1676" y="2867"/>
                          <a:pt x="1632" y="2841"/>
                          <a:pt x="321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835" name="Google Shape;835;p22"/>
                <p:cNvSpPr/>
                <p:nvPr/>
              </p:nvSpPr>
              <p:spPr>
                <a:xfrm rot="-180000">
                  <a:off x="7033778" y="3412343"/>
                  <a:ext cx="74408" cy="247125"/>
                </a:xfrm>
                <a:custGeom>
                  <a:rect b="b" l="l" r="r" t="t"/>
                  <a:pathLst>
                    <a:path extrusionOk="0" h="1472813" w="443458">
                      <a:moveTo>
                        <a:pt x="283405" y="0"/>
                      </a:moveTo>
                      <a:cubicBezTo>
                        <a:pt x="371800" y="0"/>
                        <a:pt x="443458" y="71658"/>
                        <a:pt x="443458" y="160053"/>
                      </a:cubicBezTo>
                      <a:cubicBezTo>
                        <a:pt x="443458" y="182152"/>
                        <a:pt x="438980" y="203204"/>
                        <a:pt x="430880" y="222353"/>
                      </a:cubicBezTo>
                      <a:lnTo>
                        <a:pt x="426066" y="231223"/>
                      </a:lnTo>
                      <a:lnTo>
                        <a:pt x="426804" y="231650"/>
                      </a:lnTo>
                      <a:lnTo>
                        <a:pt x="375592" y="371571"/>
                      </a:lnTo>
                      <a:cubicBezTo>
                        <a:pt x="364379" y="407622"/>
                        <a:pt x="354458" y="444244"/>
                        <a:pt x="345886" y="481380"/>
                      </a:cubicBezTo>
                      <a:lnTo>
                        <a:pt x="327949" y="575039"/>
                      </a:lnTo>
                      <a:lnTo>
                        <a:pt x="327949" y="1311175"/>
                      </a:lnTo>
                      <a:lnTo>
                        <a:pt x="327949" y="1343505"/>
                      </a:lnTo>
                      <a:lnTo>
                        <a:pt x="321422" y="1343505"/>
                      </a:lnTo>
                      <a:lnTo>
                        <a:pt x="315247" y="1374092"/>
                      </a:lnTo>
                      <a:cubicBezTo>
                        <a:pt x="290709" y="1432106"/>
                        <a:pt x="233264" y="1472813"/>
                        <a:pt x="166311" y="1472813"/>
                      </a:cubicBezTo>
                      <a:cubicBezTo>
                        <a:pt x="99359" y="1472813"/>
                        <a:pt x="41914" y="1432106"/>
                        <a:pt x="17375" y="1374092"/>
                      </a:cubicBezTo>
                      <a:lnTo>
                        <a:pt x="11200" y="1343505"/>
                      </a:lnTo>
                      <a:lnTo>
                        <a:pt x="4676" y="1343505"/>
                      </a:lnTo>
                      <a:lnTo>
                        <a:pt x="4676" y="1311190"/>
                      </a:lnTo>
                      <a:lnTo>
                        <a:pt x="4673" y="1311175"/>
                      </a:lnTo>
                      <a:lnTo>
                        <a:pt x="4676" y="1311160"/>
                      </a:lnTo>
                      <a:lnTo>
                        <a:pt x="4676" y="604596"/>
                      </a:lnTo>
                      <a:lnTo>
                        <a:pt x="0" y="604596"/>
                      </a:lnTo>
                      <a:lnTo>
                        <a:pt x="4676" y="573958"/>
                      </a:lnTo>
                      <a:lnTo>
                        <a:pt x="4676" y="549178"/>
                      </a:lnTo>
                      <a:lnTo>
                        <a:pt x="8458" y="549178"/>
                      </a:lnTo>
                      <a:lnTo>
                        <a:pt x="22994" y="453934"/>
                      </a:lnTo>
                      <a:cubicBezTo>
                        <a:pt x="47723" y="333088"/>
                        <a:pt x="84194" y="216519"/>
                        <a:pt x="131163" y="105472"/>
                      </a:cubicBezTo>
                      <a:lnTo>
                        <a:pt x="147938" y="70649"/>
                      </a:lnTo>
                      <a:lnTo>
                        <a:pt x="149997" y="71837"/>
                      </a:lnTo>
                      <a:lnTo>
                        <a:pt x="150687" y="70566"/>
                      </a:lnTo>
                      <a:cubicBezTo>
                        <a:pt x="179450" y="27992"/>
                        <a:pt x="228159" y="0"/>
                        <a:pt x="283405" y="0"/>
                      </a:cubicBezTo>
                      <a:close/>
                    </a:path>
                  </a:pathLst>
                </a:custGeom>
                <a:solidFill>
                  <a:srgbClr val="26262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836" name="Google Shape;836;p22"/>
              <p:cNvSpPr/>
              <p:nvPr/>
            </p:nvSpPr>
            <p:spPr>
              <a:xfrm>
                <a:off x="5270216" y="3919605"/>
                <a:ext cx="1193116" cy="171164"/>
              </a:xfrm>
              <a:custGeom>
                <a:rect b="b" l="l" r="r" t="t"/>
                <a:pathLst>
                  <a:path extrusionOk="0" h="171164" w="1193116">
                    <a:moveTo>
                      <a:pt x="0" y="0"/>
                    </a:moveTo>
                    <a:cubicBezTo>
                      <a:pt x="150052" y="175998"/>
                      <a:pt x="251304" y="159257"/>
                      <a:pt x="450157" y="170184"/>
                    </a:cubicBezTo>
                    <a:cubicBezTo>
                      <a:pt x="649010" y="181111"/>
                      <a:pt x="1048831" y="97786"/>
                      <a:pt x="1193116" y="65562"/>
                    </a:cubicBezTo>
                  </a:path>
                </a:pathLst>
              </a:custGeom>
              <a:noFill/>
              <a:ln cap="flat" cmpd="sng" w="12700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37" name="Google Shape;837;p22"/>
            <p:cNvGrpSpPr/>
            <p:nvPr/>
          </p:nvGrpSpPr>
          <p:grpSpPr>
            <a:xfrm rot="-415839">
              <a:off x="3604964" y="1342870"/>
              <a:ext cx="818843" cy="750613"/>
              <a:chOff x="8659224" y="246137"/>
              <a:chExt cx="3000375" cy="2750368"/>
            </a:xfrm>
          </p:grpSpPr>
          <p:sp>
            <p:nvSpPr>
              <p:cNvPr id="838" name="Google Shape;838;p22"/>
              <p:cNvSpPr/>
              <p:nvPr/>
            </p:nvSpPr>
            <p:spPr>
              <a:xfrm>
                <a:off x="8810262" y="2510730"/>
                <a:ext cx="2686050" cy="485775"/>
              </a:xfrm>
              <a:custGeom>
                <a:rect b="b" l="l" r="r" t="t"/>
                <a:pathLst>
                  <a:path extrusionOk="0" h="485775" w="2686050">
                    <a:moveTo>
                      <a:pt x="3906" y="45427"/>
                    </a:moveTo>
                    <a:cubicBezTo>
                      <a:pt x="202978" y="87337"/>
                      <a:pt x="385858" y="98767"/>
                      <a:pt x="587788" y="89242"/>
                    </a:cubicBezTo>
                    <a:cubicBezTo>
                      <a:pt x="738283" y="82575"/>
                      <a:pt x="859251" y="37807"/>
                      <a:pt x="1008793" y="24472"/>
                    </a:cubicBezTo>
                    <a:cubicBezTo>
                      <a:pt x="1285018" y="-1245"/>
                      <a:pt x="1562196" y="-13628"/>
                      <a:pt x="1840326" y="22567"/>
                    </a:cubicBezTo>
                    <a:cubicBezTo>
                      <a:pt x="2083213" y="54952"/>
                      <a:pt x="2298478" y="91147"/>
                      <a:pt x="2543271" y="80670"/>
                    </a:cubicBezTo>
                    <a:cubicBezTo>
                      <a:pt x="2600421" y="77812"/>
                      <a:pt x="2638521" y="70192"/>
                      <a:pt x="2690908" y="44475"/>
                    </a:cubicBezTo>
                    <a:cubicBezTo>
                      <a:pt x="2695671" y="139725"/>
                      <a:pt x="2697576" y="292125"/>
                      <a:pt x="2676621" y="385470"/>
                    </a:cubicBezTo>
                    <a:cubicBezTo>
                      <a:pt x="2660428" y="455955"/>
                      <a:pt x="2662333" y="470243"/>
                      <a:pt x="2589943" y="483577"/>
                    </a:cubicBezTo>
                    <a:cubicBezTo>
                      <a:pt x="2537556" y="493102"/>
                      <a:pt x="2485168" y="495007"/>
                      <a:pt x="2431828" y="495007"/>
                    </a:cubicBezTo>
                    <a:cubicBezTo>
                      <a:pt x="1686973" y="495007"/>
                      <a:pt x="999268" y="495007"/>
                      <a:pt x="254413" y="495007"/>
                    </a:cubicBezTo>
                    <a:cubicBezTo>
                      <a:pt x="202026" y="495007"/>
                      <a:pt x="167736" y="495007"/>
                      <a:pt x="115348" y="483577"/>
                    </a:cubicBezTo>
                    <a:cubicBezTo>
                      <a:pt x="42958" y="467385"/>
                      <a:pt x="23908" y="450240"/>
                      <a:pt x="11526" y="377850"/>
                    </a:cubicBezTo>
                    <a:cubicBezTo>
                      <a:pt x="-2762" y="287362"/>
                      <a:pt x="-1809" y="137820"/>
                      <a:pt x="3906" y="45427"/>
                    </a:cubicBezTo>
                    <a:close/>
                  </a:path>
                </a:pathLst>
              </a:custGeom>
              <a:solidFill>
                <a:srgbClr val="B58BF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9" name="Google Shape;839;p22"/>
              <p:cNvSpPr/>
              <p:nvPr/>
            </p:nvSpPr>
            <p:spPr>
              <a:xfrm>
                <a:off x="8659224" y="246137"/>
                <a:ext cx="3000375" cy="2371725"/>
              </a:xfrm>
              <a:custGeom>
                <a:rect b="b" l="l" r="r" t="t"/>
                <a:pathLst>
                  <a:path extrusionOk="0" h="2371725" w="3000375">
                    <a:moveTo>
                      <a:pt x="2877189" y="1405145"/>
                    </a:moveTo>
                    <a:cubicBezTo>
                      <a:pt x="2668592" y="1132730"/>
                      <a:pt x="2690499" y="1269890"/>
                      <a:pt x="2592392" y="839360"/>
                    </a:cubicBezTo>
                    <a:cubicBezTo>
                      <a:pt x="2552387" y="661243"/>
                      <a:pt x="2554292" y="486935"/>
                      <a:pt x="2548577" y="294530"/>
                    </a:cubicBezTo>
                    <a:cubicBezTo>
                      <a:pt x="2533337" y="226902"/>
                      <a:pt x="2499047" y="135462"/>
                      <a:pt x="2434277" y="102125"/>
                    </a:cubicBezTo>
                    <a:cubicBezTo>
                      <a:pt x="2378079" y="73550"/>
                      <a:pt x="2323787" y="59262"/>
                      <a:pt x="2269494" y="25925"/>
                    </a:cubicBezTo>
                    <a:cubicBezTo>
                      <a:pt x="2213297" y="-8365"/>
                      <a:pt x="2156147" y="-7413"/>
                      <a:pt x="2101854" y="24972"/>
                    </a:cubicBezTo>
                    <a:cubicBezTo>
                      <a:pt x="2049467" y="56405"/>
                      <a:pt x="1966599" y="141177"/>
                      <a:pt x="1883732" y="187850"/>
                    </a:cubicBezTo>
                    <a:cubicBezTo>
                      <a:pt x="1547499" y="343107"/>
                      <a:pt x="1382717" y="311675"/>
                      <a:pt x="1201742" y="225950"/>
                    </a:cubicBezTo>
                    <a:cubicBezTo>
                      <a:pt x="1085537" y="183087"/>
                      <a:pt x="981714" y="80217"/>
                      <a:pt x="876939" y="18305"/>
                    </a:cubicBezTo>
                    <a:cubicBezTo>
                      <a:pt x="828362" y="-10270"/>
                      <a:pt x="775022" y="-3603"/>
                      <a:pt x="725492" y="25925"/>
                    </a:cubicBezTo>
                    <a:cubicBezTo>
                      <a:pt x="672152" y="57357"/>
                      <a:pt x="619764" y="90695"/>
                      <a:pt x="564519" y="119270"/>
                    </a:cubicBezTo>
                    <a:cubicBezTo>
                      <a:pt x="493082" y="155465"/>
                      <a:pt x="457839" y="233570"/>
                      <a:pt x="442599" y="307865"/>
                    </a:cubicBezTo>
                    <a:cubicBezTo>
                      <a:pt x="458792" y="459312"/>
                      <a:pt x="436884" y="756493"/>
                      <a:pt x="420692" y="859363"/>
                    </a:cubicBezTo>
                    <a:cubicBezTo>
                      <a:pt x="315917" y="1289893"/>
                      <a:pt x="245432" y="1252745"/>
                      <a:pt x="21594" y="1550877"/>
                    </a:cubicBezTo>
                    <a:cubicBezTo>
                      <a:pt x="2544" y="1580405"/>
                      <a:pt x="-3171" y="1606123"/>
                      <a:pt x="1592" y="1639460"/>
                    </a:cubicBezTo>
                    <a:cubicBezTo>
                      <a:pt x="22547" y="1784240"/>
                      <a:pt x="41597" y="1844248"/>
                      <a:pt x="63504" y="1989027"/>
                    </a:cubicBezTo>
                    <a:cubicBezTo>
                      <a:pt x="81602" y="2107138"/>
                      <a:pt x="124464" y="2196673"/>
                      <a:pt x="154944" y="2311925"/>
                    </a:cubicBezTo>
                    <a:cubicBezTo>
                      <a:pt x="168279" y="2328118"/>
                      <a:pt x="186377" y="2334785"/>
                      <a:pt x="206379" y="2338595"/>
                    </a:cubicBezTo>
                    <a:cubicBezTo>
                      <a:pt x="310202" y="2359550"/>
                      <a:pt x="396879" y="2370028"/>
                      <a:pt x="502607" y="2374790"/>
                    </a:cubicBezTo>
                    <a:cubicBezTo>
                      <a:pt x="690249" y="2383363"/>
                      <a:pt x="848364" y="2370028"/>
                      <a:pt x="1035054" y="2345263"/>
                    </a:cubicBezTo>
                    <a:cubicBezTo>
                      <a:pt x="1303659" y="2309068"/>
                      <a:pt x="1573217" y="2291923"/>
                      <a:pt x="1843727" y="2312878"/>
                    </a:cubicBezTo>
                    <a:cubicBezTo>
                      <a:pt x="2032322" y="2327165"/>
                      <a:pt x="2219012" y="2355740"/>
                      <a:pt x="2407607" y="2363360"/>
                    </a:cubicBezTo>
                    <a:cubicBezTo>
                      <a:pt x="2541909" y="2369075"/>
                      <a:pt x="2628587" y="2375743"/>
                      <a:pt x="2762889" y="2354788"/>
                    </a:cubicBezTo>
                    <a:cubicBezTo>
                      <a:pt x="2794322" y="2350025"/>
                      <a:pt x="2825754" y="2344310"/>
                      <a:pt x="2844804" y="2312878"/>
                    </a:cubicBezTo>
                    <a:cubicBezTo>
                      <a:pt x="2848614" y="2296685"/>
                      <a:pt x="2852424" y="2280493"/>
                      <a:pt x="2855282" y="2264300"/>
                    </a:cubicBezTo>
                    <a:cubicBezTo>
                      <a:pt x="2897192" y="2055702"/>
                      <a:pt x="2948627" y="1957595"/>
                      <a:pt x="2983869" y="1748045"/>
                    </a:cubicBezTo>
                    <a:cubicBezTo>
                      <a:pt x="3001014" y="1648033"/>
                      <a:pt x="3001014" y="1648033"/>
                      <a:pt x="3005777" y="1537543"/>
                    </a:cubicBezTo>
                    <a:cubicBezTo>
                      <a:pt x="2993394" y="1524208"/>
                      <a:pt x="2883857" y="1418480"/>
                      <a:pt x="2877189" y="1405145"/>
                    </a:cubicBezTo>
                    <a:close/>
                    <a:moveTo>
                      <a:pt x="1241747" y="1214645"/>
                    </a:moveTo>
                    <a:cubicBezTo>
                      <a:pt x="1233174" y="1279415"/>
                      <a:pt x="1230317" y="1282273"/>
                      <a:pt x="1175072" y="1261318"/>
                    </a:cubicBezTo>
                    <a:cubicBezTo>
                      <a:pt x="964569" y="1183213"/>
                      <a:pt x="850269" y="962233"/>
                      <a:pt x="784547" y="726013"/>
                    </a:cubicBezTo>
                    <a:cubicBezTo>
                      <a:pt x="729302" y="527893"/>
                      <a:pt x="719777" y="325010"/>
                      <a:pt x="741684" y="111650"/>
                    </a:cubicBezTo>
                    <a:cubicBezTo>
                      <a:pt x="994097" y="265955"/>
                      <a:pt x="1178882" y="477410"/>
                      <a:pt x="1241747" y="805070"/>
                    </a:cubicBezTo>
                    <a:cubicBezTo>
                      <a:pt x="1265559" y="925085"/>
                      <a:pt x="1257939" y="1093678"/>
                      <a:pt x="1241747" y="1214645"/>
                    </a:cubicBezTo>
                    <a:close/>
                    <a:moveTo>
                      <a:pt x="2114237" y="1021288"/>
                    </a:moveTo>
                    <a:cubicBezTo>
                      <a:pt x="2037084" y="1147018"/>
                      <a:pt x="1930404" y="1224170"/>
                      <a:pt x="1803722" y="1267033"/>
                    </a:cubicBezTo>
                    <a:cubicBezTo>
                      <a:pt x="1773242" y="1277510"/>
                      <a:pt x="1763717" y="1271795"/>
                      <a:pt x="1758002" y="1235600"/>
                    </a:cubicBezTo>
                    <a:cubicBezTo>
                      <a:pt x="1706567" y="868888"/>
                      <a:pt x="1814199" y="518368"/>
                      <a:pt x="2057087" y="276433"/>
                    </a:cubicBezTo>
                    <a:cubicBezTo>
                      <a:pt x="2113284" y="220235"/>
                      <a:pt x="2176149" y="175467"/>
                      <a:pt x="2240919" y="132605"/>
                    </a:cubicBezTo>
                    <a:cubicBezTo>
                      <a:pt x="2271399" y="112602"/>
                      <a:pt x="2279019" y="124985"/>
                      <a:pt x="2279019" y="157370"/>
                    </a:cubicBezTo>
                    <a:cubicBezTo>
                      <a:pt x="2279972" y="210710"/>
                      <a:pt x="2279019" y="264050"/>
                      <a:pt x="2279019" y="317390"/>
                    </a:cubicBezTo>
                    <a:cubicBezTo>
                      <a:pt x="2283782" y="552658"/>
                      <a:pt x="2234252" y="824120"/>
                      <a:pt x="2114237" y="102128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40" name="Google Shape;840;p22"/>
            <p:cNvGrpSpPr/>
            <p:nvPr/>
          </p:nvGrpSpPr>
          <p:grpSpPr>
            <a:xfrm rot="-415839">
              <a:off x="2800887" y="3031978"/>
              <a:ext cx="913871" cy="615042"/>
              <a:chOff x="8476983" y="4543072"/>
              <a:chExt cx="3348573" cy="2253615"/>
            </a:xfrm>
          </p:grpSpPr>
          <p:sp>
            <p:nvSpPr>
              <p:cNvPr id="841" name="Google Shape;841;p22"/>
              <p:cNvSpPr/>
              <p:nvPr/>
            </p:nvSpPr>
            <p:spPr>
              <a:xfrm>
                <a:off x="8482281" y="4853587"/>
                <a:ext cx="3343275" cy="1943100"/>
              </a:xfrm>
              <a:custGeom>
                <a:rect b="b" l="l" r="r" t="t"/>
                <a:pathLst>
                  <a:path extrusionOk="0" h="1943100" w="3343275">
                    <a:moveTo>
                      <a:pt x="3248442" y="599123"/>
                    </a:moveTo>
                    <a:cubicBezTo>
                      <a:pt x="3217962" y="398145"/>
                      <a:pt x="3156050" y="197168"/>
                      <a:pt x="3105567" y="0"/>
                    </a:cubicBezTo>
                    <a:cubicBezTo>
                      <a:pt x="3059847" y="46673"/>
                      <a:pt x="3002697" y="46673"/>
                      <a:pt x="2942690" y="46673"/>
                    </a:cubicBezTo>
                    <a:cubicBezTo>
                      <a:pt x="2842677" y="46673"/>
                      <a:pt x="1317725" y="45720"/>
                      <a:pt x="1317725" y="45720"/>
                    </a:cubicBezTo>
                    <a:cubicBezTo>
                      <a:pt x="1316772" y="45720"/>
                      <a:pt x="510005" y="45720"/>
                      <a:pt x="467142" y="45720"/>
                    </a:cubicBezTo>
                    <a:cubicBezTo>
                      <a:pt x="384275" y="45720"/>
                      <a:pt x="316647" y="59055"/>
                      <a:pt x="241400" y="7620"/>
                    </a:cubicBezTo>
                    <a:cubicBezTo>
                      <a:pt x="237590" y="20955"/>
                      <a:pt x="232827" y="33338"/>
                      <a:pt x="229970" y="46673"/>
                    </a:cubicBezTo>
                    <a:cubicBezTo>
                      <a:pt x="180440" y="273368"/>
                      <a:pt x="112812" y="501968"/>
                      <a:pt x="81380" y="731520"/>
                    </a:cubicBezTo>
                    <a:cubicBezTo>
                      <a:pt x="33755" y="1074420"/>
                      <a:pt x="-12918" y="1419225"/>
                      <a:pt x="3275" y="1764982"/>
                    </a:cubicBezTo>
                    <a:cubicBezTo>
                      <a:pt x="7085" y="1853565"/>
                      <a:pt x="8037" y="1865948"/>
                      <a:pt x="70902" y="1930718"/>
                    </a:cubicBezTo>
                    <a:cubicBezTo>
                      <a:pt x="94715" y="1942148"/>
                      <a:pt x="147102" y="1948815"/>
                      <a:pt x="173772" y="1948815"/>
                    </a:cubicBezTo>
                    <a:cubicBezTo>
                      <a:pt x="602397" y="1948815"/>
                      <a:pt x="1003400" y="1948815"/>
                      <a:pt x="1432025" y="1948815"/>
                    </a:cubicBezTo>
                    <a:cubicBezTo>
                      <a:pt x="1458695" y="1948815"/>
                      <a:pt x="1483460" y="1945957"/>
                      <a:pt x="1505367" y="1930718"/>
                    </a:cubicBezTo>
                    <a:cubicBezTo>
                      <a:pt x="1544420" y="1883093"/>
                      <a:pt x="1542515" y="1891665"/>
                      <a:pt x="1560612" y="1834515"/>
                    </a:cubicBezTo>
                    <a:cubicBezTo>
                      <a:pt x="1580615" y="1771650"/>
                      <a:pt x="1604427" y="1707832"/>
                      <a:pt x="1620620" y="1643063"/>
                    </a:cubicBezTo>
                    <a:cubicBezTo>
                      <a:pt x="1628240" y="1610678"/>
                      <a:pt x="1634907" y="1541145"/>
                      <a:pt x="1660625" y="1542098"/>
                    </a:cubicBezTo>
                    <a:cubicBezTo>
                      <a:pt x="1684437" y="1543050"/>
                      <a:pt x="1686342" y="1595438"/>
                      <a:pt x="1712060" y="1640205"/>
                    </a:cubicBezTo>
                    <a:cubicBezTo>
                      <a:pt x="1740635" y="1691640"/>
                      <a:pt x="1756827" y="1750695"/>
                      <a:pt x="1783497" y="1812607"/>
                    </a:cubicBezTo>
                    <a:cubicBezTo>
                      <a:pt x="1809215" y="1873568"/>
                      <a:pt x="1795880" y="1879282"/>
                      <a:pt x="1844457" y="1931670"/>
                    </a:cubicBezTo>
                    <a:cubicBezTo>
                      <a:pt x="1870175" y="1945005"/>
                      <a:pt x="1897797" y="1948815"/>
                      <a:pt x="1927325" y="1948815"/>
                    </a:cubicBezTo>
                    <a:cubicBezTo>
                      <a:pt x="2352140" y="1948815"/>
                      <a:pt x="2747427" y="1948815"/>
                      <a:pt x="3172242" y="1948815"/>
                    </a:cubicBezTo>
                    <a:cubicBezTo>
                      <a:pt x="3199865" y="1948815"/>
                      <a:pt x="3226535" y="1945957"/>
                      <a:pt x="3250347" y="1930718"/>
                    </a:cubicBezTo>
                    <a:cubicBezTo>
                      <a:pt x="3274160" y="1910715"/>
                      <a:pt x="3313212" y="1884998"/>
                      <a:pt x="3324642" y="1856423"/>
                    </a:cubicBezTo>
                    <a:cubicBezTo>
                      <a:pt x="3365600" y="1757363"/>
                      <a:pt x="3348455" y="1749743"/>
                      <a:pt x="3351312" y="1660207"/>
                    </a:cubicBezTo>
                    <a:cubicBezTo>
                      <a:pt x="3361790" y="1303973"/>
                      <a:pt x="3301783" y="950595"/>
                      <a:pt x="3248442" y="59912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2" name="Google Shape;842;p22"/>
              <p:cNvSpPr/>
              <p:nvPr/>
            </p:nvSpPr>
            <p:spPr>
              <a:xfrm>
                <a:off x="8717013" y="4543072"/>
                <a:ext cx="2867025" cy="352425"/>
              </a:xfrm>
              <a:custGeom>
                <a:rect b="b" l="l" r="r" t="t"/>
                <a:pathLst>
                  <a:path extrusionOk="0" h="352425" w="2867025">
                    <a:moveTo>
                      <a:pt x="2721293" y="0"/>
                    </a:moveTo>
                    <a:lnTo>
                      <a:pt x="154305" y="0"/>
                    </a:lnTo>
                    <a:cubicBezTo>
                      <a:pt x="121920" y="0"/>
                      <a:pt x="95250" y="26670"/>
                      <a:pt x="95250" y="60007"/>
                    </a:cubicBezTo>
                    <a:lnTo>
                      <a:pt x="0" y="298132"/>
                    </a:lnTo>
                    <a:cubicBezTo>
                      <a:pt x="0" y="330517"/>
                      <a:pt x="26670" y="358140"/>
                      <a:pt x="59055" y="358140"/>
                    </a:cubicBezTo>
                    <a:lnTo>
                      <a:pt x="2816543" y="358140"/>
                    </a:lnTo>
                    <a:cubicBezTo>
                      <a:pt x="2848928" y="358140"/>
                      <a:pt x="2875598" y="331470"/>
                      <a:pt x="2875598" y="298132"/>
                    </a:cubicBezTo>
                    <a:lnTo>
                      <a:pt x="2780348" y="60007"/>
                    </a:lnTo>
                    <a:cubicBezTo>
                      <a:pt x="2781300" y="26670"/>
                      <a:pt x="2754630" y="0"/>
                      <a:pt x="2721293" y="0"/>
                    </a:cubicBezTo>
                    <a:close/>
                  </a:path>
                </a:pathLst>
              </a:custGeom>
              <a:solidFill>
                <a:srgbClr val="B58BF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3" name="Google Shape;843;p22"/>
              <p:cNvSpPr/>
              <p:nvPr/>
            </p:nvSpPr>
            <p:spPr>
              <a:xfrm>
                <a:off x="9815747" y="4664422"/>
                <a:ext cx="276225" cy="609600"/>
              </a:xfrm>
              <a:custGeom>
                <a:rect b="b" l="l" r="r" t="t"/>
                <a:pathLst>
                  <a:path extrusionOk="0" h="609600" w="276225">
                    <a:moveTo>
                      <a:pt x="176663" y="51053"/>
                    </a:moveTo>
                    <a:cubicBezTo>
                      <a:pt x="121418" y="116776"/>
                      <a:pt x="90938" y="198690"/>
                      <a:pt x="53791" y="275843"/>
                    </a:cubicBezTo>
                    <a:cubicBezTo>
                      <a:pt x="55696" y="297751"/>
                      <a:pt x="45218" y="317753"/>
                      <a:pt x="40456" y="337755"/>
                    </a:cubicBezTo>
                    <a:cubicBezTo>
                      <a:pt x="17596" y="426338"/>
                      <a:pt x="-3359" y="514920"/>
                      <a:pt x="451" y="608265"/>
                    </a:cubicBezTo>
                    <a:cubicBezTo>
                      <a:pt x="26168" y="615885"/>
                      <a:pt x="52838" y="619695"/>
                      <a:pt x="80461" y="617790"/>
                    </a:cubicBezTo>
                    <a:cubicBezTo>
                      <a:pt x="86176" y="496823"/>
                      <a:pt x="107131" y="379665"/>
                      <a:pt x="151898" y="269176"/>
                    </a:cubicBezTo>
                    <a:cubicBezTo>
                      <a:pt x="173806" y="210120"/>
                      <a:pt x="204286" y="157733"/>
                      <a:pt x="241433" y="108203"/>
                    </a:cubicBezTo>
                    <a:cubicBezTo>
                      <a:pt x="262388" y="79628"/>
                      <a:pt x="300488" y="51053"/>
                      <a:pt x="259531" y="13905"/>
                    </a:cubicBezTo>
                    <a:cubicBezTo>
                      <a:pt x="217621" y="-24195"/>
                      <a:pt x="198571" y="25336"/>
                      <a:pt x="176663" y="5105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4" name="Google Shape;844;p22"/>
              <p:cNvSpPr/>
              <p:nvPr/>
            </p:nvSpPr>
            <p:spPr>
              <a:xfrm>
                <a:off x="10213069" y="4665435"/>
                <a:ext cx="276225" cy="609600"/>
              </a:xfrm>
              <a:custGeom>
                <a:rect b="b" l="l" r="r" t="t"/>
                <a:pathLst>
                  <a:path extrusionOk="0" h="609600" w="276225">
                    <a:moveTo>
                      <a:pt x="219396" y="272925"/>
                    </a:moveTo>
                    <a:cubicBezTo>
                      <a:pt x="185106" y="184342"/>
                      <a:pt x="145101" y="100522"/>
                      <a:pt x="84141" y="29085"/>
                    </a:cubicBezTo>
                    <a:cubicBezTo>
                      <a:pt x="64139" y="6225"/>
                      <a:pt x="43184" y="-14730"/>
                      <a:pt x="15561" y="13845"/>
                    </a:cubicBezTo>
                    <a:cubicBezTo>
                      <a:pt x="-11109" y="40515"/>
                      <a:pt x="321" y="65280"/>
                      <a:pt x="21276" y="90045"/>
                    </a:cubicBezTo>
                    <a:cubicBezTo>
                      <a:pt x="66044" y="144338"/>
                      <a:pt x="103191" y="203392"/>
                      <a:pt x="125099" y="273877"/>
                    </a:cubicBezTo>
                    <a:cubicBezTo>
                      <a:pt x="132719" y="293880"/>
                      <a:pt x="141291" y="312930"/>
                      <a:pt x="147959" y="332932"/>
                    </a:cubicBezTo>
                    <a:cubicBezTo>
                      <a:pt x="179391" y="423420"/>
                      <a:pt x="186059" y="518670"/>
                      <a:pt x="199394" y="613920"/>
                    </a:cubicBezTo>
                    <a:cubicBezTo>
                      <a:pt x="226064" y="617730"/>
                      <a:pt x="253686" y="620588"/>
                      <a:pt x="280356" y="613920"/>
                    </a:cubicBezTo>
                    <a:cubicBezTo>
                      <a:pt x="273689" y="496763"/>
                      <a:pt x="254639" y="383415"/>
                      <a:pt x="219396" y="27292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5" name="Google Shape;845;p22"/>
              <p:cNvSpPr/>
              <p:nvPr/>
            </p:nvSpPr>
            <p:spPr>
              <a:xfrm>
                <a:off x="8476983" y="6604282"/>
                <a:ext cx="1581150" cy="85725"/>
              </a:xfrm>
              <a:custGeom>
                <a:rect b="b" l="l" r="r" t="t"/>
                <a:pathLst>
                  <a:path extrusionOk="0" h="85725" w="1581150">
                    <a:moveTo>
                      <a:pt x="5715" y="91440"/>
                    </a:moveTo>
                    <a:lnTo>
                      <a:pt x="1559243" y="91440"/>
                    </a:lnTo>
                    <a:cubicBezTo>
                      <a:pt x="1568768" y="60960"/>
                      <a:pt x="1579245" y="30480"/>
                      <a:pt x="1589723" y="0"/>
                    </a:cubicBezTo>
                    <a:lnTo>
                      <a:pt x="0" y="0"/>
                    </a:lnTo>
                    <a:cubicBezTo>
                      <a:pt x="0" y="8573"/>
                      <a:pt x="953" y="17145"/>
                      <a:pt x="953" y="25718"/>
                    </a:cubicBezTo>
                    <a:cubicBezTo>
                      <a:pt x="1905" y="53340"/>
                      <a:pt x="2858" y="74295"/>
                      <a:pt x="5715" y="91440"/>
                    </a:cubicBezTo>
                    <a:close/>
                  </a:path>
                </a:pathLst>
              </a:custGeom>
              <a:solidFill>
                <a:srgbClr val="B58BF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6" name="Google Shape;846;p22"/>
              <p:cNvSpPr/>
              <p:nvPr/>
            </p:nvSpPr>
            <p:spPr>
              <a:xfrm>
                <a:off x="10228630" y="6604282"/>
                <a:ext cx="1590675" cy="85725"/>
              </a:xfrm>
              <a:custGeom>
                <a:rect b="b" l="l" r="r" t="t"/>
                <a:pathLst>
                  <a:path extrusionOk="0" h="85725" w="1590675">
                    <a:moveTo>
                      <a:pt x="1597343" y="0"/>
                    </a:moveTo>
                    <a:lnTo>
                      <a:pt x="0" y="0"/>
                    </a:lnTo>
                    <a:cubicBezTo>
                      <a:pt x="8573" y="23813"/>
                      <a:pt x="18098" y="48578"/>
                      <a:pt x="28575" y="73343"/>
                    </a:cubicBezTo>
                    <a:cubicBezTo>
                      <a:pt x="31433" y="80010"/>
                      <a:pt x="34290" y="85725"/>
                      <a:pt x="36195" y="91440"/>
                    </a:cubicBezTo>
                    <a:lnTo>
                      <a:pt x="1580198" y="91440"/>
                    </a:lnTo>
                    <a:cubicBezTo>
                      <a:pt x="1595438" y="48578"/>
                      <a:pt x="1597343" y="25718"/>
                      <a:pt x="1597343" y="0"/>
                    </a:cubicBezTo>
                    <a:close/>
                  </a:path>
                </a:pathLst>
              </a:custGeom>
              <a:solidFill>
                <a:srgbClr val="B58BF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7" name="Google Shape;847;p22"/>
              <p:cNvSpPr/>
              <p:nvPr/>
            </p:nvSpPr>
            <p:spPr>
              <a:xfrm>
                <a:off x="9790480" y="5168865"/>
                <a:ext cx="142875" cy="161925"/>
              </a:xfrm>
              <a:custGeom>
                <a:rect b="b" l="l" r="r" t="t"/>
                <a:pathLst>
                  <a:path extrusionOk="0" h="161925" w="142875">
                    <a:moveTo>
                      <a:pt x="74295" y="161925"/>
                    </a:moveTo>
                    <a:lnTo>
                      <a:pt x="74295" y="161925"/>
                    </a:lnTo>
                    <a:cubicBezTo>
                      <a:pt x="33338" y="161925"/>
                      <a:pt x="0" y="128588"/>
                      <a:pt x="0" y="87630"/>
                    </a:cubicBezTo>
                    <a:lnTo>
                      <a:pt x="0" y="74295"/>
                    </a:lnTo>
                    <a:cubicBezTo>
                      <a:pt x="0" y="33338"/>
                      <a:pt x="33338" y="0"/>
                      <a:pt x="74295" y="0"/>
                    </a:cubicBezTo>
                    <a:lnTo>
                      <a:pt x="74295" y="0"/>
                    </a:lnTo>
                    <a:cubicBezTo>
                      <a:pt x="115253" y="0"/>
                      <a:pt x="148590" y="33338"/>
                      <a:pt x="148590" y="74295"/>
                    </a:cubicBezTo>
                    <a:lnTo>
                      <a:pt x="148590" y="87630"/>
                    </a:lnTo>
                    <a:cubicBezTo>
                      <a:pt x="148590" y="127635"/>
                      <a:pt x="115253" y="161925"/>
                      <a:pt x="74295" y="161925"/>
                    </a:cubicBezTo>
                    <a:close/>
                  </a:path>
                </a:pathLst>
              </a:custGeom>
              <a:solidFill>
                <a:srgbClr val="B58BF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8" name="Google Shape;848;p22"/>
              <p:cNvSpPr/>
              <p:nvPr/>
            </p:nvSpPr>
            <p:spPr>
              <a:xfrm>
                <a:off x="10371505" y="5168865"/>
                <a:ext cx="142875" cy="161925"/>
              </a:xfrm>
              <a:custGeom>
                <a:rect b="b" l="l" r="r" t="t"/>
                <a:pathLst>
                  <a:path extrusionOk="0" h="161925" w="142875">
                    <a:moveTo>
                      <a:pt x="74295" y="161925"/>
                    </a:moveTo>
                    <a:lnTo>
                      <a:pt x="74295" y="161925"/>
                    </a:lnTo>
                    <a:cubicBezTo>
                      <a:pt x="33338" y="161925"/>
                      <a:pt x="0" y="128588"/>
                      <a:pt x="0" y="87630"/>
                    </a:cubicBezTo>
                    <a:lnTo>
                      <a:pt x="0" y="74295"/>
                    </a:lnTo>
                    <a:cubicBezTo>
                      <a:pt x="0" y="33338"/>
                      <a:pt x="33338" y="0"/>
                      <a:pt x="74295" y="0"/>
                    </a:cubicBezTo>
                    <a:lnTo>
                      <a:pt x="74295" y="0"/>
                    </a:lnTo>
                    <a:cubicBezTo>
                      <a:pt x="115253" y="0"/>
                      <a:pt x="148590" y="33338"/>
                      <a:pt x="148590" y="74295"/>
                    </a:cubicBezTo>
                    <a:lnTo>
                      <a:pt x="148590" y="87630"/>
                    </a:lnTo>
                    <a:cubicBezTo>
                      <a:pt x="148590" y="127635"/>
                      <a:pt x="115253" y="161925"/>
                      <a:pt x="74295" y="161925"/>
                    </a:cubicBezTo>
                    <a:close/>
                  </a:path>
                </a:pathLst>
              </a:custGeom>
              <a:solidFill>
                <a:srgbClr val="B58BF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49" name="Google Shape;849;p22"/>
            <p:cNvGrpSpPr/>
            <p:nvPr/>
          </p:nvGrpSpPr>
          <p:grpSpPr>
            <a:xfrm>
              <a:off x="2259384" y="1300390"/>
              <a:ext cx="986880" cy="1479604"/>
              <a:chOff x="5743383" y="-116002"/>
              <a:chExt cx="1110310" cy="1664659"/>
            </a:xfrm>
          </p:grpSpPr>
          <p:grpSp>
            <p:nvGrpSpPr>
              <p:cNvPr id="850" name="Google Shape;850;p22"/>
              <p:cNvGrpSpPr/>
              <p:nvPr/>
            </p:nvGrpSpPr>
            <p:grpSpPr>
              <a:xfrm rot="316524">
                <a:off x="5789259" y="513959"/>
                <a:ext cx="423031" cy="1017405"/>
                <a:chOff x="5855038" y="339273"/>
                <a:chExt cx="423031" cy="1017405"/>
              </a:xfrm>
            </p:grpSpPr>
            <p:sp>
              <p:nvSpPr>
                <p:cNvPr id="851" name="Google Shape;851;p22"/>
                <p:cNvSpPr/>
                <p:nvPr/>
              </p:nvSpPr>
              <p:spPr>
                <a:xfrm>
                  <a:off x="5855038" y="339273"/>
                  <a:ext cx="423031" cy="1017405"/>
                </a:xfrm>
                <a:custGeom>
                  <a:rect b="b" l="l" r="r" t="t"/>
                  <a:pathLst>
                    <a:path extrusionOk="0" h="4158005" w="1728874">
                      <a:moveTo>
                        <a:pt x="843779" y="27903"/>
                      </a:moveTo>
                      <a:cubicBezTo>
                        <a:pt x="997424" y="-5055"/>
                        <a:pt x="1229587" y="-9901"/>
                        <a:pt x="1355604" y="19180"/>
                      </a:cubicBezTo>
                      <a:cubicBezTo>
                        <a:pt x="1481621" y="48261"/>
                        <a:pt x="1547538" y="103514"/>
                        <a:pt x="1599884" y="202389"/>
                      </a:cubicBezTo>
                      <a:cubicBezTo>
                        <a:pt x="1646414" y="286725"/>
                        <a:pt x="1666769" y="382691"/>
                        <a:pt x="1687127" y="475750"/>
                      </a:cubicBezTo>
                      <a:cubicBezTo>
                        <a:pt x="1722024" y="656052"/>
                        <a:pt x="1736563" y="839264"/>
                        <a:pt x="1724931" y="1022472"/>
                      </a:cubicBezTo>
                      <a:cubicBezTo>
                        <a:pt x="1719114" y="1159154"/>
                        <a:pt x="1698759" y="1292927"/>
                        <a:pt x="1658046" y="1423790"/>
                      </a:cubicBezTo>
                      <a:cubicBezTo>
                        <a:pt x="1619271" y="1556593"/>
                        <a:pt x="1520395" y="1752405"/>
                        <a:pt x="1492283" y="1819291"/>
                      </a:cubicBezTo>
                      <a:cubicBezTo>
                        <a:pt x="1492283" y="1822200"/>
                        <a:pt x="1489376" y="1822200"/>
                        <a:pt x="1489376" y="1825107"/>
                      </a:cubicBezTo>
                      <a:cubicBezTo>
                        <a:pt x="1425398" y="2002502"/>
                        <a:pt x="1369484" y="2212871"/>
                        <a:pt x="1352036" y="2401899"/>
                      </a:cubicBezTo>
                      <a:lnTo>
                        <a:pt x="1361276" y="2791078"/>
                      </a:lnTo>
                      <a:lnTo>
                        <a:pt x="1364327" y="2787688"/>
                      </a:lnTo>
                      <a:cubicBezTo>
                        <a:pt x="1378869" y="2938909"/>
                        <a:pt x="1373052" y="3090130"/>
                        <a:pt x="1375959" y="3238442"/>
                      </a:cubicBezTo>
                      <a:cubicBezTo>
                        <a:pt x="1375959" y="3412928"/>
                        <a:pt x="1435760" y="3602384"/>
                        <a:pt x="1378869" y="3764809"/>
                      </a:cubicBezTo>
                      <a:cubicBezTo>
                        <a:pt x="1290492" y="4017127"/>
                        <a:pt x="1095192" y="4139495"/>
                        <a:pt x="900020" y="4154822"/>
                      </a:cubicBezTo>
                      <a:cubicBezTo>
                        <a:pt x="716172" y="4169260"/>
                        <a:pt x="448479" y="4133239"/>
                        <a:pt x="316480" y="4074053"/>
                      </a:cubicBezTo>
                      <a:cubicBezTo>
                        <a:pt x="184482" y="4014867"/>
                        <a:pt x="122571" y="3904397"/>
                        <a:pt x="108029" y="3799706"/>
                      </a:cubicBezTo>
                      <a:cubicBezTo>
                        <a:pt x="80887" y="3634429"/>
                        <a:pt x="100760" y="3252499"/>
                        <a:pt x="99306" y="3055233"/>
                      </a:cubicBezTo>
                      <a:cubicBezTo>
                        <a:pt x="102213" y="2909828"/>
                        <a:pt x="105122" y="2761514"/>
                        <a:pt x="99306" y="2616109"/>
                      </a:cubicBezTo>
                      <a:cubicBezTo>
                        <a:pt x="93490" y="2435807"/>
                        <a:pt x="81858" y="2258415"/>
                        <a:pt x="55683" y="2081019"/>
                      </a:cubicBezTo>
                      <a:cubicBezTo>
                        <a:pt x="39204" y="1865336"/>
                        <a:pt x="-4810" y="1539979"/>
                        <a:pt x="431" y="1322008"/>
                      </a:cubicBezTo>
                      <a:cubicBezTo>
                        <a:pt x="11335" y="1136615"/>
                        <a:pt x="38599" y="952860"/>
                        <a:pt x="87128" y="773195"/>
                      </a:cubicBezTo>
                      <a:cubicBezTo>
                        <a:pt x="130237" y="560614"/>
                        <a:pt x="263879" y="402352"/>
                        <a:pt x="433736" y="216931"/>
                      </a:cubicBezTo>
                      <a:cubicBezTo>
                        <a:pt x="558785" y="129688"/>
                        <a:pt x="692558" y="62800"/>
                        <a:pt x="843779" y="27903"/>
                      </a:cubicBezTo>
                      <a:close/>
                    </a:path>
                  </a:pathLst>
                </a:custGeom>
                <a:solidFill>
                  <a:srgbClr val="10A0C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52" name="Google Shape;852;p22"/>
                <p:cNvSpPr/>
                <p:nvPr/>
              </p:nvSpPr>
              <p:spPr>
                <a:xfrm>
                  <a:off x="5887913" y="472029"/>
                  <a:ext cx="370016" cy="583487"/>
                </a:xfrm>
                <a:custGeom>
                  <a:rect b="b" l="l" r="r" t="t"/>
                  <a:pathLst>
                    <a:path extrusionOk="0" h="781050" w="495300">
                      <a:moveTo>
                        <a:pt x="400769" y="708331"/>
                      </a:moveTo>
                      <a:cubicBezTo>
                        <a:pt x="387434" y="724524"/>
                        <a:pt x="373147" y="740716"/>
                        <a:pt x="359811" y="757861"/>
                      </a:cubicBezTo>
                      <a:cubicBezTo>
                        <a:pt x="349334" y="771196"/>
                        <a:pt x="335999" y="779769"/>
                        <a:pt x="318854" y="782626"/>
                      </a:cubicBezTo>
                      <a:cubicBezTo>
                        <a:pt x="312186" y="783579"/>
                        <a:pt x="305519" y="782626"/>
                        <a:pt x="299804" y="778816"/>
                      </a:cubicBezTo>
                      <a:cubicBezTo>
                        <a:pt x="287422" y="769291"/>
                        <a:pt x="277897" y="754051"/>
                        <a:pt x="283611" y="735954"/>
                      </a:cubicBezTo>
                      <a:cubicBezTo>
                        <a:pt x="290279" y="713094"/>
                        <a:pt x="304566" y="694044"/>
                        <a:pt x="319806" y="675946"/>
                      </a:cubicBezTo>
                      <a:cubicBezTo>
                        <a:pt x="345524" y="645466"/>
                        <a:pt x="373147" y="617844"/>
                        <a:pt x="396959" y="586411"/>
                      </a:cubicBezTo>
                      <a:cubicBezTo>
                        <a:pt x="399816" y="582601"/>
                        <a:pt x="401722" y="578791"/>
                        <a:pt x="404579" y="574981"/>
                      </a:cubicBezTo>
                      <a:cubicBezTo>
                        <a:pt x="415056" y="560694"/>
                        <a:pt x="422677" y="545454"/>
                        <a:pt x="426486" y="528309"/>
                      </a:cubicBezTo>
                      <a:cubicBezTo>
                        <a:pt x="430297" y="508306"/>
                        <a:pt x="434106" y="489256"/>
                        <a:pt x="436011" y="469254"/>
                      </a:cubicBezTo>
                      <a:cubicBezTo>
                        <a:pt x="438869" y="443536"/>
                        <a:pt x="441727" y="418771"/>
                        <a:pt x="444584" y="393054"/>
                      </a:cubicBezTo>
                      <a:cubicBezTo>
                        <a:pt x="449347" y="376861"/>
                        <a:pt x="443631" y="361621"/>
                        <a:pt x="439822" y="346381"/>
                      </a:cubicBezTo>
                      <a:cubicBezTo>
                        <a:pt x="418866" y="263514"/>
                        <a:pt x="386481" y="185409"/>
                        <a:pt x="338856" y="114924"/>
                      </a:cubicBezTo>
                      <a:cubicBezTo>
                        <a:pt x="331236" y="104446"/>
                        <a:pt x="331236" y="104446"/>
                        <a:pt x="319806" y="111114"/>
                      </a:cubicBezTo>
                      <a:cubicBezTo>
                        <a:pt x="240749" y="159691"/>
                        <a:pt x="169311" y="216841"/>
                        <a:pt x="109304" y="287326"/>
                      </a:cubicBezTo>
                      <a:cubicBezTo>
                        <a:pt x="75014" y="328284"/>
                        <a:pt x="47391" y="372099"/>
                        <a:pt x="29294" y="421629"/>
                      </a:cubicBezTo>
                      <a:cubicBezTo>
                        <a:pt x="28341" y="424486"/>
                        <a:pt x="27389" y="426391"/>
                        <a:pt x="27389" y="429249"/>
                      </a:cubicBezTo>
                      <a:cubicBezTo>
                        <a:pt x="29294" y="463539"/>
                        <a:pt x="31199" y="496876"/>
                        <a:pt x="36914" y="531166"/>
                      </a:cubicBezTo>
                      <a:cubicBezTo>
                        <a:pt x="40724" y="552121"/>
                        <a:pt x="47391" y="572124"/>
                        <a:pt x="60726" y="590221"/>
                      </a:cubicBezTo>
                      <a:cubicBezTo>
                        <a:pt x="81681" y="620701"/>
                        <a:pt x="96921" y="654039"/>
                        <a:pt x="105494" y="690234"/>
                      </a:cubicBezTo>
                      <a:cubicBezTo>
                        <a:pt x="108351" y="701664"/>
                        <a:pt x="108351" y="713094"/>
                        <a:pt x="105494" y="723571"/>
                      </a:cubicBezTo>
                      <a:cubicBezTo>
                        <a:pt x="101684" y="738811"/>
                        <a:pt x="84539" y="745479"/>
                        <a:pt x="71204" y="736906"/>
                      </a:cubicBezTo>
                      <a:cubicBezTo>
                        <a:pt x="63584" y="732144"/>
                        <a:pt x="58821" y="725476"/>
                        <a:pt x="54059" y="718809"/>
                      </a:cubicBezTo>
                      <a:cubicBezTo>
                        <a:pt x="40724" y="695949"/>
                        <a:pt x="32151" y="670231"/>
                        <a:pt x="26436" y="644514"/>
                      </a:cubicBezTo>
                      <a:cubicBezTo>
                        <a:pt x="20721" y="616891"/>
                        <a:pt x="15006" y="589269"/>
                        <a:pt x="12149" y="561646"/>
                      </a:cubicBezTo>
                      <a:cubicBezTo>
                        <a:pt x="8339" y="527356"/>
                        <a:pt x="6434" y="492114"/>
                        <a:pt x="7386" y="456871"/>
                      </a:cubicBezTo>
                      <a:cubicBezTo>
                        <a:pt x="8339" y="421629"/>
                        <a:pt x="11196" y="387339"/>
                        <a:pt x="16911" y="353049"/>
                      </a:cubicBezTo>
                      <a:cubicBezTo>
                        <a:pt x="25484" y="307329"/>
                        <a:pt x="36914" y="262561"/>
                        <a:pt x="64536" y="224461"/>
                      </a:cubicBezTo>
                      <a:cubicBezTo>
                        <a:pt x="86444" y="194934"/>
                        <a:pt x="111209" y="168264"/>
                        <a:pt x="137879" y="142546"/>
                      </a:cubicBezTo>
                      <a:cubicBezTo>
                        <a:pt x="179789" y="100636"/>
                        <a:pt x="225509" y="62536"/>
                        <a:pt x="277897" y="33961"/>
                      </a:cubicBezTo>
                      <a:cubicBezTo>
                        <a:pt x="296947" y="23484"/>
                        <a:pt x="316949" y="13959"/>
                        <a:pt x="338856" y="8244"/>
                      </a:cubicBezTo>
                      <a:cubicBezTo>
                        <a:pt x="342666" y="7291"/>
                        <a:pt x="345524" y="6339"/>
                        <a:pt x="349334" y="8244"/>
                      </a:cubicBezTo>
                      <a:cubicBezTo>
                        <a:pt x="393149" y="29199"/>
                        <a:pt x="424581" y="63489"/>
                        <a:pt x="449347" y="105399"/>
                      </a:cubicBezTo>
                      <a:cubicBezTo>
                        <a:pt x="471254" y="143499"/>
                        <a:pt x="484589" y="185409"/>
                        <a:pt x="491256" y="229224"/>
                      </a:cubicBezTo>
                      <a:cubicBezTo>
                        <a:pt x="493161" y="242559"/>
                        <a:pt x="495066" y="255894"/>
                        <a:pt x="496019" y="270181"/>
                      </a:cubicBezTo>
                      <a:cubicBezTo>
                        <a:pt x="497924" y="292089"/>
                        <a:pt x="497924" y="314949"/>
                        <a:pt x="496972" y="336856"/>
                      </a:cubicBezTo>
                      <a:cubicBezTo>
                        <a:pt x="495066" y="381624"/>
                        <a:pt x="490304" y="426391"/>
                        <a:pt x="481731" y="471159"/>
                      </a:cubicBezTo>
                      <a:cubicBezTo>
                        <a:pt x="471254" y="522594"/>
                        <a:pt x="458872" y="574029"/>
                        <a:pt x="444584" y="624511"/>
                      </a:cubicBezTo>
                      <a:cubicBezTo>
                        <a:pt x="435059" y="654039"/>
                        <a:pt x="421724" y="683566"/>
                        <a:pt x="400769" y="70833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853" name="Google Shape;853;p22"/>
              <p:cNvGrpSpPr/>
              <p:nvPr/>
            </p:nvGrpSpPr>
            <p:grpSpPr>
              <a:xfrm rot="-862858">
                <a:off x="6310944" y="-79408"/>
                <a:ext cx="423031" cy="1017405"/>
                <a:chOff x="6310944" y="-79408"/>
                <a:chExt cx="423031" cy="1017405"/>
              </a:xfrm>
            </p:grpSpPr>
            <p:sp>
              <p:nvSpPr>
                <p:cNvPr id="854" name="Google Shape;854;p22"/>
                <p:cNvSpPr/>
                <p:nvPr/>
              </p:nvSpPr>
              <p:spPr>
                <a:xfrm flipH="1">
                  <a:off x="6310944" y="-79408"/>
                  <a:ext cx="423031" cy="1017405"/>
                </a:xfrm>
                <a:custGeom>
                  <a:rect b="b" l="l" r="r" t="t"/>
                  <a:pathLst>
                    <a:path extrusionOk="0" h="4158005" w="1728874">
                      <a:moveTo>
                        <a:pt x="843779" y="27903"/>
                      </a:moveTo>
                      <a:cubicBezTo>
                        <a:pt x="997424" y="-5055"/>
                        <a:pt x="1229587" y="-9901"/>
                        <a:pt x="1355604" y="19180"/>
                      </a:cubicBezTo>
                      <a:cubicBezTo>
                        <a:pt x="1481621" y="48261"/>
                        <a:pt x="1547538" y="103514"/>
                        <a:pt x="1599884" y="202389"/>
                      </a:cubicBezTo>
                      <a:cubicBezTo>
                        <a:pt x="1646414" y="286725"/>
                        <a:pt x="1666769" y="382691"/>
                        <a:pt x="1687127" y="475750"/>
                      </a:cubicBezTo>
                      <a:cubicBezTo>
                        <a:pt x="1722024" y="656052"/>
                        <a:pt x="1736563" y="839264"/>
                        <a:pt x="1724931" y="1022472"/>
                      </a:cubicBezTo>
                      <a:cubicBezTo>
                        <a:pt x="1719114" y="1159154"/>
                        <a:pt x="1698759" y="1292927"/>
                        <a:pt x="1658046" y="1423790"/>
                      </a:cubicBezTo>
                      <a:cubicBezTo>
                        <a:pt x="1619271" y="1556593"/>
                        <a:pt x="1520395" y="1752405"/>
                        <a:pt x="1492283" y="1819291"/>
                      </a:cubicBezTo>
                      <a:cubicBezTo>
                        <a:pt x="1492283" y="1822200"/>
                        <a:pt x="1489376" y="1822200"/>
                        <a:pt x="1489376" y="1825107"/>
                      </a:cubicBezTo>
                      <a:cubicBezTo>
                        <a:pt x="1425398" y="2002502"/>
                        <a:pt x="1369484" y="2212871"/>
                        <a:pt x="1352036" y="2401899"/>
                      </a:cubicBezTo>
                      <a:lnTo>
                        <a:pt x="1361276" y="2791078"/>
                      </a:lnTo>
                      <a:lnTo>
                        <a:pt x="1364327" y="2787688"/>
                      </a:lnTo>
                      <a:cubicBezTo>
                        <a:pt x="1378869" y="2938909"/>
                        <a:pt x="1373052" y="3090130"/>
                        <a:pt x="1375959" y="3238442"/>
                      </a:cubicBezTo>
                      <a:cubicBezTo>
                        <a:pt x="1375959" y="3412928"/>
                        <a:pt x="1435760" y="3602384"/>
                        <a:pt x="1378869" y="3764809"/>
                      </a:cubicBezTo>
                      <a:cubicBezTo>
                        <a:pt x="1290492" y="4017127"/>
                        <a:pt x="1095192" y="4139495"/>
                        <a:pt x="900020" y="4154822"/>
                      </a:cubicBezTo>
                      <a:cubicBezTo>
                        <a:pt x="716172" y="4169260"/>
                        <a:pt x="448479" y="4133239"/>
                        <a:pt x="316480" y="4074053"/>
                      </a:cubicBezTo>
                      <a:cubicBezTo>
                        <a:pt x="184482" y="4014867"/>
                        <a:pt x="122571" y="3904397"/>
                        <a:pt x="108029" y="3799706"/>
                      </a:cubicBezTo>
                      <a:cubicBezTo>
                        <a:pt x="80887" y="3634429"/>
                        <a:pt x="100760" y="3252499"/>
                        <a:pt x="99306" y="3055233"/>
                      </a:cubicBezTo>
                      <a:cubicBezTo>
                        <a:pt x="102213" y="2909828"/>
                        <a:pt x="105122" y="2761514"/>
                        <a:pt x="99306" y="2616109"/>
                      </a:cubicBezTo>
                      <a:cubicBezTo>
                        <a:pt x="93490" y="2435807"/>
                        <a:pt x="81858" y="2258415"/>
                        <a:pt x="55683" y="2081019"/>
                      </a:cubicBezTo>
                      <a:cubicBezTo>
                        <a:pt x="39204" y="1865336"/>
                        <a:pt x="-4810" y="1539979"/>
                        <a:pt x="431" y="1322008"/>
                      </a:cubicBezTo>
                      <a:cubicBezTo>
                        <a:pt x="11335" y="1136615"/>
                        <a:pt x="38599" y="952860"/>
                        <a:pt x="87128" y="773195"/>
                      </a:cubicBezTo>
                      <a:cubicBezTo>
                        <a:pt x="130237" y="560614"/>
                        <a:pt x="263879" y="402352"/>
                        <a:pt x="433736" y="216931"/>
                      </a:cubicBezTo>
                      <a:cubicBezTo>
                        <a:pt x="558785" y="129688"/>
                        <a:pt x="692558" y="62800"/>
                        <a:pt x="843779" y="27903"/>
                      </a:cubicBezTo>
                      <a:close/>
                    </a:path>
                  </a:pathLst>
                </a:custGeom>
                <a:solidFill>
                  <a:srgbClr val="10A0C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55" name="Google Shape;855;p22"/>
                <p:cNvSpPr/>
                <p:nvPr/>
              </p:nvSpPr>
              <p:spPr>
                <a:xfrm>
                  <a:off x="6320211" y="46587"/>
                  <a:ext cx="370016" cy="590603"/>
                </a:xfrm>
                <a:custGeom>
                  <a:rect b="b" l="l" r="r" t="t"/>
                  <a:pathLst>
                    <a:path extrusionOk="0" h="790575" w="495300">
                      <a:moveTo>
                        <a:pt x="98584" y="576412"/>
                      </a:moveTo>
                      <a:cubicBezTo>
                        <a:pt x="110966" y="596414"/>
                        <a:pt x="126206" y="612607"/>
                        <a:pt x="141446" y="629752"/>
                      </a:cubicBezTo>
                      <a:cubicBezTo>
                        <a:pt x="158591" y="649754"/>
                        <a:pt x="176689" y="667852"/>
                        <a:pt x="192881" y="688807"/>
                      </a:cubicBezTo>
                      <a:cubicBezTo>
                        <a:pt x="203359" y="702142"/>
                        <a:pt x="211931" y="716429"/>
                        <a:pt x="217646" y="732622"/>
                      </a:cubicBezTo>
                      <a:cubicBezTo>
                        <a:pt x="224314" y="749767"/>
                        <a:pt x="218599" y="764054"/>
                        <a:pt x="206216" y="776437"/>
                      </a:cubicBezTo>
                      <a:cubicBezTo>
                        <a:pt x="200501" y="782152"/>
                        <a:pt x="192881" y="785009"/>
                        <a:pt x="184309" y="784057"/>
                      </a:cubicBezTo>
                      <a:cubicBezTo>
                        <a:pt x="170974" y="781199"/>
                        <a:pt x="158591" y="777389"/>
                        <a:pt x="149066" y="765959"/>
                      </a:cubicBezTo>
                      <a:cubicBezTo>
                        <a:pt x="134779" y="748814"/>
                        <a:pt x="120491" y="731669"/>
                        <a:pt x="106204" y="714524"/>
                      </a:cubicBezTo>
                      <a:cubicBezTo>
                        <a:pt x="105251" y="712619"/>
                        <a:pt x="103346" y="711667"/>
                        <a:pt x="102394" y="709762"/>
                      </a:cubicBezTo>
                      <a:cubicBezTo>
                        <a:pt x="78581" y="681187"/>
                        <a:pt x="65246" y="646897"/>
                        <a:pt x="55721" y="611654"/>
                      </a:cubicBezTo>
                      <a:cubicBezTo>
                        <a:pt x="41434" y="556409"/>
                        <a:pt x="26194" y="500212"/>
                        <a:pt x="17621" y="443062"/>
                      </a:cubicBezTo>
                      <a:cubicBezTo>
                        <a:pt x="12859" y="413534"/>
                        <a:pt x="10001" y="383054"/>
                        <a:pt x="8096" y="353527"/>
                      </a:cubicBezTo>
                      <a:cubicBezTo>
                        <a:pt x="7144" y="332572"/>
                        <a:pt x="7144" y="312569"/>
                        <a:pt x="7144" y="291614"/>
                      </a:cubicBezTo>
                      <a:cubicBezTo>
                        <a:pt x="7144" y="284947"/>
                        <a:pt x="8096" y="277327"/>
                        <a:pt x="8096" y="270659"/>
                      </a:cubicBezTo>
                      <a:cubicBezTo>
                        <a:pt x="11906" y="234464"/>
                        <a:pt x="17621" y="199222"/>
                        <a:pt x="29051" y="164932"/>
                      </a:cubicBezTo>
                      <a:cubicBezTo>
                        <a:pt x="45244" y="115402"/>
                        <a:pt x="70961" y="71587"/>
                        <a:pt x="110966" y="37297"/>
                      </a:cubicBezTo>
                      <a:cubicBezTo>
                        <a:pt x="124301" y="25867"/>
                        <a:pt x="138589" y="16342"/>
                        <a:pt x="154781" y="8722"/>
                      </a:cubicBezTo>
                      <a:cubicBezTo>
                        <a:pt x="158591" y="6817"/>
                        <a:pt x="161449" y="6817"/>
                        <a:pt x="165259" y="7769"/>
                      </a:cubicBezTo>
                      <a:cubicBezTo>
                        <a:pt x="202406" y="18247"/>
                        <a:pt x="234791" y="36344"/>
                        <a:pt x="266224" y="57299"/>
                      </a:cubicBezTo>
                      <a:cubicBezTo>
                        <a:pt x="318611" y="92542"/>
                        <a:pt x="363379" y="135404"/>
                        <a:pt x="405289" y="183029"/>
                      </a:cubicBezTo>
                      <a:cubicBezTo>
                        <a:pt x="421481" y="201127"/>
                        <a:pt x="437674" y="218272"/>
                        <a:pt x="450056" y="239227"/>
                      </a:cubicBezTo>
                      <a:cubicBezTo>
                        <a:pt x="469106" y="272564"/>
                        <a:pt x="479584" y="307807"/>
                        <a:pt x="486251" y="344954"/>
                      </a:cubicBezTo>
                      <a:cubicBezTo>
                        <a:pt x="496729" y="403057"/>
                        <a:pt x="499586" y="461159"/>
                        <a:pt x="495776" y="520214"/>
                      </a:cubicBezTo>
                      <a:cubicBezTo>
                        <a:pt x="491966" y="576412"/>
                        <a:pt x="484346" y="632609"/>
                        <a:pt x="465296" y="685949"/>
                      </a:cubicBezTo>
                      <a:cubicBezTo>
                        <a:pt x="459581" y="701189"/>
                        <a:pt x="452914" y="716429"/>
                        <a:pt x="442436" y="727859"/>
                      </a:cubicBezTo>
                      <a:cubicBezTo>
                        <a:pt x="438626" y="732622"/>
                        <a:pt x="432911" y="736432"/>
                        <a:pt x="427196" y="738337"/>
                      </a:cubicBezTo>
                      <a:cubicBezTo>
                        <a:pt x="411956" y="742147"/>
                        <a:pt x="400526" y="733574"/>
                        <a:pt x="397669" y="716429"/>
                      </a:cubicBezTo>
                      <a:cubicBezTo>
                        <a:pt x="395764" y="701189"/>
                        <a:pt x="397669" y="685949"/>
                        <a:pt x="403384" y="671662"/>
                      </a:cubicBezTo>
                      <a:cubicBezTo>
                        <a:pt x="414814" y="639277"/>
                        <a:pt x="429101" y="607844"/>
                        <a:pt x="450056" y="579269"/>
                      </a:cubicBezTo>
                      <a:cubicBezTo>
                        <a:pt x="460534" y="564982"/>
                        <a:pt x="463391" y="547837"/>
                        <a:pt x="467201" y="530692"/>
                      </a:cubicBezTo>
                      <a:cubicBezTo>
                        <a:pt x="473869" y="497354"/>
                        <a:pt x="475774" y="463064"/>
                        <a:pt x="476726" y="428774"/>
                      </a:cubicBezTo>
                      <a:cubicBezTo>
                        <a:pt x="476726" y="425917"/>
                        <a:pt x="475774" y="424012"/>
                        <a:pt x="474821" y="421154"/>
                      </a:cubicBezTo>
                      <a:cubicBezTo>
                        <a:pt x="454819" y="366862"/>
                        <a:pt x="423386" y="320189"/>
                        <a:pt x="386239" y="277327"/>
                      </a:cubicBezTo>
                      <a:cubicBezTo>
                        <a:pt x="327184" y="208747"/>
                        <a:pt x="256699" y="153502"/>
                        <a:pt x="179546" y="107782"/>
                      </a:cubicBezTo>
                      <a:cubicBezTo>
                        <a:pt x="173831" y="103972"/>
                        <a:pt x="171926" y="105877"/>
                        <a:pt x="168116" y="110639"/>
                      </a:cubicBezTo>
                      <a:cubicBezTo>
                        <a:pt x="126206" y="171599"/>
                        <a:pt x="95726" y="238274"/>
                        <a:pt x="74771" y="308759"/>
                      </a:cubicBezTo>
                      <a:cubicBezTo>
                        <a:pt x="68104" y="329714"/>
                        <a:pt x="63341" y="350669"/>
                        <a:pt x="58579" y="372577"/>
                      </a:cubicBezTo>
                      <a:cubicBezTo>
                        <a:pt x="56674" y="379244"/>
                        <a:pt x="58579" y="385912"/>
                        <a:pt x="59531" y="392579"/>
                      </a:cubicBezTo>
                      <a:cubicBezTo>
                        <a:pt x="59531" y="393532"/>
                        <a:pt x="59531" y="395437"/>
                        <a:pt x="59531" y="396389"/>
                      </a:cubicBezTo>
                      <a:cubicBezTo>
                        <a:pt x="63341" y="431632"/>
                        <a:pt x="67151" y="466874"/>
                        <a:pt x="71914" y="502117"/>
                      </a:cubicBezTo>
                      <a:cubicBezTo>
                        <a:pt x="75724" y="529739"/>
                        <a:pt x="82391" y="554504"/>
                        <a:pt x="98584" y="57641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856" name="Google Shape;856;p22"/>
            <p:cNvSpPr/>
            <p:nvPr/>
          </p:nvSpPr>
          <p:spPr>
            <a:xfrm rot="-861887">
              <a:off x="2094336" y="3642349"/>
              <a:ext cx="845479" cy="847678"/>
            </a:xfrm>
            <a:custGeom>
              <a:rect b="b" l="l" r="r" t="t"/>
              <a:pathLst>
                <a:path extrusionOk="0" h="670376" w="668637">
                  <a:moveTo>
                    <a:pt x="321547" y="56565"/>
                  </a:moveTo>
                  <a:cubicBezTo>
                    <a:pt x="302308" y="57185"/>
                    <a:pt x="270655" y="62150"/>
                    <a:pt x="239003" y="70219"/>
                  </a:cubicBezTo>
                  <a:cubicBezTo>
                    <a:pt x="224728" y="73942"/>
                    <a:pt x="223487" y="78287"/>
                    <a:pt x="232176" y="90079"/>
                  </a:cubicBezTo>
                  <a:cubicBezTo>
                    <a:pt x="283689" y="159590"/>
                    <a:pt x="386094" y="154004"/>
                    <a:pt x="432642" y="79528"/>
                  </a:cubicBezTo>
                  <a:cubicBezTo>
                    <a:pt x="440710" y="66495"/>
                    <a:pt x="433262" y="64633"/>
                    <a:pt x="423953" y="62771"/>
                  </a:cubicBezTo>
                  <a:cubicBezTo>
                    <a:pt x="394782" y="57806"/>
                    <a:pt x="364992" y="53461"/>
                    <a:pt x="321547" y="56565"/>
                  </a:cubicBezTo>
                  <a:close/>
                  <a:moveTo>
                    <a:pt x="382215" y="1639"/>
                  </a:moveTo>
                  <a:cubicBezTo>
                    <a:pt x="409058" y="3966"/>
                    <a:pt x="435746" y="8466"/>
                    <a:pt x="462433" y="13120"/>
                  </a:cubicBezTo>
                  <a:cubicBezTo>
                    <a:pt x="519531" y="23051"/>
                    <a:pt x="576630" y="31740"/>
                    <a:pt x="633728" y="39808"/>
                  </a:cubicBezTo>
                  <a:cubicBezTo>
                    <a:pt x="653589" y="42291"/>
                    <a:pt x="662278" y="49738"/>
                    <a:pt x="662278" y="71460"/>
                  </a:cubicBezTo>
                  <a:cubicBezTo>
                    <a:pt x="662898" y="123594"/>
                    <a:pt x="666002" y="175727"/>
                    <a:pt x="668485" y="227241"/>
                  </a:cubicBezTo>
                  <a:cubicBezTo>
                    <a:pt x="669726" y="244618"/>
                    <a:pt x="663519" y="252686"/>
                    <a:pt x="645521" y="253307"/>
                  </a:cubicBezTo>
                  <a:cubicBezTo>
                    <a:pt x="620695" y="253928"/>
                    <a:pt x="595870" y="256410"/>
                    <a:pt x="571044" y="256410"/>
                  </a:cubicBezTo>
                  <a:cubicBezTo>
                    <a:pt x="557390" y="256410"/>
                    <a:pt x="552425" y="259514"/>
                    <a:pt x="553045" y="275029"/>
                  </a:cubicBezTo>
                  <a:cubicBezTo>
                    <a:pt x="558011" y="389227"/>
                    <a:pt x="561735" y="503424"/>
                    <a:pt x="565458" y="617621"/>
                  </a:cubicBezTo>
                  <a:cubicBezTo>
                    <a:pt x="566700" y="654859"/>
                    <a:pt x="566700" y="654239"/>
                    <a:pt x="529462" y="656101"/>
                  </a:cubicBezTo>
                  <a:cubicBezTo>
                    <a:pt x="470501" y="659204"/>
                    <a:pt x="229693" y="670376"/>
                    <a:pt x="170112" y="670376"/>
                  </a:cubicBezTo>
                  <a:cubicBezTo>
                    <a:pt x="140321" y="670376"/>
                    <a:pt x="140321" y="670376"/>
                    <a:pt x="138460" y="639964"/>
                  </a:cubicBezTo>
                  <a:cubicBezTo>
                    <a:pt x="135356" y="575418"/>
                    <a:pt x="125426" y="343920"/>
                    <a:pt x="124805" y="293028"/>
                  </a:cubicBezTo>
                  <a:cubicBezTo>
                    <a:pt x="124805" y="276271"/>
                    <a:pt x="118599" y="273788"/>
                    <a:pt x="103704" y="275029"/>
                  </a:cubicBezTo>
                  <a:cubicBezTo>
                    <a:pt x="78879" y="276892"/>
                    <a:pt x="54053" y="276892"/>
                    <a:pt x="29228" y="278133"/>
                  </a:cubicBezTo>
                  <a:cubicBezTo>
                    <a:pt x="13711" y="278753"/>
                    <a:pt x="6264" y="273168"/>
                    <a:pt x="5643" y="257031"/>
                  </a:cubicBezTo>
                  <a:cubicBezTo>
                    <a:pt x="4402" y="200553"/>
                    <a:pt x="2540" y="144075"/>
                    <a:pt x="57" y="87597"/>
                  </a:cubicBezTo>
                  <a:cubicBezTo>
                    <a:pt x="-563" y="75184"/>
                    <a:pt x="3781" y="68978"/>
                    <a:pt x="16194" y="66495"/>
                  </a:cubicBezTo>
                  <a:cubicBezTo>
                    <a:pt x="111772" y="47256"/>
                    <a:pt x="204247" y="16844"/>
                    <a:pt x="301067" y="3190"/>
                  </a:cubicBezTo>
                  <a:cubicBezTo>
                    <a:pt x="328375" y="-844"/>
                    <a:pt x="355373" y="-689"/>
                    <a:pt x="382215" y="1639"/>
                  </a:cubicBezTo>
                  <a:close/>
                </a:path>
              </a:pathLst>
            </a:custGeom>
            <a:solidFill>
              <a:srgbClr val="FE57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22"/>
            <p:cNvSpPr/>
            <p:nvPr/>
          </p:nvSpPr>
          <p:spPr>
            <a:xfrm>
              <a:off x="625089" y="1940565"/>
              <a:ext cx="5065594" cy="3474878"/>
            </a:xfrm>
            <a:custGeom>
              <a:rect b="b" l="l" r="r" t="t"/>
              <a:pathLst>
                <a:path extrusionOk="0" h="3474878" w="5065594">
                  <a:moveTo>
                    <a:pt x="3246497" y="857713"/>
                  </a:moveTo>
                  <a:lnTo>
                    <a:pt x="3245831" y="857723"/>
                  </a:lnTo>
                  <a:lnTo>
                    <a:pt x="3202826" y="857723"/>
                  </a:lnTo>
                  <a:lnTo>
                    <a:pt x="3202826" y="858405"/>
                  </a:lnTo>
                  <a:lnTo>
                    <a:pt x="3245831" y="857723"/>
                  </a:lnTo>
                  <a:lnTo>
                    <a:pt x="3247333" y="857723"/>
                  </a:lnTo>
                  <a:lnTo>
                    <a:pt x="3268295" y="857988"/>
                  </a:lnTo>
                  <a:lnTo>
                    <a:pt x="3193173" y="873433"/>
                  </a:lnTo>
                  <a:cubicBezTo>
                    <a:pt x="3130620" y="901533"/>
                    <a:pt x="3106097" y="972164"/>
                    <a:pt x="3087704" y="1133608"/>
                  </a:cubicBezTo>
                  <a:cubicBezTo>
                    <a:pt x="3038659" y="1519165"/>
                    <a:pt x="2993699" y="2070933"/>
                    <a:pt x="2944653" y="2456490"/>
                  </a:cubicBezTo>
                  <a:cubicBezTo>
                    <a:pt x="2928304" y="2543001"/>
                    <a:pt x="2984163" y="2567524"/>
                    <a:pt x="3061819" y="2579787"/>
                  </a:cubicBezTo>
                  <a:cubicBezTo>
                    <a:pt x="3364951" y="2629514"/>
                    <a:pt x="3364951" y="2633601"/>
                    <a:pt x="3434433" y="2333875"/>
                  </a:cubicBezTo>
                  <a:cubicBezTo>
                    <a:pt x="3525032" y="1944231"/>
                    <a:pt x="3610862" y="1380201"/>
                    <a:pt x="3708955" y="990557"/>
                  </a:cubicBezTo>
                  <a:cubicBezTo>
                    <a:pt x="3733477" y="883609"/>
                    <a:pt x="3713042" y="850911"/>
                    <a:pt x="3606776" y="863173"/>
                  </a:cubicBezTo>
                  <a:cubicBezTo>
                    <a:pt x="3549555" y="867260"/>
                    <a:pt x="3492335" y="863173"/>
                    <a:pt x="3435114" y="863173"/>
                  </a:cubicBezTo>
                  <a:cubicBezTo>
                    <a:pt x="3400032" y="861129"/>
                    <a:pt x="3352178" y="859426"/>
                    <a:pt x="3307986" y="858490"/>
                  </a:cubicBezTo>
                  <a:lnTo>
                    <a:pt x="3268295" y="857988"/>
                  </a:lnTo>
                  <a:lnTo>
                    <a:pt x="3269584" y="857723"/>
                  </a:lnTo>
                  <a:lnTo>
                    <a:pt x="3247333" y="857723"/>
                  </a:lnTo>
                  <a:close/>
                  <a:moveTo>
                    <a:pt x="2234848" y="846824"/>
                  </a:moveTo>
                  <a:cubicBezTo>
                    <a:pt x="2161278" y="842737"/>
                    <a:pt x="2144929" y="871347"/>
                    <a:pt x="2144929" y="936742"/>
                  </a:cubicBezTo>
                  <a:cubicBezTo>
                    <a:pt x="2149017" y="1149957"/>
                    <a:pt x="2124494" y="2161532"/>
                    <a:pt x="2120406" y="2370659"/>
                  </a:cubicBezTo>
                  <a:cubicBezTo>
                    <a:pt x="2120406" y="2436736"/>
                    <a:pt x="2136756" y="2465345"/>
                    <a:pt x="2214412" y="2477607"/>
                  </a:cubicBezTo>
                  <a:cubicBezTo>
                    <a:pt x="2542067" y="2527334"/>
                    <a:pt x="2596562" y="2531421"/>
                    <a:pt x="2637434" y="2207172"/>
                  </a:cubicBezTo>
                  <a:cubicBezTo>
                    <a:pt x="2686480" y="1842051"/>
                    <a:pt x="2727352" y="1306632"/>
                    <a:pt x="2780485" y="945598"/>
                  </a:cubicBezTo>
                  <a:cubicBezTo>
                    <a:pt x="2792747" y="863173"/>
                    <a:pt x="2772311" y="842737"/>
                    <a:pt x="2694655" y="846824"/>
                  </a:cubicBezTo>
                  <a:cubicBezTo>
                    <a:pt x="2559778" y="850911"/>
                    <a:pt x="2370405" y="850911"/>
                    <a:pt x="2234848" y="846824"/>
                  </a:cubicBezTo>
                  <a:close/>
                  <a:moveTo>
                    <a:pt x="1377903" y="829113"/>
                  </a:moveTo>
                  <a:cubicBezTo>
                    <a:pt x="1262100" y="835244"/>
                    <a:pt x="1263462" y="885653"/>
                    <a:pt x="1278449" y="1089330"/>
                  </a:cubicBezTo>
                  <a:cubicBezTo>
                    <a:pt x="1302972" y="1425160"/>
                    <a:pt x="1335669" y="1936056"/>
                    <a:pt x="1364279" y="2272567"/>
                  </a:cubicBezTo>
                  <a:cubicBezTo>
                    <a:pt x="1368367" y="2309352"/>
                    <a:pt x="1356105" y="2354310"/>
                    <a:pt x="1413325" y="2362485"/>
                  </a:cubicBezTo>
                  <a:cubicBezTo>
                    <a:pt x="1535941" y="2382921"/>
                    <a:pt x="1663325" y="2399269"/>
                    <a:pt x="1785940" y="2415618"/>
                  </a:cubicBezTo>
                  <a:cubicBezTo>
                    <a:pt x="1839073" y="2419705"/>
                    <a:pt x="1826811" y="2374746"/>
                    <a:pt x="1826811" y="2342049"/>
                  </a:cubicBezTo>
                  <a:cubicBezTo>
                    <a:pt x="1830899" y="1919027"/>
                    <a:pt x="1834986" y="1330473"/>
                    <a:pt x="1843160" y="908132"/>
                  </a:cubicBezTo>
                  <a:cubicBezTo>
                    <a:pt x="1843160" y="846824"/>
                    <a:pt x="1822724" y="834563"/>
                    <a:pt x="1769591" y="834563"/>
                  </a:cubicBezTo>
                  <a:cubicBezTo>
                    <a:pt x="1691935" y="834563"/>
                    <a:pt x="1614278" y="834563"/>
                    <a:pt x="1536622" y="834563"/>
                  </a:cubicBezTo>
                  <a:cubicBezTo>
                    <a:pt x="1468502" y="830475"/>
                    <a:pt x="1416732" y="827070"/>
                    <a:pt x="1377903" y="829113"/>
                  </a:cubicBezTo>
                  <a:close/>
                  <a:moveTo>
                    <a:pt x="504507" y="813347"/>
                  </a:moveTo>
                  <a:cubicBezTo>
                    <a:pt x="306191" y="814595"/>
                    <a:pt x="315579" y="846483"/>
                    <a:pt x="365647" y="1101591"/>
                  </a:cubicBezTo>
                  <a:cubicBezTo>
                    <a:pt x="418780" y="1376113"/>
                    <a:pt x="476000" y="1821615"/>
                    <a:pt x="520959" y="2096138"/>
                  </a:cubicBezTo>
                  <a:cubicBezTo>
                    <a:pt x="541395" y="2219434"/>
                    <a:pt x="586354" y="2276654"/>
                    <a:pt x="713056" y="2288916"/>
                  </a:cubicBezTo>
                  <a:cubicBezTo>
                    <a:pt x="1012101" y="2322294"/>
                    <a:pt x="1025725" y="2326381"/>
                    <a:pt x="993028" y="2030742"/>
                  </a:cubicBezTo>
                  <a:cubicBezTo>
                    <a:pt x="964418" y="1731016"/>
                    <a:pt x="931720" y="1261673"/>
                    <a:pt x="915372" y="966034"/>
                  </a:cubicBezTo>
                  <a:cubicBezTo>
                    <a:pt x="907197" y="850911"/>
                    <a:pt x="869050" y="797778"/>
                    <a:pt x="746435" y="814127"/>
                  </a:cubicBezTo>
                  <a:cubicBezTo>
                    <a:pt x="697389" y="822301"/>
                    <a:pt x="648343" y="814127"/>
                    <a:pt x="602703" y="814127"/>
                  </a:cubicBezTo>
                  <a:cubicBezTo>
                    <a:pt x="565407" y="813616"/>
                    <a:pt x="532837" y="813169"/>
                    <a:pt x="504507" y="813347"/>
                  </a:cubicBezTo>
                  <a:close/>
                  <a:moveTo>
                    <a:pt x="4368096" y="1120"/>
                  </a:moveTo>
                  <a:cubicBezTo>
                    <a:pt x="4429830" y="-583"/>
                    <a:pt x="4491648" y="-243"/>
                    <a:pt x="4553638" y="1460"/>
                  </a:cubicBezTo>
                  <a:cubicBezTo>
                    <a:pt x="4677615" y="4185"/>
                    <a:pt x="4800911" y="12360"/>
                    <a:pt x="4924889" y="21215"/>
                  </a:cubicBezTo>
                  <a:cubicBezTo>
                    <a:pt x="5022981" y="29389"/>
                    <a:pt x="5076114" y="111133"/>
                    <a:pt x="5063853" y="209906"/>
                  </a:cubicBezTo>
                  <a:cubicBezTo>
                    <a:pt x="5055678" y="300505"/>
                    <a:pt x="5006632" y="361813"/>
                    <a:pt x="4904453" y="365900"/>
                  </a:cubicBezTo>
                  <a:cubicBezTo>
                    <a:pt x="4826797" y="365900"/>
                    <a:pt x="4640149" y="365900"/>
                    <a:pt x="4562493" y="369987"/>
                  </a:cubicBezTo>
                  <a:cubicBezTo>
                    <a:pt x="4193966" y="374074"/>
                    <a:pt x="4204865" y="305955"/>
                    <a:pt x="4123121" y="666988"/>
                  </a:cubicBezTo>
                  <a:cubicBezTo>
                    <a:pt x="3909907" y="1611807"/>
                    <a:pt x="3678982" y="2511667"/>
                    <a:pt x="3512089" y="3233053"/>
                  </a:cubicBezTo>
                  <a:cubicBezTo>
                    <a:pt x="3467130" y="3429919"/>
                    <a:pt x="3388793" y="3474878"/>
                    <a:pt x="3192609" y="3474878"/>
                  </a:cubicBezTo>
                  <a:cubicBezTo>
                    <a:pt x="2762774" y="3474878"/>
                    <a:pt x="2469178" y="3474878"/>
                    <a:pt x="2035257" y="3474878"/>
                  </a:cubicBezTo>
                  <a:cubicBezTo>
                    <a:pt x="1580900" y="3450355"/>
                    <a:pt x="1126542" y="3487139"/>
                    <a:pt x="672185" y="3462616"/>
                  </a:cubicBezTo>
                  <a:cubicBezTo>
                    <a:pt x="570005" y="3458529"/>
                    <a:pt x="492349" y="3463979"/>
                    <a:pt x="480087" y="3348856"/>
                  </a:cubicBezTo>
                  <a:cubicBezTo>
                    <a:pt x="467826" y="3225560"/>
                    <a:pt x="529134" y="3151991"/>
                    <a:pt x="668097" y="3151991"/>
                  </a:cubicBezTo>
                  <a:cubicBezTo>
                    <a:pt x="1012101" y="3151991"/>
                    <a:pt x="1355424" y="3156077"/>
                    <a:pt x="1699428" y="3160165"/>
                  </a:cubicBezTo>
                  <a:cubicBezTo>
                    <a:pt x="2202831" y="3168340"/>
                    <a:pt x="2569995" y="3168340"/>
                    <a:pt x="3073399" y="3188776"/>
                  </a:cubicBezTo>
                  <a:cubicBezTo>
                    <a:pt x="3220538" y="3192863"/>
                    <a:pt x="3187840" y="3015070"/>
                    <a:pt x="3212363" y="2945588"/>
                  </a:cubicBezTo>
                  <a:cubicBezTo>
                    <a:pt x="3245061" y="2843409"/>
                    <a:pt x="3155143" y="2872019"/>
                    <a:pt x="3106097" y="2863845"/>
                  </a:cubicBezTo>
                  <a:cubicBezTo>
                    <a:pt x="2219180" y="2750086"/>
                    <a:pt x="1459647" y="2634963"/>
                    <a:pt x="553657" y="2519160"/>
                  </a:cubicBezTo>
                  <a:cubicBezTo>
                    <a:pt x="401750" y="2498724"/>
                    <a:pt x="311833" y="2421068"/>
                    <a:pt x="283222" y="2277335"/>
                  </a:cubicBezTo>
                  <a:cubicBezTo>
                    <a:pt x="188536" y="1809354"/>
                    <a:pt x="98618" y="1269847"/>
                    <a:pt x="12787" y="797778"/>
                  </a:cubicBezTo>
                  <a:cubicBezTo>
                    <a:pt x="-36259" y="531431"/>
                    <a:pt x="53659" y="504864"/>
                    <a:pt x="319325" y="509633"/>
                  </a:cubicBezTo>
                  <a:cubicBezTo>
                    <a:pt x="1412645" y="525981"/>
                    <a:pt x="2505282" y="546417"/>
                    <a:pt x="3597920" y="566853"/>
                  </a:cubicBezTo>
                  <a:cubicBezTo>
                    <a:pt x="3880616" y="570940"/>
                    <a:pt x="3880616" y="570940"/>
                    <a:pt x="3950098" y="304592"/>
                  </a:cubicBezTo>
                  <a:cubicBezTo>
                    <a:pt x="3962360" y="263040"/>
                    <a:pt x="3974621" y="222168"/>
                    <a:pt x="3986882" y="181296"/>
                  </a:cubicBezTo>
                  <a:cubicBezTo>
                    <a:pt x="4015493" y="82522"/>
                    <a:pt x="4080887" y="21215"/>
                    <a:pt x="4183066" y="13040"/>
                  </a:cubicBezTo>
                  <a:cubicBezTo>
                    <a:pt x="4244715" y="6569"/>
                    <a:pt x="4306363" y="2823"/>
                    <a:pt x="4368096" y="112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22"/>
            <p:cNvSpPr/>
            <p:nvPr/>
          </p:nvSpPr>
          <p:spPr>
            <a:xfrm>
              <a:off x="3054485" y="5493049"/>
              <a:ext cx="739302" cy="739302"/>
            </a:xfrm>
            <a:prstGeom prst="donut">
              <a:avLst>
                <a:gd fmla="val 25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22"/>
            <p:cNvSpPr/>
            <p:nvPr/>
          </p:nvSpPr>
          <p:spPr>
            <a:xfrm>
              <a:off x="1323643" y="5493049"/>
              <a:ext cx="739302" cy="739302"/>
            </a:xfrm>
            <a:prstGeom prst="donut">
              <a:avLst>
                <a:gd fmla="val 25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60" name="Google Shape;860;p22"/>
            <p:cNvGrpSpPr/>
            <p:nvPr/>
          </p:nvGrpSpPr>
          <p:grpSpPr>
            <a:xfrm>
              <a:off x="3647473" y="3518501"/>
              <a:ext cx="423071" cy="866129"/>
              <a:chOff x="7528445" y="2305877"/>
              <a:chExt cx="561155" cy="1148822"/>
            </a:xfrm>
          </p:grpSpPr>
          <p:sp>
            <p:nvSpPr>
              <p:cNvPr id="861" name="Google Shape;861;p22"/>
              <p:cNvSpPr/>
              <p:nvPr/>
            </p:nvSpPr>
            <p:spPr>
              <a:xfrm>
                <a:off x="7534623" y="2338366"/>
                <a:ext cx="554977" cy="1116333"/>
              </a:xfrm>
              <a:custGeom>
                <a:rect b="b" l="l" r="r" t="t"/>
                <a:pathLst>
                  <a:path extrusionOk="0" h="580557" w="288620">
                    <a:moveTo>
                      <a:pt x="241208" y="327965"/>
                    </a:moveTo>
                    <a:cubicBezTo>
                      <a:pt x="231588" y="314695"/>
                      <a:pt x="221635" y="301425"/>
                      <a:pt x="214668" y="286496"/>
                    </a:cubicBezTo>
                    <a:cubicBezTo>
                      <a:pt x="204053" y="263274"/>
                      <a:pt x="197418" y="238393"/>
                      <a:pt x="190119" y="214175"/>
                    </a:cubicBezTo>
                    <a:cubicBezTo>
                      <a:pt x="181494" y="186309"/>
                      <a:pt x="174195" y="157778"/>
                      <a:pt x="160925" y="131239"/>
                    </a:cubicBezTo>
                    <a:cubicBezTo>
                      <a:pt x="155286" y="111666"/>
                      <a:pt x="145002" y="95078"/>
                      <a:pt x="128414" y="83467"/>
                    </a:cubicBezTo>
                    <a:cubicBezTo>
                      <a:pt x="115476" y="74510"/>
                      <a:pt x="100879" y="70197"/>
                      <a:pt x="85287" y="69202"/>
                    </a:cubicBezTo>
                    <a:cubicBezTo>
                      <a:pt x="80311" y="68870"/>
                      <a:pt x="79316" y="67211"/>
                      <a:pt x="79316" y="62899"/>
                    </a:cubicBezTo>
                    <a:cubicBezTo>
                      <a:pt x="79647" y="55269"/>
                      <a:pt x="79647" y="47638"/>
                      <a:pt x="78984" y="40008"/>
                    </a:cubicBezTo>
                    <a:cubicBezTo>
                      <a:pt x="77989" y="27734"/>
                      <a:pt x="76662" y="15459"/>
                      <a:pt x="72349" y="3848"/>
                    </a:cubicBezTo>
                    <a:cubicBezTo>
                      <a:pt x="71685" y="2189"/>
                      <a:pt x="72017" y="-797"/>
                      <a:pt x="68036" y="199"/>
                    </a:cubicBezTo>
                    <a:cubicBezTo>
                      <a:pt x="58416" y="2521"/>
                      <a:pt x="56093" y="6170"/>
                      <a:pt x="58747" y="15459"/>
                    </a:cubicBezTo>
                    <a:cubicBezTo>
                      <a:pt x="59742" y="18776"/>
                      <a:pt x="60406" y="22757"/>
                      <a:pt x="61069" y="26407"/>
                    </a:cubicBezTo>
                    <a:cubicBezTo>
                      <a:pt x="63392" y="38681"/>
                      <a:pt x="61733" y="51288"/>
                      <a:pt x="63060" y="63562"/>
                    </a:cubicBezTo>
                    <a:cubicBezTo>
                      <a:pt x="63723" y="70197"/>
                      <a:pt x="62065" y="72188"/>
                      <a:pt x="56425" y="73515"/>
                    </a:cubicBezTo>
                    <a:cubicBezTo>
                      <a:pt x="50785" y="75173"/>
                      <a:pt x="45477" y="77496"/>
                      <a:pt x="40833" y="81145"/>
                    </a:cubicBezTo>
                    <a:cubicBezTo>
                      <a:pt x="15288" y="100718"/>
                      <a:pt x="5999" y="128253"/>
                      <a:pt x="3345" y="159105"/>
                    </a:cubicBezTo>
                    <a:cubicBezTo>
                      <a:pt x="3345" y="159105"/>
                      <a:pt x="3345" y="159105"/>
                      <a:pt x="3345" y="159105"/>
                    </a:cubicBezTo>
                    <a:cubicBezTo>
                      <a:pt x="3345" y="159105"/>
                      <a:pt x="3345" y="159105"/>
                      <a:pt x="3345" y="159105"/>
                    </a:cubicBezTo>
                    <a:cubicBezTo>
                      <a:pt x="1355" y="173702"/>
                      <a:pt x="28" y="188631"/>
                      <a:pt x="28" y="203560"/>
                    </a:cubicBezTo>
                    <a:cubicBezTo>
                      <a:pt x="-304" y="235407"/>
                      <a:pt x="2350" y="267255"/>
                      <a:pt x="5999" y="298771"/>
                    </a:cubicBezTo>
                    <a:cubicBezTo>
                      <a:pt x="9649" y="329955"/>
                      <a:pt x="10976" y="361803"/>
                      <a:pt x="16947" y="392655"/>
                    </a:cubicBezTo>
                    <a:cubicBezTo>
                      <a:pt x="24909" y="433129"/>
                      <a:pt x="35525" y="472938"/>
                      <a:pt x="55762" y="509430"/>
                    </a:cubicBezTo>
                    <a:cubicBezTo>
                      <a:pt x="71354" y="537629"/>
                      <a:pt x="91922" y="561515"/>
                      <a:pt x="123106" y="573458"/>
                    </a:cubicBezTo>
                    <a:cubicBezTo>
                      <a:pt x="157608" y="586728"/>
                      <a:pt x="190783" y="580093"/>
                      <a:pt x="222962" y="565496"/>
                    </a:cubicBezTo>
                    <a:cubicBezTo>
                      <a:pt x="267416" y="545591"/>
                      <a:pt x="289312" y="510426"/>
                      <a:pt x="288980" y="462322"/>
                    </a:cubicBezTo>
                    <a:cubicBezTo>
                      <a:pt x="288648" y="412229"/>
                      <a:pt x="270070" y="368106"/>
                      <a:pt x="241208" y="327965"/>
                    </a:cubicBezTo>
                    <a:close/>
                  </a:path>
                </a:pathLst>
              </a:custGeom>
              <a:solidFill>
                <a:srgbClr val="C9C9C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2" name="Google Shape;862;p22"/>
              <p:cNvSpPr/>
              <p:nvPr/>
            </p:nvSpPr>
            <p:spPr>
              <a:xfrm>
                <a:off x="7528445" y="2305877"/>
                <a:ext cx="322366" cy="322366"/>
              </a:xfrm>
              <a:custGeom>
                <a:rect b="b" l="l" r="r" t="t"/>
                <a:pathLst>
                  <a:path extrusionOk="0" h="155921" w="155921">
                    <a:moveTo>
                      <a:pt x="157912" y="131239"/>
                    </a:moveTo>
                    <a:cubicBezTo>
                      <a:pt x="141656" y="127589"/>
                      <a:pt x="125400" y="124272"/>
                      <a:pt x="109145" y="120291"/>
                    </a:cubicBezTo>
                    <a:cubicBezTo>
                      <a:pt x="103837" y="118964"/>
                      <a:pt x="101183" y="120623"/>
                      <a:pt x="98197" y="123940"/>
                    </a:cubicBezTo>
                    <a:cubicBezTo>
                      <a:pt x="90899" y="132234"/>
                      <a:pt x="82937" y="140196"/>
                      <a:pt x="75638" y="148490"/>
                    </a:cubicBezTo>
                    <a:cubicBezTo>
                      <a:pt x="72984" y="151475"/>
                      <a:pt x="70662" y="151807"/>
                      <a:pt x="67013" y="150148"/>
                    </a:cubicBezTo>
                    <a:cubicBezTo>
                      <a:pt x="57061" y="145504"/>
                      <a:pt x="46776" y="141191"/>
                      <a:pt x="36824" y="136215"/>
                    </a:cubicBezTo>
                    <a:cubicBezTo>
                      <a:pt x="33506" y="134556"/>
                      <a:pt x="31184" y="134556"/>
                      <a:pt x="27867" y="137210"/>
                    </a:cubicBezTo>
                    <a:cubicBezTo>
                      <a:pt x="18910" y="144509"/>
                      <a:pt x="9289" y="151807"/>
                      <a:pt x="0" y="159105"/>
                    </a:cubicBezTo>
                    <a:cubicBezTo>
                      <a:pt x="2654" y="128253"/>
                      <a:pt x="11943" y="100718"/>
                      <a:pt x="37487" y="81145"/>
                    </a:cubicBezTo>
                    <a:cubicBezTo>
                      <a:pt x="42132" y="77496"/>
                      <a:pt x="47440" y="75173"/>
                      <a:pt x="53080" y="73515"/>
                    </a:cubicBezTo>
                    <a:cubicBezTo>
                      <a:pt x="58388" y="71856"/>
                      <a:pt x="60378" y="69865"/>
                      <a:pt x="59715" y="63562"/>
                    </a:cubicBezTo>
                    <a:cubicBezTo>
                      <a:pt x="58056" y="51288"/>
                      <a:pt x="60046" y="38681"/>
                      <a:pt x="57724" y="26407"/>
                    </a:cubicBezTo>
                    <a:cubicBezTo>
                      <a:pt x="57061" y="22757"/>
                      <a:pt x="56729" y="18776"/>
                      <a:pt x="55734" y="15459"/>
                    </a:cubicBezTo>
                    <a:cubicBezTo>
                      <a:pt x="53411" y="6170"/>
                      <a:pt x="55734" y="2521"/>
                      <a:pt x="65022" y="199"/>
                    </a:cubicBezTo>
                    <a:cubicBezTo>
                      <a:pt x="69003" y="-797"/>
                      <a:pt x="68672" y="2189"/>
                      <a:pt x="69335" y="3848"/>
                    </a:cubicBezTo>
                    <a:cubicBezTo>
                      <a:pt x="73648" y="15459"/>
                      <a:pt x="74975" y="27734"/>
                      <a:pt x="75970" y="40008"/>
                    </a:cubicBezTo>
                    <a:cubicBezTo>
                      <a:pt x="76634" y="47638"/>
                      <a:pt x="76302" y="55269"/>
                      <a:pt x="76302" y="62899"/>
                    </a:cubicBezTo>
                    <a:cubicBezTo>
                      <a:pt x="76302" y="67211"/>
                      <a:pt x="77297" y="68870"/>
                      <a:pt x="82273" y="69202"/>
                    </a:cubicBezTo>
                    <a:cubicBezTo>
                      <a:pt x="97865" y="69865"/>
                      <a:pt x="112794" y="74178"/>
                      <a:pt x="125400" y="83467"/>
                    </a:cubicBezTo>
                    <a:cubicBezTo>
                      <a:pt x="141988" y="95078"/>
                      <a:pt x="151940" y="111666"/>
                      <a:pt x="157912" y="13123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63" name="Google Shape;863;p22"/>
            <p:cNvGrpSpPr/>
            <p:nvPr/>
          </p:nvGrpSpPr>
          <p:grpSpPr>
            <a:xfrm rot="-896600">
              <a:off x="1730049" y="1289867"/>
              <a:ext cx="528979" cy="750934"/>
              <a:chOff x="3805328" y="4061908"/>
              <a:chExt cx="310118" cy="440241"/>
            </a:xfrm>
          </p:grpSpPr>
          <p:sp>
            <p:nvSpPr>
              <p:cNvPr id="864" name="Google Shape;864;p22"/>
              <p:cNvSpPr/>
              <p:nvPr/>
            </p:nvSpPr>
            <p:spPr>
              <a:xfrm>
                <a:off x="3805328" y="4199702"/>
                <a:ext cx="308525" cy="301890"/>
              </a:xfrm>
              <a:custGeom>
                <a:rect b="b" l="l" r="r" t="t"/>
                <a:pathLst>
                  <a:path extrusionOk="0" h="301889" w="308524">
                    <a:moveTo>
                      <a:pt x="309455" y="104725"/>
                    </a:moveTo>
                    <a:cubicBezTo>
                      <a:pt x="301493" y="64916"/>
                      <a:pt x="278270" y="37712"/>
                      <a:pt x="242110" y="20793"/>
                    </a:cubicBezTo>
                    <a:cubicBezTo>
                      <a:pt x="240783" y="18803"/>
                      <a:pt x="238461" y="17476"/>
                      <a:pt x="236138" y="16812"/>
                    </a:cubicBezTo>
                    <a:cubicBezTo>
                      <a:pt x="215238" y="7855"/>
                      <a:pt x="193675" y="1552"/>
                      <a:pt x="170784" y="2215"/>
                    </a:cubicBezTo>
                    <a:cubicBezTo>
                      <a:pt x="161827" y="3874"/>
                      <a:pt x="148225" y="225"/>
                      <a:pt x="143913" y="225"/>
                    </a:cubicBezTo>
                    <a:cubicBezTo>
                      <a:pt x="120027" y="-1102"/>
                      <a:pt x="96805" y="3542"/>
                      <a:pt x="74246" y="11504"/>
                    </a:cubicBezTo>
                    <a:cubicBezTo>
                      <a:pt x="49033" y="20462"/>
                      <a:pt x="29460" y="36385"/>
                      <a:pt x="14863" y="58612"/>
                    </a:cubicBezTo>
                    <a:cubicBezTo>
                      <a:pt x="4247" y="74536"/>
                      <a:pt x="1593" y="92451"/>
                      <a:pt x="598" y="111028"/>
                    </a:cubicBezTo>
                    <a:cubicBezTo>
                      <a:pt x="-1724" y="152497"/>
                      <a:pt x="1925" y="192638"/>
                      <a:pt x="25811" y="228467"/>
                    </a:cubicBezTo>
                    <a:cubicBezTo>
                      <a:pt x="39412" y="248704"/>
                      <a:pt x="54673" y="266286"/>
                      <a:pt x="74577" y="280551"/>
                    </a:cubicBezTo>
                    <a:cubicBezTo>
                      <a:pt x="93819" y="293821"/>
                      <a:pt x="114387" y="302447"/>
                      <a:pt x="137609" y="303774"/>
                    </a:cubicBezTo>
                    <a:cubicBezTo>
                      <a:pt x="147230" y="303774"/>
                      <a:pt x="157183" y="303774"/>
                      <a:pt x="166803" y="303774"/>
                    </a:cubicBezTo>
                    <a:cubicBezTo>
                      <a:pt x="166803" y="303774"/>
                      <a:pt x="166803" y="303442"/>
                      <a:pt x="167135" y="303442"/>
                    </a:cubicBezTo>
                    <a:cubicBezTo>
                      <a:pt x="167135" y="303442"/>
                      <a:pt x="167135" y="303774"/>
                      <a:pt x="166803" y="303774"/>
                    </a:cubicBezTo>
                    <a:cubicBezTo>
                      <a:pt x="168794" y="303774"/>
                      <a:pt x="170452" y="303774"/>
                      <a:pt x="172443" y="303774"/>
                    </a:cubicBezTo>
                    <a:cubicBezTo>
                      <a:pt x="194006" y="302115"/>
                      <a:pt x="214243" y="296807"/>
                      <a:pt x="232157" y="284201"/>
                    </a:cubicBezTo>
                    <a:cubicBezTo>
                      <a:pt x="262678" y="262637"/>
                      <a:pt x="284905" y="234107"/>
                      <a:pt x="300166" y="199937"/>
                    </a:cubicBezTo>
                    <a:cubicBezTo>
                      <a:pt x="307132" y="184013"/>
                      <a:pt x="307796" y="167094"/>
                      <a:pt x="310781" y="150506"/>
                    </a:cubicBezTo>
                    <a:cubicBezTo>
                      <a:pt x="311445" y="136573"/>
                      <a:pt x="309786" y="106384"/>
                      <a:pt x="309455" y="104725"/>
                    </a:cubicBezTo>
                    <a:close/>
                    <a:moveTo>
                      <a:pt x="168462" y="301783"/>
                    </a:moveTo>
                    <a:cubicBezTo>
                      <a:pt x="168130" y="302115"/>
                      <a:pt x="168130" y="302115"/>
                      <a:pt x="168462" y="301783"/>
                    </a:cubicBezTo>
                    <a:cubicBezTo>
                      <a:pt x="168130" y="302115"/>
                      <a:pt x="168130" y="302115"/>
                      <a:pt x="168462" y="30178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5" name="Google Shape;865;p22"/>
              <p:cNvSpPr/>
              <p:nvPr/>
            </p:nvSpPr>
            <p:spPr>
              <a:xfrm>
                <a:off x="3972795" y="4220164"/>
                <a:ext cx="142651" cy="281985"/>
              </a:xfrm>
              <a:custGeom>
                <a:rect b="b" l="l" r="r" t="t"/>
                <a:pathLst>
                  <a:path extrusionOk="0" h="281985" w="142651">
                    <a:moveTo>
                      <a:pt x="73980" y="0"/>
                    </a:moveTo>
                    <a:cubicBezTo>
                      <a:pt x="110472" y="16919"/>
                      <a:pt x="134026" y="44454"/>
                      <a:pt x="141988" y="84264"/>
                    </a:cubicBezTo>
                    <a:cubicBezTo>
                      <a:pt x="142320" y="85923"/>
                      <a:pt x="143978" y="116112"/>
                      <a:pt x="143978" y="129713"/>
                    </a:cubicBezTo>
                    <a:cubicBezTo>
                      <a:pt x="140993" y="146300"/>
                      <a:pt x="140661" y="163220"/>
                      <a:pt x="133362" y="179143"/>
                    </a:cubicBezTo>
                    <a:cubicBezTo>
                      <a:pt x="118102" y="213313"/>
                      <a:pt x="95875" y="241844"/>
                      <a:pt x="65354" y="263407"/>
                    </a:cubicBezTo>
                    <a:cubicBezTo>
                      <a:pt x="47440" y="276014"/>
                      <a:pt x="27203" y="281322"/>
                      <a:pt x="5640" y="282980"/>
                    </a:cubicBezTo>
                    <a:cubicBezTo>
                      <a:pt x="3649" y="282980"/>
                      <a:pt x="1990" y="282980"/>
                      <a:pt x="0" y="282980"/>
                    </a:cubicBezTo>
                    <a:cubicBezTo>
                      <a:pt x="2986" y="276345"/>
                      <a:pt x="58719" y="220280"/>
                      <a:pt x="72321" y="182461"/>
                    </a:cubicBezTo>
                    <a:cubicBezTo>
                      <a:pt x="85259" y="145637"/>
                      <a:pt x="88908" y="107818"/>
                      <a:pt x="85591" y="69003"/>
                    </a:cubicBezTo>
                    <a:cubicBezTo>
                      <a:pt x="83600" y="45449"/>
                      <a:pt x="78624" y="22891"/>
                      <a:pt x="73980" y="0"/>
                    </a:cubicBezTo>
                    <a:close/>
                  </a:path>
                </a:pathLst>
              </a:custGeom>
              <a:solidFill>
                <a:srgbClr val="CF504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6" name="Google Shape;866;p22"/>
              <p:cNvSpPr/>
              <p:nvPr/>
            </p:nvSpPr>
            <p:spPr>
              <a:xfrm>
                <a:off x="3885014" y="4061908"/>
                <a:ext cx="185778" cy="182461"/>
              </a:xfrm>
              <a:custGeom>
                <a:rect b="b" l="l" r="r" t="t"/>
                <a:pathLst>
                  <a:path extrusionOk="0" h="182460" w="185778">
                    <a:moveTo>
                      <a:pt x="176358" y="32524"/>
                    </a:moveTo>
                    <a:cubicBezTo>
                      <a:pt x="146500" y="37168"/>
                      <a:pt x="122615" y="51765"/>
                      <a:pt x="105364" y="76646"/>
                    </a:cubicBezTo>
                    <a:cubicBezTo>
                      <a:pt x="102046" y="81291"/>
                      <a:pt x="100056" y="86930"/>
                      <a:pt x="95411" y="90579"/>
                    </a:cubicBezTo>
                    <a:cubicBezTo>
                      <a:pt x="94748" y="86598"/>
                      <a:pt x="94084" y="82618"/>
                      <a:pt x="93089" y="78968"/>
                    </a:cubicBezTo>
                    <a:cubicBezTo>
                      <a:pt x="80151" y="38163"/>
                      <a:pt x="54938" y="9965"/>
                      <a:pt x="11479" y="1671"/>
                    </a:cubicBezTo>
                    <a:cubicBezTo>
                      <a:pt x="-464" y="-1315"/>
                      <a:pt x="-795" y="-1315"/>
                      <a:pt x="532" y="10297"/>
                    </a:cubicBezTo>
                    <a:cubicBezTo>
                      <a:pt x="3849" y="36173"/>
                      <a:pt x="14797" y="58400"/>
                      <a:pt x="35697" y="74656"/>
                    </a:cubicBezTo>
                    <a:cubicBezTo>
                      <a:pt x="50625" y="86267"/>
                      <a:pt x="67876" y="92570"/>
                      <a:pt x="86454" y="95887"/>
                    </a:cubicBezTo>
                    <a:cubicBezTo>
                      <a:pt x="91762" y="96883"/>
                      <a:pt x="93089" y="97878"/>
                      <a:pt x="90435" y="103186"/>
                    </a:cubicBezTo>
                    <a:cubicBezTo>
                      <a:pt x="84464" y="115460"/>
                      <a:pt x="80151" y="128399"/>
                      <a:pt x="76502" y="141669"/>
                    </a:cubicBezTo>
                    <a:cubicBezTo>
                      <a:pt x="74179" y="152616"/>
                      <a:pt x="71857" y="163564"/>
                      <a:pt x="69867" y="174511"/>
                    </a:cubicBezTo>
                    <a:cubicBezTo>
                      <a:pt x="68871" y="179488"/>
                      <a:pt x="69535" y="182473"/>
                      <a:pt x="75838" y="182805"/>
                    </a:cubicBezTo>
                    <a:cubicBezTo>
                      <a:pt x="80814" y="182805"/>
                      <a:pt x="84132" y="183469"/>
                      <a:pt x="85127" y="176834"/>
                    </a:cubicBezTo>
                    <a:cubicBezTo>
                      <a:pt x="86454" y="165223"/>
                      <a:pt x="89108" y="153611"/>
                      <a:pt x="92757" y="142664"/>
                    </a:cubicBezTo>
                    <a:cubicBezTo>
                      <a:pt x="98065" y="122427"/>
                      <a:pt x="106027" y="102854"/>
                      <a:pt x="118302" y="85935"/>
                    </a:cubicBezTo>
                    <a:cubicBezTo>
                      <a:pt x="133894" y="64371"/>
                      <a:pt x="154131" y="50438"/>
                      <a:pt x="181334" y="47784"/>
                    </a:cubicBezTo>
                    <a:cubicBezTo>
                      <a:pt x="184983" y="47452"/>
                      <a:pt x="186310" y="46457"/>
                      <a:pt x="186642" y="42476"/>
                    </a:cubicBezTo>
                    <a:cubicBezTo>
                      <a:pt x="187305" y="33851"/>
                      <a:pt x="184319" y="31197"/>
                      <a:pt x="176358" y="3252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0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p23"/>
          <p:cNvSpPr/>
          <p:nvPr/>
        </p:nvSpPr>
        <p:spPr>
          <a:xfrm>
            <a:off x="0" y="4032069"/>
            <a:ext cx="12192000" cy="2825932"/>
          </a:xfrm>
          <a:prstGeom prst="rect">
            <a:avLst/>
          </a:prstGeom>
          <a:gradFill>
            <a:gsLst>
              <a:gs pos="0">
                <a:srgbClr val="5C5C5C">
                  <a:alpha val="0"/>
                </a:srgbClr>
              </a:gs>
              <a:gs pos="100000">
                <a:schemeClr val="accent6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2" name="Google Shape;872;p23"/>
          <p:cNvSpPr/>
          <p:nvPr/>
        </p:nvSpPr>
        <p:spPr>
          <a:xfrm>
            <a:off x="603646" y="5012828"/>
            <a:ext cx="4396803" cy="720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PORTFOLIO</a:t>
            </a:r>
            <a:endParaRPr/>
          </a:p>
        </p:txBody>
      </p:sp>
      <p:sp>
        <p:nvSpPr>
          <p:cNvPr id="873" name="Google Shape;873;p23"/>
          <p:cNvSpPr/>
          <p:nvPr/>
        </p:nvSpPr>
        <p:spPr>
          <a:xfrm>
            <a:off x="603645" y="5733466"/>
            <a:ext cx="4396804" cy="720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874" name="Google Shape;874;p23"/>
          <p:cNvSpPr txBox="1"/>
          <p:nvPr/>
        </p:nvSpPr>
        <p:spPr>
          <a:xfrm>
            <a:off x="7191552" y="4724088"/>
            <a:ext cx="4396804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 b="1" sz="1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23"/>
          <p:cNvSpPr txBox="1"/>
          <p:nvPr/>
        </p:nvSpPr>
        <p:spPr>
          <a:xfrm>
            <a:off x="7191552" y="5373147"/>
            <a:ext cx="4396804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You can simply impress your audience and add a unique zing and appeal to your Presentations. Easy to change colors, photos and Text. You can simply impress your audience and add a unique zing and appeal to your Presentations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9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p24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881" name="Google Shape;881;p24"/>
          <p:cNvGrpSpPr/>
          <p:nvPr/>
        </p:nvGrpSpPr>
        <p:grpSpPr>
          <a:xfrm>
            <a:off x="756668" y="2957946"/>
            <a:ext cx="5501631" cy="3228736"/>
            <a:chOff x="2687161" y="3731096"/>
            <a:chExt cx="5158677" cy="3027467"/>
          </a:xfrm>
        </p:grpSpPr>
        <p:sp>
          <p:nvSpPr>
            <p:cNvPr id="882" name="Google Shape;882;p24"/>
            <p:cNvSpPr/>
            <p:nvPr/>
          </p:nvSpPr>
          <p:spPr>
            <a:xfrm>
              <a:off x="2725967" y="4290519"/>
              <a:ext cx="1906137" cy="2468044"/>
            </a:xfrm>
            <a:custGeom>
              <a:rect b="b" l="l" r="r" t="t"/>
              <a:pathLst>
                <a:path extrusionOk="0" h="2468044" w="1906136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24"/>
            <p:cNvSpPr/>
            <p:nvPr/>
          </p:nvSpPr>
          <p:spPr>
            <a:xfrm>
              <a:off x="3644576" y="3731096"/>
              <a:ext cx="2992697" cy="1030680"/>
            </a:xfrm>
            <a:custGeom>
              <a:rect b="b" l="l" r="r" t="t"/>
              <a:pathLst>
                <a:path extrusionOk="0" h="1030680" w="2992697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24"/>
            <p:cNvSpPr/>
            <p:nvPr/>
          </p:nvSpPr>
          <p:spPr>
            <a:xfrm>
              <a:off x="3709769" y="4075070"/>
              <a:ext cx="34149" cy="15522"/>
            </a:xfrm>
            <a:custGeom>
              <a:rect b="b" l="l" r="r" t="t"/>
              <a:pathLst>
                <a:path extrusionOk="0" h="15522" w="34149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24"/>
            <p:cNvSpPr/>
            <p:nvPr/>
          </p:nvSpPr>
          <p:spPr>
            <a:xfrm>
              <a:off x="3530642" y="4043094"/>
              <a:ext cx="34149" cy="9313"/>
            </a:xfrm>
            <a:custGeom>
              <a:rect b="b" l="l" r="r" t="t"/>
              <a:pathLst>
                <a:path extrusionOk="0" h="9313" w="34149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24"/>
            <p:cNvSpPr/>
            <p:nvPr/>
          </p:nvSpPr>
          <p:spPr>
            <a:xfrm>
              <a:off x="3730569" y="4013602"/>
              <a:ext cx="37253" cy="40358"/>
            </a:xfrm>
            <a:custGeom>
              <a:rect b="b" l="l" r="r" t="t"/>
              <a:pathLst>
                <a:path extrusionOk="0" h="40357" w="37253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24"/>
            <p:cNvSpPr/>
            <p:nvPr/>
          </p:nvSpPr>
          <p:spPr>
            <a:xfrm>
              <a:off x="3457998" y="4104562"/>
              <a:ext cx="170745" cy="90029"/>
            </a:xfrm>
            <a:custGeom>
              <a:rect b="b" l="l" r="r" t="t"/>
              <a:pathLst>
                <a:path extrusionOk="0" h="90029" w="170745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24"/>
            <p:cNvSpPr/>
            <p:nvPr/>
          </p:nvSpPr>
          <p:spPr>
            <a:xfrm>
              <a:off x="3317366" y="4178759"/>
              <a:ext cx="139701" cy="152118"/>
            </a:xfrm>
            <a:custGeom>
              <a:rect b="b" l="l" r="r" t="t"/>
              <a:pathLst>
                <a:path extrusionOk="0" h="152118" w="139700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24"/>
            <p:cNvSpPr/>
            <p:nvPr/>
          </p:nvSpPr>
          <p:spPr>
            <a:xfrm>
              <a:off x="3770306" y="4054891"/>
              <a:ext cx="24836" cy="12418"/>
            </a:xfrm>
            <a:custGeom>
              <a:rect b="b" l="l" r="r" t="t"/>
              <a:pathLst>
                <a:path extrusionOk="0" h="12417" w="24835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24"/>
            <p:cNvSpPr/>
            <p:nvPr/>
          </p:nvSpPr>
          <p:spPr>
            <a:xfrm>
              <a:off x="3430679" y="4132192"/>
              <a:ext cx="12418" cy="6209"/>
            </a:xfrm>
            <a:custGeom>
              <a:rect b="b" l="l" r="r" t="t"/>
              <a:pathLst>
                <a:path extrusionOk="0" h="6208" w="12417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24"/>
            <p:cNvSpPr/>
            <p:nvPr/>
          </p:nvSpPr>
          <p:spPr>
            <a:xfrm>
              <a:off x="3367348" y="4082210"/>
              <a:ext cx="96238" cy="58985"/>
            </a:xfrm>
            <a:custGeom>
              <a:rect b="b" l="l" r="r" t="t"/>
              <a:pathLst>
                <a:path extrusionOk="0" h="58984" w="96238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24"/>
            <p:cNvSpPr/>
            <p:nvPr/>
          </p:nvSpPr>
          <p:spPr>
            <a:xfrm>
              <a:off x="3502702" y="4062342"/>
              <a:ext cx="43462" cy="27940"/>
            </a:xfrm>
            <a:custGeom>
              <a:rect b="b" l="l" r="r" t="t"/>
              <a:pathLst>
                <a:path extrusionOk="0" h="27940" w="43462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24"/>
            <p:cNvSpPr/>
            <p:nvPr/>
          </p:nvSpPr>
          <p:spPr>
            <a:xfrm>
              <a:off x="5862400" y="4041231"/>
              <a:ext cx="260774" cy="310446"/>
            </a:xfrm>
            <a:custGeom>
              <a:rect b="b" l="l" r="r" t="t"/>
              <a:pathLst>
                <a:path extrusionOk="0" h="310445" w="260774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24"/>
            <p:cNvSpPr/>
            <p:nvPr/>
          </p:nvSpPr>
          <p:spPr>
            <a:xfrm>
              <a:off x="7125604" y="4179690"/>
              <a:ext cx="15522" cy="12418"/>
            </a:xfrm>
            <a:custGeom>
              <a:rect b="b" l="l" r="r" t="t"/>
              <a:pathLst>
                <a:path extrusionOk="0" h="12417" w="15522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5" name="Google Shape;895;p24"/>
            <p:cNvSpPr/>
            <p:nvPr/>
          </p:nvSpPr>
          <p:spPr>
            <a:xfrm>
              <a:off x="3826497" y="4062342"/>
              <a:ext cx="15522" cy="6209"/>
            </a:xfrm>
            <a:custGeom>
              <a:rect b="b" l="l" r="r" t="t"/>
              <a:pathLst>
                <a:path extrusionOk="0" h="6208" w="15522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24"/>
            <p:cNvSpPr/>
            <p:nvPr/>
          </p:nvSpPr>
          <p:spPr>
            <a:xfrm>
              <a:off x="7212839" y="4119464"/>
              <a:ext cx="71403" cy="49671"/>
            </a:xfrm>
            <a:custGeom>
              <a:rect b="b" l="l" r="r" t="t"/>
              <a:pathLst>
                <a:path extrusionOk="0" h="49671" w="71402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7" name="Google Shape;897;p24"/>
            <p:cNvSpPr/>
            <p:nvPr/>
          </p:nvSpPr>
          <p:spPr>
            <a:xfrm>
              <a:off x="7085867" y="4082210"/>
              <a:ext cx="108656" cy="80716"/>
            </a:xfrm>
            <a:custGeom>
              <a:rect b="b" l="l" r="r" t="t"/>
              <a:pathLst>
                <a:path extrusionOk="0" h="80715" w="108656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8" name="Google Shape;898;p24"/>
            <p:cNvSpPr/>
            <p:nvPr/>
          </p:nvSpPr>
          <p:spPr>
            <a:xfrm>
              <a:off x="4090065" y="4082210"/>
              <a:ext cx="12418" cy="9313"/>
            </a:xfrm>
            <a:custGeom>
              <a:rect b="b" l="l" r="r" t="t"/>
              <a:pathLst>
                <a:path extrusionOk="0" h="9313" w="12417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24"/>
            <p:cNvSpPr/>
            <p:nvPr/>
          </p:nvSpPr>
          <p:spPr>
            <a:xfrm>
              <a:off x="6122554" y="4209183"/>
              <a:ext cx="12418" cy="12418"/>
            </a:xfrm>
            <a:custGeom>
              <a:rect b="b" l="l" r="r" t="t"/>
              <a:pathLst>
                <a:path extrusionOk="0" h="12417" w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24"/>
            <p:cNvSpPr/>
            <p:nvPr/>
          </p:nvSpPr>
          <p:spPr>
            <a:xfrm>
              <a:off x="4937582" y="4135296"/>
              <a:ext cx="15522" cy="6209"/>
            </a:xfrm>
            <a:custGeom>
              <a:rect b="b" l="l" r="r" t="t"/>
              <a:pathLst>
                <a:path extrusionOk="0" h="6208" w="15522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24"/>
            <p:cNvSpPr/>
            <p:nvPr/>
          </p:nvSpPr>
          <p:spPr>
            <a:xfrm>
              <a:off x="5256410" y="5105129"/>
              <a:ext cx="12418" cy="24836"/>
            </a:xfrm>
            <a:custGeom>
              <a:rect b="b" l="l" r="r" t="t"/>
              <a:pathLst>
                <a:path extrusionOk="0" h="24835" w="12417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2" name="Google Shape;902;p24"/>
            <p:cNvSpPr/>
            <p:nvPr/>
          </p:nvSpPr>
          <p:spPr>
            <a:xfrm>
              <a:off x="3850401" y="4200801"/>
              <a:ext cx="406684" cy="447042"/>
            </a:xfrm>
            <a:custGeom>
              <a:rect b="b" l="l" r="r" t="t"/>
              <a:pathLst>
                <a:path extrusionOk="0" h="447041" w="406683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24"/>
            <p:cNvSpPr/>
            <p:nvPr/>
          </p:nvSpPr>
          <p:spPr>
            <a:xfrm>
              <a:off x="5463788" y="5234275"/>
              <a:ext cx="43462" cy="15522"/>
            </a:xfrm>
            <a:custGeom>
              <a:rect b="b" l="l" r="r" t="t"/>
              <a:pathLst>
                <a:path extrusionOk="0" h="15522" w="4346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24"/>
            <p:cNvSpPr/>
            <p:nvPr/>
          </p:nvSpPr>
          <p:spPr>
            <a:xfrm>
              <a:off x="5144029" y="5162562"/>
              <a:ext cx="24836" cy="9313"/>
            </a:xfrm>
            <a:custGeom>
              <a:rect b="b" l="l" r="r" t="t"/>
              <a:pathLst>
                <a:path extrusionOk="0" h="9313" w="24835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24"/>
            <p:cNvSpPr/>
            <p:nvPr/>
          </p:nvSpPr>
          <p:spPr>
            <a:xfrm>
              <a:off x="5247097" y="5141141"/>
              <a:ext cx="24836" cy="40358"/>
            </a:xfrm>
            <a:custGeom>
              <a:rect b="b" l="l" r="r" t="t"/>
              <a:pathLst>
                <a:path extrusionOk="0" h="40357" w="24835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24"/>
            <p:cNvSpPr/>
            <p:nvPr/>
          </p:nvSpPr>
          <p:spPr>
            <a:xfrm>
              <a:off x="5592933" y="5239552"/>
              <a:ext cx="34149" cy="21731"/>
            </a:xfrm>
            <a:custGeom>
              <a:rect b="b" l="l" r="r" t="t"/>
              <a:pathLst>
                <a:path extrusionOk="0" h="21731" w="34149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24"/>
            <p:cNvSpPr/>
            <p:nvPr/>
          </p:nvSpPr>
          <p:spPr>
            <a:xfrm>
              <a:off x="4877977" y="3996527"/>
              <a:ext cx="2967861" cy="2340761"/>
            </a:xfrm>
            <a:custGeom>
              <a:rect b="b" l="l" r="r" t="t"/>
              <a:pathLst>
                <a:path extrusionOk="0" h="2340761" w="29678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24"/>
            <p:cNvSpPr/>
            <p:nvPr/>
          </p:nvSpPr>
          <p:spPr>
            <a:xfrm>
              <a:off x="3690211" y="4196454"/>
              <a:ext cx="74507" cy="99343"/>
            </a:xfrm>
            <a:custGeom>
              <a:rect b="b" l="l" r="r" t="t"/>
              <a:pathLst>
                <a:path extrusionOk="0" h="99342" w="74506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24"/>
            <p:cNvSpPr/>
            <p:nvPr/>
          </p:nvSpPr>
          <p:spPr>
            <a:xfrm>
              <a:off x="3753542" y="4135296"/>
              <a:ext cx="40358" cy="34149"/>
            </a:xfrm>
            <a:custGeom>
              <a:rect b="b" l="l" r="r" t="t"/>
              <a:pathLst>
                <a:path extrusionOk="0" h="34149" w="40357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24"/>
            <p:cNvSpPr/>
            <p:nvPr/>
          </p:nvSpPr>
          <p:spPr>
            <a:xfrm>
              <a:off x="3770306" y="4179690"/>
              <a:ext cx="55880" cy="96238"/>
            </a:xfrm>
            <a:custGeom>
              <a:rect b="b" l="l" r="r" t="t"/>
              <a:pathLst>
                <a:path extrusionOk="0" h="96238" w="55880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24"/>
            <p:cNvSpPr/>
            <p:nvPr/>
          </p:nvSpPr>
          <p:spPr>
            <a:xfrm>
              <a:off x="3630606" y="4070724"/>
              <a:ext cx="21731" cy="27940"/>
            </a:xfrm>
            <a:custGeom>
              <a:rect b="b" l="l" r="r" t="t"/>
              <a:pathLst>
                <a:path extrusionOk="0" h="27940" w="21731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24"/>
            <p:cNvSpPr/>
            <p:nvPr/>
          </p:nvSpPr>
          <p:spPr>
            <a:xfrm>
              <a:off x="3646438" y="4107667"/>
              <a:ext cx="86925" cy="68298"/>
            </a:xfrm>
            <a:custGeom>
              <a:rect b="b" l="l" r="r" t="t"/>
              <a:pathLst>
                <a:path extrusionOk="0" h="68298" w="86924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24"/>
            <p:cNvSpPr/>
            <p:nvPr/>
          </p:nvSpPr>
          <p:spPr>
            <a:xfrm>
              <a:off x="3750438" y="4075070"/>
              <a:ext cx="235939" cy="102447"/>
            </a:xfrm>
            <a:custGeom>
              <a:rect b="b" l="l" r="r" t="t"/>
              <a:pathLst>
                <a:path extrusionOk="0" h="102447" w="235938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24"/>
            <p:cNvSpPr/>
            <p:nvPr/>
          </p:nvSpPr>
          <p:spPr>
            <a:xfrm>
              <a:off x="6856448" y="5409987"/>
              <a:ext cx="24836" cy="58985"/>
            </a:xfrm>
            <a:custGeom>
              <a:rect b="b" l="l" r="r" t="t"/>
              <a:pathLst>
                <a:path extrusionOk="0" h="58984" w="24835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24"/>
            <p:cNvSpPr/>
            <p:nvPr/>
          </p:nvSpPr>
          <p:spPr>
            <a:xfrm>
              <a:off x="6876316" y="5644063"/>
              <a:ext cx="68298" cy="65194"/>
            </a:xfrm>
            <a:custGeom>
              <a:rect b="b" l="l" r="r" t="t"/>
              <a:pathLst>
                <a:path extrusionOk="0" h="65193" w="68298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24"/>
            <p:cNvSpPr/>
            <p:nvPr/>
          </p:nvSpPr>
          <p:spPr>
            <a:xfrm>
              <a:off x="6851170" y="5514917"/>
              <a:ext cx="83820" cy="139701"/>
            </a:xfrm>
            <a:custGeom>
              <a:rect b="b" l="l" r="r" t="t"/>
              <a:pathLst>
                <a:path extrusionOk="0" h="139700" w="8382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7" name="Google Shape;917;p24"/>
            <p:cNvSpPr/>
            <p:nvPr/>
          </p:nvSpPr>
          <p:spPr>
            <a:xfrm>
              <a:off x="6849307" y="5908563"/>
              <a:ext cx="46567" cy="15522"/>
            </a:xfrm>
            <a:custGeom>
              <a:rect b="b" l="l" r="r" t="t"/>
              <a:pathLst>
                <a:path extrusionOk="0" h="15522" w="46566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24"/>
            <p:cNvSpPr/>
            <p:nvPr/>
          </p:nvSpPr>
          <p:spPr>
            <a:xfrm>
              <a:off x="6900220" y="5913840"/>
              <a:ext cx="55880" cy="31045"/>
            </a:xfrm>
            <a:custGeom>
              <a:rect b="b" l="l" r="r" t="t"/>
              <a:pathLst>
                <a:path extrusionOk="0" h="31044" w="55880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24"/>
            <p:cNvSpPr/>
            <p:nvPr/>
          </p:nvSpPr>
          <p:spPr>
            <a:xfrm>
              <a:off x="6939958" y="5274633"/>
              <a:ext cx="15522" cy="12418"/>
            </a:xfrm>
            <a:custGeom>
              <a:rect b="b" l="l" r="r" t="t"/>
              <a:pathLst>
                <a:path extrusionOk="0" h="12417" w="15522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24"/>
            <p:cNvSpPr/>
            <p:nvPr/>
          </p:nvSpPr>
          <p:spPr>
            <a:xfrm>
              <a:off x="6808639" y="5623884"/>
              <a:ext cx="40358" cy="46567"/>
            </a:xfrm>
            <a:custGeom>
              <a:rect b="b" l="l" r="r" t="t"/>
              <a:pathLst>
                <a:path extrusionOk="0" h="46566" w="40357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24"/>
            <p:cNvSpPr/>
            <p:nvPr/>
          </p:nvSpPr>
          <p:spPr>
            <a:xfrm>
              <a:off x="4168919" y="5514917"/>
              <a:ext cx="24836" cy="12418"/>
            </a:xfrm>
            <a:custGeom>
              <a:rect b="b" l="l" r="r" t="t"/>
              <a:pathLst>
                <a:path extrusionOk="0" h="12417" w="24835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24"/>
            <p:cNvSpPr/>
            <p:nvPr/>
          </p:nvSpPr>
          <p:spPr>
            <a:xfrm>
              <a:off x="2808235" y="5420542"/>
              <a:ext cx="27940" cy="15522"/>
            </a:xfrm>
            <a:custGeom>
              <a:rect b="b" l="l" r="r" t="t"/>
              <a:pathLst>
                <a:path extrusionOk="0" h="15522" w="27940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24"/>
            <p:cNvSpPr/>
            <p:nvPr/>
          </p:nvSpPr>
          <p:spPr>
            <a:xfrm>
              <a:off x="4066782" y="5047076"/>
              <a:ext cx="12418" cy="15522"/>
            </a:xfrm>
            <a:custGeom>
              <a:rect b="b" l="l" r="r" t="t"/>
              <a:pathLst>
                <a:path extrusionOk="0" h="15522" w="12417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24"/>
            <p:cNvSpPr/>
            <p:nvPr/>
          </p:nvSpPr>
          <p:spPr>
            <a:xfrm>
              <a:off x="4243736" y="5014168"/>
              <a:ext cx="18627" cy="37253"/>
            </a:xfrm>
            <a:custGeom>
              <a:rect b="b" l="l" r="r" t="t"/>
              <a:pathLst>
                <a:path extrusionOk="0" h="37253" w="18626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24"/>
            <p:cNvSpPr/>
            <p:nvPr/>
          </p:nvSpPr>
          <p:spPr>
            <a:xfrm>
              <a:off x="6688807" y="5690630"/>
              <a:ext cx="149014" cy="161432"/>
            </a:xfrm>
            <a:custGeom>
              <a:rect b="b" l="l" r="r" t="t"/>
              <a:pathLst>
                <a:path extrusionOk="0" h="161431" w="149013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24"/>
            <p:cNvSpPr/>
            <p:nvPr/>
          </p:nvSpPr>
          <p:spPr>
            <a:xfrm>
              <a:off x="6961689" y="5762343"/>
              <a:ext cx="15522" cy="46567"/>
            </a:xfrm>
            <a:custGeom>
              <a:rect b="b" l="l" r="r" t="t"/>
              <a:pathLst>
                <a:path extrusionOk="0" h="46566" w="15522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24"/>
            <p:cNvSpPr/>
            <p:nvPr/>
          </p:nvSpPr>
          <p:spPr>
            <a:xfrm>
              <a:off x="7269030" y="5852372"/>
              <a:ext cx="58985" cy="31045"/>
            </a:xfrm>
            <a:custGeom>
              <a:rect b="b" l="l" r="r" t="t"/>
              <a:pathLst>
                <a:path extrusionOk="0" h="31044" w="5898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24"/>
            <p:cNvSpPr/>
            <p:nvPr/>
          </p:nvSpPr>
          <p:spPr>
            <a:xfrm>
              <a:off x="7008566" y="5801459"/>
              <a:ext cx="291819" cy="152118"/>
            </a:xfrm>
            <a:custGeom>
              <a:rect b="b" l="l" r="r" t="t"/>
              <a:pathLst>
                <a:path extrusionOk="0" h="152118" w="291819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24"/>
            <p:cNvSpPr/>
            <p:nvPr/>
          </p:nvSpPr>
          <p:spPr>
            <a:xfrm>
              <a:off x="7300385" y="5823811"/>
              <a:ext cx="37253" cy="34149"/>
            </a:xfrm>
            <a:custGeom>
              <a:rect b="b" l="l" r="r" t="t"/>
              <a:pathLst>
                <a:path extrusionOk="0" h="34149" w="37253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24"/>
            <p:cNvSpPr/>
            <p:nvPr/>
          </p:nvSpPr>
          <p:spPr>
            <a:xfrm>
              <a:off x="7503417" y="6096693"/>
              <a:ext cx="43462" cy="34149"/>
            </a:xfrm>
            <a:custGeom>
              <a:rect b="b" l="l" r="r" t="t"/>
              <a:pathLst>
                <a:path extrusionOk="0" h="34149" w="43462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24"/>
            <p:cNvSpPr/>
            <p:nvPr/>
          </p:nvSpPr>
          <p:spPr>
            <a:xfrm>
              <a:off x="7529494" y="6010079"/>
              <a:ext cx="18627" cy="31045"/>
            </a:xfrm>
            <a:custGeom>
              <a:rect b="b" l="l" r="r" t="t"/>
              <a:pathLst>
                <a:path extrusionOk="0" h="31044" w="18626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24"/>
            <p:cNvSpPr/>
            <p:nvPr/>
          </p:nvSpPr>
          <p:spPr>
            <a:xfrm>
              <a:off x="7059479" y="5873482"/>
              <a:ext cx="12418" cy="18627"/>
            </a:xfrm>
            <a:custGeom>
              <a:rect b="b" l="l" r="r" t="t"/>
              <a:pathLst>
                <a:path extrusionOk="0" h="18626" w="12417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24"/>
            <p:cNvSpPr/>
            <p:nvPr/>
          </p:nvSpPr>
          <p:spPr>
            <a:xfrm>
              <a:off x="6836579" y="5928431"/>
              <a:ext cx="24836" cy="15522"/>
            </a:xfrm>
            <a:custGeom>
              <a:rect b="b" l="l" r="r" t="t"/>
              <a:pathLst>
                <a:path extrusionOk="0" h="15522" w="24835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24"/>
            <p:cNvSpPr/>
            <p:nvPr/>
          </p:nvSpPr>
          <p:spPr>
            <a:xfrm>
              <a:off x="6939958" y="5836539"/>
              <a:ext cx="18627" cy="9313"/>
            </a:xfrm>
            <a:custGeom>
              <a:rect b="b" l="l" r="r" t="t"/>
              <a:pathLst>
                <a:path extrusionOk="0" h="9313" w="18626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24"/>
            <p:cNvSpPr/>
            <p:nvPr/>
          </p:nvSpPr>
          <p:spPr>
            <a:xfrm>
              <a:off x="6803361" y="5908563"/>
              <a:ext cx="34149" cy="15522"/>
            </a:xfrm>
            <a:custGeom>
              <a:rect b="b" l="l" r="r" t="t"/>
              <a:pathLst>
                <a:path extrusionOk="0" h="15522" w="34149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6" name="Google Shape;936;p24"/>
            <p:cNvSpPr/>
            <p:nvPr/>
          </p:nvSpPr>
          <p:spPr>
            <a:xfrm>
              <a:off x="2868772" y="5437617"/>
              <a:ext cx="34149" cy="12418"/>
            </a:xfrm>
            <a:custGeom>
              <a:rect b="b" l="l" r="r" t="t"/>
              <a:pathLst>
                <a:path extrusionOk="0" h="12417" w="34149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7" name="Google Shape;937;p24"/>
            <p:cNvSpPr/>
            <p:nvPr/>
          </p:nvSpPr>
          <p:spPr>
            <a:xfrm>
              <a:off x="6993044" y="5054526"/>
              <a:ext cx="229730" cy="266983"/>
            </a:xfrm>
            <a:custGeom>
              <a:rect b="b" l="l" r="r" t="t"/>
              <a:pathLst>
                <a:path extrusionOk="0" h="266983" w="229729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8" name="Google Shape;938;p24"/>
            <p:cNvSpPr/>
            <p:nvPr/>
          </p:nvSpPr>
          <p:spPr>
            <a:xfrm>
              <a:off x="6968829" y="5832193"/>
              <a:ext cx="43462" cy="18627"/>
            </a:xfrm>
            <a:custGeom>
              <a:rect b="b" l="l" r="r" t="t"/>
              <a:pathLst>
                <a:path extrusionOk="0" h="18626" w="43462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9" name="Google Shape;939;p24"/>
            <p:cNvSpPr/>
            <p:nvPr/>
          </p:nvSpPr>
          <p:spPr>
            <a:xfrm>
              <a:off x="6983420" y="5324304"/>
              <a:ext cx="15522" cy="24836"/>
            </a:xfrm>
            <a:custGeom>
              <a:rect b="b" l="l" r="r" t="t"/>
              <a:pathLst>
                <a:path extrusionOk="0" h="24835" w="15522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0" name="Google Shape;940;p24"/>
            <p:cNvSpPr/>
            <p:nvPr/>
          </p:nvSpPr>
          <p:spPr>
            <a:xfrm>
              <a:off x="6832543" y="5765758"/>
              <a:ext cx="99343" cy="108656"/>
            </a:xfrm>
            <a:custGeom>
              <a:rect b="b" l="l" r="r" t="t"/>
              <a:pathLst>
                <a:path extrusionOk="0" h="108656" w="99342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24"/>
            <p:cNvSpPr/>
            <p:nvPr/>
          </p:nvSpPr>
          <p:spPr>
            <a:xfrm>
              <a:off x="7352229" y="5852372"/>
              <a:ext cx="21731" cy="34149"/>
            </a:xfrm>
            <a:custGeom>
              <a:rect b="b" l="l" r="r" t="t"/>
              <a:pathLst>
                <a:path extrusionOk="0" h="34149" w="21731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24"/>
            <p:cNvSpPr/>
            <p:nvPr/>
          </p:nvSpPr>
          <p:spPr>
            <a:xfrm>
              <a:off x="6269084" y="5666105"/>
              <a:ext cx="24836" cy="55880"/>
            </a:xfrm>
            <a:custGeom>
              <a:rect b="b" l="l" r="r" t="t"/>
              <a:pathLst>
                <a:path extrusionOk="0" h="55880" w="24835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24"/>
            <p:cNvSpPr/>
            <p:nvPr/>
          </p:nvSpPr>
          <p:spPr>
            <a:xfrm>
              <a:off x="6752448" y="5941160"/>
              <a:ext cx="599160" cy="468773"/>
            </a:xfrm>
            <a:custGeom>
              <a:rect b="b" l="l" r="r" t="t"/>
              <a:pathLst>
                <a:path extrusionOk="0" h="468773" w="599160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4" name="Google Shape;944;p24"/>
            <p:cNvSpPr/>
            <p:nvPr/>
          </p:nvSpPr>
          <p:spPr>
            <a:xfrm>
              <a:off x="7376444" y="5893661"/>
              <a:ext cx="15522" cy="9313"/>
            </a:xfrm>
            <a:custGeom>
              <a:rect b="b" l="l" r="r" t="t"/>
              <a:pathLst>
                <a:path extrusionOk="0" h="9313" w="15522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5" name="Google Shape;945;p24"/>
            <p:cNvSpPr/>
            <p:nvPr/>
          </p:nvSpPr>
          <p:spPr>
            <a:xfrm>
              <a:off x="2900127" y="5457796"/>
              <a:ext cx="55880" cy="37253"/>
            </a:xfrm>
            <a:custGeom>
              <a:rect b="b" l="l" r="r" t="t"/>
              <a:pathLst>
                <a:path extrusionOk="0" h="37253" w="55880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6" name="Google Shape;946;p24"/>
            <p:cNvSpPr/>
            <p:nvPr/>
          </p:nvSpPr>
          <p:spPr>
            <a:xfrm>
              <a:off x="6488880" y="5710498"/>
              <a:ext cx="301132" cy="207999"/>
            </a:xfrm>
            <a:custGeom>
              <a:rect b="b" l="l" r="r" t="t"/>
              <a:pathLst>
                <a:path extrusionOk="0" h="207998" w="301132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24"/>
            <p:cNvSpPr/>
            <p:nvPr/>
          </p:nvSpPr>
          <p:spPr>
            <a:xfrm>
              <a:off x="7403453" y="5901112"/>
              <a:ext cx="24836" cy="21731"/>
            </a:xfrm>
            <a:custGeom>
              <a:rect b="b" l="l" r="r" t="t"/>
              <a:pathLst>
                <a:path extrusionOk="0" h="21731" w="24835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24"/>
            <p:cNvSpPr/>
            <p:nvPr/>
          </p:nvSpPr>
          <p:spPr>
            <a:xfrm>
              <a:off x="7568921" y="6290411"/>
              <a:ext cx="93134" cy="145910"/>
            </a:xfrm>
            <a:custGeom>
              <a:rect b="b" l="l" r="r" t="t"/>
              <a:pathLst>
                <a:path extrusionOk="0" h="145909" w="93133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24"/>
            <p:cNvSpPr/>
            <p:nvPr/>
          </p:nvSpPr>
          <p:spPr>
            <a:xfrm>
              <a:off x="7483548" y="6426076"/>
              <a:ext cx="117969" cy="136596"/>
            </a:xfrm>
            <a:custGeom>
              <a:rect b="b" l="l" r="r" t="t"/>
              <a:pathLst>
                <a:path extrusionOk="0" h="136596" w="117969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24"/>
            <p:cNvSpPr/>
            <p:nvPr/>
          </p:nvSpPr>
          <p:spPr>
            <a:xfrm>
              <a:off x="7696203" y="6032431"/>
              <a:ext cx="18627" cy="27940"/>
            </a:xfrm>
            <a:custGeom>
              <a:rect b="b" l="l" r="r" t="t"/>
              <a:pathLst>
                <a:path extrusionOk="0" h="27940" w="18626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24"/>
            <p:cNvSpPr/>
            <p:nvPr/>
          </p:nvSpPr>
          <p:spPr>
            <a:xfrm>
              <a:off x="7436671" y="5917876"/>
              <a:ext cx="18627" cy="21731"/>
            </a:xfrm>
            <a:custGeom>
              <a:rect b="b" l="l" r="r" t="t"/>
              <a:pathLst>
                <a:path extrusionOk="0" h="21731" w="18626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2" name="Google Shape;952;p24"/>
            <p:cNvSpPr/>
            <p:nvPr/>
          </p:nvSpPr>
          <p:spPr>
            <a:xfrm>
              <a:off x="7423321" y="5928431"/>
              <a:ext cx="18627" cy="15522"/>
            </a:xfrm>
            <a:custGeom>
              <a:rect b="b" l="l" r="r" t="t"/>
              <a:pathLst>
                <a:path extrusionOk="0" h="15522" w="18626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3" name="Google Shape;953;p24"/>
            <p:cNvSpPr/>
            <p:nvPr/>
          </p:nvSpPr>
          <p:spPr>
            <a:xfrm>
              <a:off x="7449089" y="5945506"/>
              <a:ext cx="12418" cy="12418"/>
            </a:xfrm>
            <a:custGeom>
              <a:rect b="b" l="l" r="r" t="t"/>
              <a:pathLst>
                <a:path extrusionOk="0" h="12417" w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4" name="Google Shape;954;p24"/>
            <p:cNvSpPr/>
            <p:nvPr/>
          </p:nvSpPr>
          <p:spPr>
            <a:xfrm>
              <a:off x="7229293" y="6429180"/>
              <a:ext cx="52776" cy="68298"/>
            </a:xfrm>
            <a:custGeom>
              <a:rect b="b" l="l" r="r" t="t"/>
              <a:pathLst>
                <a:path extrusionOk="0" h="68298" w="52775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5" name="Google Shape;955;p24"/>
            <p:cNvSpPr/>
            <p:nvPr/>
          </p:nvSpPr>
          <p:spPr>
            <a:xfrm>
              <a:off x="4103104" y="5644063"/>
              <a:ext cx="9313" cy="12418"/>
            </a:xfrm>
            <a:custGeom>
              <a:rect b="b" l="l" r="r" t="t"/>
              <a:pathLst>
                <a:path extrusionOk="0" h="12417" w="9313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6" name="Google Shape;956;p24"/>
            <p:cNvSpPr/>
            <p:nvPr/>
          </p:nvSpPr>
          <p:spPr>
            <a:xfrm>
              <a:off x="4008418" y="5514917"/>
              <a:ext cx="34149" cy="18627"/>
            </a:xfrm>
            <a:custGeom>
              <a:rect b="b" l="l" r="r" t="t"/>
              <a:pathLst>
                <a:path extrusionOk="0" h="18626" w="34149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7" name="Google Shape;957;p24"/>
            <p:cNvSpPr/>
            <p:nvPr/>
          </p:nvSpPr>
          <p:spPr>
            <a:xfrm>
              <a:off x="3912490" y="5445999"/>
              <a:ext cx="155223" cy="58985"/>
            </a:xfrm>
            <a:custGeom>
              <a:rect b="b" l="l" r="r" t="t"/>
              <a:pathLst>
                <a:path extrusionOk="0" h="58984" w="155222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8" name="Google Shape;958;p24"/>
            <p:cNvSpPr/>
            <p:nvPr/>
          </p:nvSpPr>
          <p:spPr>
            <a:xfrm>
              <a:off x="4008418" y="5417438"/>
              <a:ext cx="12418" cy="24836"/>
            </a:xfrm>
            <a:custGeom>
              <a:rect b="b" l="l" r="r" t="t"/>
              <a:pathLst>
                <a:path extrusionOk="0" h="24835" w="12417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9" name="Google Shape;959;p24"/>
            <p:cNvSpPr/>
            <p:nvPr/>
          </p:nvSpPr>
          <p:spPr>
            <a:xfrm>
              <a:off x="4000036" y="5393223"/>
              <a:ext cx="27940" cy="15522"/>
            </a:xfrm>
            <a:custGeom>
              <a:rect b="b" l="l" r="r" t="t"/>
              <a:pathLst>
                <a:path extrusionOk="0" h="15522" w="27940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24"/>
            <p:cNvSpPr/>
            <p:nvPr/>
          </p:nvSpPr>
          <p:spPr>
            <a:xfrm>
              <a:off x="5743810" y="6002628"/>
              <a:ext cx="99343" cy="207999"/>
            </a:xfrm>
            <a:custGeom>
              <a:rect b="b" l="l" r="r" t="t"/>
              <a:pathLst>
                <a:path extrusionOk="0" h="207998" w="99342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24"/>
            <p:cNvSpPr/>
            <p:nvPr/>
          </p:nvSpPr>
          <p:spPr>
            <a:xfrm>
              <a:off x="4236596" y="6662015"/>
              <a:ext cx="74507" cy="31045"/>
            </a:xfrm>
            <a:custGeom>
              <a:rect b="b" l="l" r="r" t="t"/>
              <a:pathLst>
                <a:path extrusionOk="0" h="31044" w="74506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2" name="Google Shape;962;p24"/>
            <p:cNvSpPr/>
            <p:nvPr/>
          </p:nvSpPr>
          <p:spPr>
            <a:xfrm>
              <a:off x="4403305" y="5779417"/>
              <a:ext cx="34149" cy="31045"/>
            </a:xfrm>
            <a:custGeom>
              <a:rect b="b" l="l" r="r" t="t"/>
              <a:pathLst>
                <a:path extrusionOk="0" h="31044" w="34149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3" name="Google Shape;963;p24"/>
            <p:cNvSpPr/>
            <p:nvPr/>
          </p:nvSpPr>
          <p:spPr>
            <a:xfrm>
              <a:off x="4237527" y="6453395"/>
              <a:ext cx="12418" cy="18627"/>
            </a:xfrm>
            <a:custGeom>
              <a:rect b="b" l="l" r="r" t="t"/>
              <a:pathLst>
                <a:path extrusionOk="0" h="18626" w="12417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24"/>
            <p:cNvSpPr/>
            <p:nvPr/>
          </p:nvSpPr>
          <p:spPr>
            <a:xfrm>
              <a:off x="4152155" y="6693680"/>
              <a:ext cx="58985" cy="52776"/>
            </a:xfrm>
            <a:custGeom>
              <a:rect b="b" l="l" r="r" t="t"/>
              <a:pathLst>
                <a:path extrusionOk="0" h="52775" w="58984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24"/>
            <p:cNvSpPr/>
            <p:nvPr/>
          </p:nvSpPr>
          <p:spPr>
            <a:xfrm>
              <a:off x="4063677" y="5497843"/>
              <a:ext cx="86925" cy="34149"/>
            </a:xfrm>
            <a:custGeom>
              <a:rect b="b" l="l" r="r" t="t"/>
              <a:pathLst>
                <a:path extrusionOk="0" h="34149" w="86924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24"/>
            <p:cNvSpPr/>
            <p:nvPr/>
          </p:nvSpPr>
          <p:spPr>
            <a:xfrm>
              <a:off x="4215796" y="5526404"/>
              <a:ext cx="34149" cy="12418"/>
            </a:xfrm>
            <a:custGeom>
              <a:rect b="b" l="l" r="r" t="t"/>
              <a:pathLst>
                <a:path extrusionOk="0" h="12417" w="34149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24"/>
            <p:cNvSpPr/>
            <p:nvPr/>
          </p:nvSpPr>
          <p:spPr>
            <a:xfrm>
              <a:off x="4066782" y="5047076"/>
              <a:ext cx="12418" cy="15522"/>
            </a:xfrm>
            <a:custGeom>
              <a:rect b="b" l="l" r="r" t="t"/>
              <a:pathLst>
                <a:path extrusionOk="0" h="15522" w="12417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24"/>
            <p:cNvSpPr/>
            <p:nvPr/>
          </p:nvSpPr>
          <p:spPr>
            <a:xfrm>
              <a:off x="3707286" y="4372477"/>
              <a:ext cx="55880" cy="43462"/>
            </a:xfrm>
            <a:custGeom>
              <a:rect b="b" l="l" r="r" t="t"/>
              <a:pathLst>
                <a:path extrusionOk="0" h="43462" w="55880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9" name="Google Shape;969;p24"/>
            <p:cNvSpPr/>
            <p:nvPr/>
          </p:nvSpPr>
          <p:spPr>
            <a:xfrm>
              <a:off x="3927081" y="4626422"/>
              <a:ext cx="24836" cy="21731"/>
            </a:xfrm>
            <a:custGeom>
              <a:rect b="b" l="l" r="r" t="t"/>
              <a:pathLst>
                <a:path extrusionOk="0" h="21731" w="24835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24"/>
            <p:cNvSpPr/>
            <p:nvPr/>
          </p:nvSpPr>
          <p:spPr>
            <a:xfrm>
              <a:off x="3587454" y="4223153"/>
              <a:ext cx="37253" cy="31045"/>
            </a:xfrm>
            <a:custGeom>
              <a:rect b="b" l="l" r="r" t="t"/>
              <a:pathLst>
                <a:path extrusionOk="0" h="31044" w="37253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1" name="Google Shape;971;p24"/>
            <p:cNvSpPr/>
            <p:nvPr/>
          </p:nvSpPr>
          <p:spPr>
            <a:xfrm>
              <a:off x="2717274" y="4696893"/>
              <a:ext cx="18627" cy="9313"/>
            </a:xfrm>
            <a:custGeom>
              <a:rect b="b" l="l" r="r" t="t"/>
              <a:pathLst>
                <a:path extrusionOk="0" h="9313" w="18626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24"/>
            <p:cNvSpPr/>
            <p:nvPr/>
          </p:nvSpPr>
          <p:spPr>
            <a:xfrm>
              <a:off x="2917512" y="4768295"/>
              <a:ext cx="31045" cy="34149"/>
            </a:xfrm>
            <a:custGeom>
              <a:rect b="b" l="l" r="r" t="t"/>
              <a:pathLst>
                <a:path extrusionOk="0" h="34149" w="31044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24"/>
            <p:cNvSpPr/>
            <p:nvPr/>
          </p:nvSpPr>
          <p:spPr>
            <a:xfrm>
              <a:off x="3423849" y="4239917"/>
              <a:ext cx="245252" cy="170745"/>
            </a:xfrm>
            <a:custGeom>
              <a:rect b="b" l="l" r="r" t="t"/>
              <a:pathLst>
                <a:path extrusionOk="0" h="170745" w="245252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24"/>
            <p:cNvSpPr/>
            <p:nvPr/>
          </p:nvSpPr>
          <p:spPr>
            <a:xfrm>
              <a:off x="2687161" y="4573956"/>
              <a:ext cx="37253" cy="27940"/>
            </a:xfrm>
            <a:custGeom>
              <a:rect b="b" l="l" r="r" t="t"/>
              <a:pathLst>
                <a:path extrusionOk="0" h="27940" w="37253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24"/>
            <p:cNvSpPr/>
            <p:nvPr/>
          </p:nvSpPr>
          <p:spPr>
            <a:xfrm>
              <a:off x="3878341" y="4529873"/>
              <a:ext cx="93134" cy="86925"/>
            </a:xfrm>
            <a:custGeom>
              <a:rect b="b" l="l" r="r" t="t"/>
              <a:pathLst>
                <a:path extrusionOk="0" h="86924" w="93133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24"/>
            <p:cNvSpPr/>
            <p:nvPr/>
          </p:nvSpPr>
          <p:spPr>
            <a:xfrm>
              <a:off x="4263915" y="4941524"/>
              <a:ext cx="93134" cy="111760"/>
            </a:xfrm>
            <a:custGeom>
              <a:rect b="b" l="l" r="r" t="t"/>
              <a:pathLst>
                <a:path extrusionOk="0" h="111760" w="93133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24"/>
            <p:cNvSpPr/>
            <p:nvPr/>
          </p:nvSpPr>
          <p:spPr>
            <a:xfrm>
              <a:off x="4034496" y="4432083"/>
              <a:ext cx="27940" cy="40358"/>
            </a:xfrm>
            <a:custGeom>
              <a:rect b="b" l="l" r="r" t="t"/>
              <a:pathLst>
                <a:path extrusionOk="0" h="40357" w="27940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24"/>
            <p:cNvSpPr/>
            <p:nvPr/>
          </p:nvSpPr>
          <p:spPr>
            <a:xfrm>
              <a:off x="3958436" y="4877572"/>
              <a:ext cx="15522" cy="9313"/>
            </a:xfrm>
            <a:custGeom>
              <a:rect b="b" l="l" r="r" t="t"/>
              <a:pathLst>
                <a:path extrusionOk="0" h="9313" w="15522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24"/>
            <p:cNvSpPr/>
            <p:nvPr/>
          </p:nvSpPr>
          <p:spPr>
            <a:xfrm>
              <a:off x="4347115" y="4401659"/>
              <a:ext cx="40358" cy="34149"/>
            </a:xfrm>
            <a:custGeom>
              <a:rect b="b" l="l" r="r" t="t"/>
              <a:pathLst>
                <a:path extrusionOk="0" h="34149" w="40357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24"/>
            <p:cNvSpPr/>
            <p:nvPr/>
          </p:nvSpPr>
          <p:spPr>
            <a:xfrm>
              <a:off x="4024251" y="4593825"/>
              <a:ext cx="12418" cy="15522"/>
            </a:xfrm>
            <a:custGeom>
              <a:rect b="b" l="l" r="r" t="t"/>
              <a:pathLst>
                <a:path extrusionOk="0" h="15522" w="12417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24"/>
            <p:cNvSpPr/>
            <p:nvPr/>
          </p:nvSpPr>
          <p:spPr>
            <a:xfrm>
              <a:off x="3970854" y="4639150"/>
              <a:ext cx="21731" cy="27940"/>
            </a:xfrm>
            <a:custGeom>
              <a:rect b="b" l="l" r="r" t="t"/>
              <a:pathLst>
                <a:path extrusionOk="0" h="27940" w="21731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24"/>
            <p:cNvSpPr/>
            <p:nvPr/>
          </p:nvSpPr>
          <p:spPr>
            <a:xfrm>
              <a:off x="7159753" y="4855531"/>
              <a:ext cx="43462" cy="189372"/>
            </a:xfrm>
            <a:custGeom>
              <a:rect b="b" l="l" r="r" t="t"/>
              <a:pathLst>
                <a:path extrusionOk="0" h="189371" w="43462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3" name="Google Shape;983;p24"/>
            <p:cNvSpPr/>
            <p:nvPr/>
          </p:nvSpPr>
          <p:spPr>
            <a:xfrm>
              <a:off x="3223922" y="4869190"/>
              <a:ext cx="34149" cy="43462"/>
            </a:xfrm>
            <a:custGeom>
              <a:rect b="b" l="l" r="r" t="t"/>
              <a:pathLst>
                <a:path extrusionOk="0" h="43462" w="34149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24"/>
            <p:cNvSpPr/>
            <p:nvPr/>
          </p:nvSpPr>
          <p:spPr>
            <a:xfrm>
              <a:off x="5439263" y="4744081"/>
              <a:ext cx="18627" cy="18627"/>
            </a:xfrm>
            <a:custGeom>
              <a:rect b="b" l="l" r="r" t="t"/>
              <a:pathLst>
                <a:path extrusionOk="0" h="18626" w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24"/>
            <p:cNvSpPr/>
            <p:nvPr/>
          </p:nvSpPr>
          <p:spPr>
            <a:xfrm>
              <a:off x="5039098" y="4734767"/>
              <a:ext cx="111760" cy="217312"/>
            </a:xfrm>
            <a:custGeom>
              <a:rect b="b" l="l" r="r" t="t"/>
              <a:pathLst>
                <a:path extrusionOk="0" h="217312" w="111760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24"/>
            <p:cNvSpPr/>
            <p:nvPr/>
          </p:nvSpPr>
          <p:spPr>
            <a:xfrm>
              <a:off x="5278762" y="4812379"/>
              <a:ext cx="24836" cy="34149"/>
            </a:xfrm>
            <a:custGeom>
              <a:rect b="b" l="l" r="r" t="t"/>
              <a:pathLst>
                <a:path extrusionOk="0" h="34149" w="24835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24"/>
            <p:cNvSpPr/>
            <p:nvPr/>
          </p:nvSpPr>
          <p:spPr>
            <a:xfrm>
              <a:off x="7689063" y="4320943"/>
              <a:ext cx="49671" cy="27940"/>
            </a:xfrm>
            <a:custGeom>
              <a:rect b="b" l="l" r="r" t="t"/>
              <a:pathLst>
                <a:path extrusionOk="0" h="27940" w="49671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8" name="Google Shape;988;p24"/>
            <p:cNvSpPr/>
            <p:nvPr/>
          </p:nvSpPr>
          <p:spPr>
            <a:xfrm>
              <a:off x="5774854" y="4394519"/>
              <a:ext cx="15522" cy="9313"/>
            </a:xfrm>
            <a:custGeom>
              <a:rect b="b" l="l" r="r" t="t"/>
              <a:pathLst>
                <a:path extrusionOk="0" h="9313" w="15522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9" name="Google Shape;989;p24"/>
            <p:cNvSpPr/>
            <p:nvPr/>
          </p:nvSpPr>
          <p:spPr>
            <a:xfrm>
              <a:off x="7132744" y="4215702"/>
              <a:ext cx="55880" cy="21731"/>
            </a:xfrm>
            <a:custGeom>
              <a:rect b="b" l="l" r="r" t="t"/>
              <a:pathLst>
                <a:path extrusionOk="0" h="21731" w="55880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0" name="Google Shape;990;p24"/>
            <p:cNvSpPr/>
            <p:nvPr/>
          </p:nvSpPr>
          <p:spPr>
            <a:xfrm>
              <a:off x="5371586" y="4771400"/>
              <a:ext cx="18627" cy="27940"/>
            </a:xfrm>
            <a:custGeom>
              <a:rect b="b" l="l" r="r" t="t"/>
              <a:pathLst>
                <a:path extrusionOk="0" h="27940" w="18626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1" name="Google Shape;991;p24"/>
            <p:cNvSpPr/>
            <p:nvPr/>
          </p:nvSpPr>
          <p:spPr>
            <a:xfrm>
              <a:off x="4983839" y="4840940"/>
              <a:ext cx="52776" cy="80716"/>
            </a:xfrm>
            <a:custGeom>
              <a:rect b="b" l="l" r="r" t="t"/>
              <a:pathLst>
                <a:path extrusionOk="0" h="80715" w="5277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24"/>
            <p:cNvSpPr/>
            <p:nvPr/>
          </p:nvSpPr>
          <p:spPr>
            <a:xfrm>
              <a:off x="4217969" y="4962635"/>
              <a:ext cx="31045" cy="18627"/>
            </a:xfrm>
            <a:custGeom>
              <a:rect b="b" l="l" r="r" t="t"/>
              <a:pathLst>
                <a:path extrusionOk="0" h="18626" w="31044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24"/>
            <p:cNvSpPr/>
            <p:nvPr/>
          </p:nvSpPr>
          <p:spPr>
            <a:xfrm>
              <a:off x="4778634" y="4498518"/>
              <a:ext cx="158327" cy="117969"/>
            </a:xfrm>
            <a:custGeom>
              <a:rect b="b" l="l" r="r" t="t"/>
              <a:pathLst>
                <a:path extrusionOk="0" h="117969" w="158327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94" name="Google Shape;994;p24"/>
          <p:cNvSpPr/>
          <p:nvPr/>
        </p:nvSpPr>
        <p:spPr>
          <a:xfrm>
            <a:off x="6510484" y="2833480"/>
            <a:ext cx="2340000" cy="1080000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5" name="Google Shape;995;p24"/>
          <p:cNvSpPr/>
          <p:nvPr/>
        </p:nvSpPr>
        <p:spPr>
          <a:xfrm>
            <a:off x="6510484" y="1689660"/>
            <a:ext cx="2340000" cy="10800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6" name="Google Shape;996;p24"/>
          <p:cNvSpPr/>
          <p:nvPr/>
        </p:nvSpPr>
        <p:spPr>
          <a:xfrm>
            <a:off x="6510484" y="5136531"/>
            <a:ext cx="2340000" cy="1080000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7" name="Google Shape;997;p24"/>
          <p:cNvSpPr/>
          <p:nvPr/>
        </p:nvSpPr>
        <p:spPr>
          <a:xfrm>
            <a:off x="6510484" y="3985005"/>
            <a:ext cx="2340000" cy="1080000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98" name="Google Shape;998;p24"/>
          <p:cNvGrpSpPr/>
          <p:nvPr/>
        </p:nvGrpSpPr>
        <p:grpSpPr>
          <a:xfrm>
            <a:off x="9155740" y="1789533"/>
            <a:ext cx="2377803" cy="880254"/>
            <a:chOff x="6860364" y="1880348"/>
            <a:chExt cx="1944216" cy="880254"/>
          </a:xfrm>
        </p:grpSpPr>
        <p:sp>
          <p:nvSpPr>
            <p:cNvPr id="999" name="Google Shape;999;p24"/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24"/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01" name="Google Shape;1001;p24"/>
          <p:cNvSpPr txBox="1"/>
          <p:nvPr/>
        </p:nvSpPr>
        <p:spPr>
          <a:xfrm>
            <a:off x="6645354" y="1906495"/>
            <a:ext cx="478472" cy="6463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1" sz="3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2" name="Google Shape;1002;p24"/>
          <p:cNvSpPr txBox="1"/>
          <p:nvPr/>
        </p:nvSpPr>
        <p:spPr>
          <a:xfrm>
            <a:off x="7211746" y="1814162"/>
            <a:ext cx="1555937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3" name="Google Shape;1003;p24"/>
          <p:cNvSpPr txBox="1"/>
          <p:nvPr/>
        </p:nvSpPr>
        <p:spPr>
          <a:xfrm>
            <a:off x="6645354" y="3055452"/>
            <a:ext cx="478472" cy="6463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b="1" sz="3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4" name="Google Shape;1004;p24"/>
          <p:cNvSpPr txBox="1"/>
          <p:nvPr/>
        </p:nvSpPr>
        <p:spPr>
          <a:xfrm>
            <a:off x="7211746" y="2963119"/>
            <a:ext cx="1555937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5" name="Google Shape;1005;p24"/>
          <p:cNvSpPr txBox="1"/>
          <p:nvPr/>
        </p:nvSpPr>
        <p:spPr>
          <a:xfrm>
            <a:off x="6645354" y="4204409"/>
            <a:ext cx="478472" cy="6463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sz="3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6" name="Google Shape;1006;p24"/>
          <p:cNvSpPr txBox="1"/>
          <p:nvPr/>
        </p:nvSpPr>
        <p:spPr>
          <a:xfrm>
            <a:off x="7211746" y="4112076"/>
            <a:ext cx="1555937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7" name="Google Shape;1007;p24"/>
          <p:cNvSpPr txBox="1"/>
          <p:nvPr/>
        </p:nvSpPr>
        <p:spPr>
          <a:xfrm>
            <a:off x="6645354" y="5353366"/>
            <a:ext cx="478472" cy="6463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endParaRPr b="1" sz="3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8" name="Google Shape;1008;p24"/>
          <p:cNvSpPr txBox="1"/>
          <p:nvPr/>
        </p:nvSpPr>
        <p:spPr>
          <a:xfrm>
            <a:off x="7211746" y="5261033"/>
            <a:ext cx="1555937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09" name="Google Shape;1009;p24"/>
          <p:cNvGrpSpPr/>
          <p:nvPr/>
        </p:nvGrpSpPr>
        <p:grpSpPr>
          <a:xfrm>
            <a:off x="9155740" y="2938490"/>
            <a:ext cx="2377803" cy="880254"/>
            <a:chOff x="6860364" y="2924353"/>
            <a:chExt cx="1944216" cy="880254"/>
          </a:xfrm>
        </p:grpSpPr>
        <p:sp>
          <p:nvSpPr>
            <p:cNvPr id="1010" name="Google Shape;1010;p24"/>
            <p:cNvSpPr txBox="1"/>
            <p:nvPr/>
          </p:nvSpPr>
          <p:spPr>
            <a:xfrm>
              <a:off x="6860364" y="2924353"/>
              <a:ext cx="194421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24"/>
            <p:cNvSpPr txBox="1"/>
            <p:nvPr/>
          </p:nvSpPr>
          <p:spPr>
            <a:xfrm>
              <a:off x="6860365" y="3158277"/>
              <a:ext cx="1944215" cy="646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12" name="Google Shape;1012;p24"/>
          <p:cNvGrpSpPr/>
          <p:nvPr/>
        </p:nvGrpSpPr>
        <p:grpSpPr>
          <a:xfrm>
            <a:off x="9155740" y="4087447"/>
            <a:ext cx="2377803" cy="880254"/>
            <a:chOff x="6860364" y="3994534"/>
            <a:chExt cx="1944216" cy="880254"/>
          </a:xfrm>
        </p:grpSpPr>
        <p:sp>
          <p:nvSpPr>
            <p:cNvPr id="1013" name="Google Shape;1013;p24"/>
            <p:cNvSpPr txBox="1"/>
            <p:nvPr/>
          </p:nvSpPr>
          <p:spPr>
            <a:xfrm>
              <a:off x="6860364" y="3994534"/>
              <a:ext cx="194421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24"/>
            <p:cNvSpPr txBox="1"/>
            <p:nvPr/>
          </p:nvSpPr>
          <p:spPr>
            <a:xfrm>
              <a:off x="6860365" y="4228458"/>
              <a:ext cx="1944215" cy="646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15" name="Google Shape;1015;p24"/>
          <p:cNvGrpSpPr/>
          <p:nvPr/>
        </p:nvGrpSpPr>
        <p:grpSpPr>
          <a:xfrm>
            <a:off x="9155740" y="5236404"/>
            <a:ext cx="2377803" cy="880254"/>
            <a:chOff x="6860364" y="5018220"/>
            <a:chExt cx="1944216" cy="880254"/>
          </a:xfrm>
        </p:grpSpPr>
        <p:sp>
          <p:nvSpPr>
            <p:cNvPr id="1016" name="Google Shape;1016;p24"/>
            <p:cNvSpPr txBox="1"/>
            <p:nvPr/>
          </p:nvSpPr>
          <p:spPr>
            <a:xfrm>
              <a:off x="6860364" y="5018220"/>
              <a:ext cx="194421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7" name="Google Shape;1017;p24"/>
            <p:cNvSpPr txBox="1"/>
            <p:nvPr/>
          </p:nvSpPr>
          <p:spPr>
            <a:xfrm>
              <a:off x="6860365" y="5252144"/>
              <a:ext cx="1944215" cy="646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018" name="Google Shape;1018;p24"/>
          <p:cNvCxnSpPr/>
          <p:nvPr/>
        </p:nvCxnSpPr>
        <p:spPr>
          <a:xfrm flipH="1" rot="-5400000">
            <a:off x="790260" y="3316532"/>
            <a:ext cx="1650900" cy="396300"/>
          </a:xfrm>
          <a:prstGeom prst="bentConnector3">
            <a:avLst>
              <a:gd fmla="val 50001" name="adj1"/>
            </a:avLst>
          </a:prstGeom>
          <a:noFill/>
          <a:ln cap="flat" cmpd="sng" w="22225">
            <a:solidFill>
              <a:schemeClr val="accent2"/>
            </a:solidFill>
            <a:prstDash val="dot"/>
            <a:miter lim="800000"/>
            <a:headEnd len="sm" w="sm" type="none"/>
            <a:tailEnd len="med" w="med" type="oval"/>
          </a:ln>
        </p:spPr>
      </p:cxnSp>
      <p:cxnSp>
        <p:nvCxnSpPr>
          <p:cNvPr id="1019" name="Google Shape;1019;p24"/>
          <p:cNvCxnSpPr/>
          <p:nvPr/>
        </p:nvCxnSpPr>
        <p:spPr>
          <a:xfrm rot="5400000">
            <a:off x="1389881" y="3898982"/>
            <a:ext cx="2613000" cy="193500"/>
          </a:xfrm>
          <a:prstGeom prst="bentConnector3">
            <a:avLst>
              <a:gd fmla="val 49999" name="adj1"/>
            </a:avLst>
          </a:prstGeom>
          <a:noFill/>
          <a:ln cap="flat" cmpd="sng" w="22225">
            <a:solidFill>
              <a:schemeClr val="accent1"/>
            </a:solidFill>
            <a:prstDash val="dot"/>
            <a:miter lim="800000"/>
            <a:headEnd len="sm" w="sm" type="none"/>
            <a:tailEnd len="med" w="med" type="oval"/>
          </a:ln>
        </p:spPr>
      </p:cxnSp>
      <p:cxnSp>
        <p:nvCxnSpPr>
          <p:cNvPr id="1020" name="Google Shape;1020;p24"/>
          <p:cNvCxnSpPr/>
          <p:nvPr/>
        </p:nvCxnSpPr>
        <p:spPr>
          <a:xfrm flipH="1" rot="-5400000">
            <a:off x="3569150" y="3288782"/>
            <a:ext cx="1934700" cy="735600"/>
          </a:xfrm>
          <a:prstGeom prst="bentConnector3">
            <a:avLst>
              <a:gd fmla="val 31366" name="adj1"/>
            </a:avLst>
          </a:prstGeom>
          <a:noFill/>
          <a:ln cap="flat" cmpd="sng" w="22225">
            <a:solidFill>
              <a:schemeClr val="accent4"/>
            </a:solidFill>
            <a:prstDash val="dot"/>
            <a:miter lim="800000"/>
            <a:headEnd len="sm" w="sm" type="none"/>
            <a:tailEnd len="med" w="med" type="oval"/>
          </a:ln>
        </p:spPr>
      </p:cxnSp>
      <p:cxnSp>
        <p:nvCxnSpPr>
          <p:cNvPr id="1021" name="Google Shape;1021;p24"/>
          <p:cNvCxnSpPr/>
          <p:nvPr/>
        </p:nvCxnSpPr>
        <p:spPr>
          <a:xfrm rot="5400000">
            <a:off x="4014722" y="3970682"/>
            <a:ext cx="2811000" cy="248100"/>
          </a:xfrm>
          <a:prstGeom prst="bentConnector3">
            <a:avLst>
              <a:gd fmla="val 21849" name="adj1"/>
            </a:avLst>
          </a:prstGeom>
          <a:noFill/>
          <a:ln cap="flat" cmpd="sng" w="22225">
            <a:solidFill>
              <a:schemeClr val="accent3"/>
            </a:solidFill>
            <a:prstDash val="dot"/>
            <a:miter lim="800000"/>
            <a:headEnd len="sm" w="sm" type="none"/>
            <a:tailEnd len="med" w="med" type="oval"/>
          </a:ln>
        </p:spPr>
      </p:cxnSp>
      <p:sp>
        <p:nvSpPr>
          <p:cNvPr id="1022" name="Google Shape;1022;p24"/>
          <p:cNvSpPr/>
          <p:nvPr/>
        </p:nvSpPr>
        <p:spPr>
          <a:xfrm>
            <a:off x="1105975" y="2022390"/>
            <a:ext cx="623170" cy="624076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1"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3" name="Google Shape;1023;p24"/>
          <p:cNvSpPr/>
          <p:nvPr/>
        </p:nvSpPr>
        <p:spPr>
          <a:xfrm>
            <a:off x="2481545" y="2022390"/>
            <a:ext cx="623170" cy="624076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b="1"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4" name="Google Shape;1024;p24"/>
          <p:cNvSpPr/>
          <p:nvPr/>
        </p:nvSpPr>
        <p:spPr>
          <a:xfrm>
            <a:off x="3857115" y="2022390"/>
            <a:ext cx="623170" cy="624076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5" name="Google Shape;1025;p24"/>
          <p:cNvSpPr/>
          <p:nvPr/>
        </p:nvSpPr>
        <p:spPr>
          <a:xfrm>
            <a:off x="5232686" y="2022390"/>
            <a:ext cx="623170" cy="624076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endParaRPr b="1"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9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Google Shape;1030;p25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031" name="Google Shape;1031;p25"/>
          <p:cNvSpPr/>
          <p:nvPr/>
        </p:nvSpPr>
        <p:spPr>
          <a:xfrm>
            <a:off x="9049608" y="3651071"/>
            <a:ext cx="2232101" cy="648072"/>
          </a:xfrm>
          <a:custGeom>
            <a:rect b="b" l="l" r="r" t="t"/>
            <a:pathLst>
              <a:path extrusionOk="0" h="648072" w="2123381">
                <a:moveTo>
                  <a:pt x="0" y="0"/>
                </a:moveTo>
                <a:lnTo>
                  <a:pt x="1944216" y="0"/>
                </a:lnTo>
                <a:lnTo>
                  <a:pt x="1944216" y="220121"/>
                </a:lnTo>
                <a:lnTo>
                  <a:pt x="2123381" y="324037"/>
                </a:lnTo>
                <a:lnTo>
                  <a:pt x="1944216" y="427952"/>
                </a:lnTo>
                <a:lnTo>
                  <a:pt x="1944216" y="648072"/>
                </a:lnTo>
                <a:lnTo>
                  <a:pt x="0" y="64807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2" name="Google Shape;1032;p25"/>
          <p:cNvSpPr/>
          <p:nvPr/>
        </p:nvSpPr>
        <p:spPr>
          <a:xfrm>
            <a:off x="7015858" y="3651071"/>
            <a:ext cx="2232101" cy="648072"/>
          </a:xfrm>
          <a:custGeom>
            <a:rect b="b" l="l" r="r" t="t"/>
            <a:pathLst>
              <a:path extrusionOk="0" h="648072" w="2123381">
                <a:moveTo>
                  <a:pt x="0" y="0"/>
                </a:moveTo>
                <a:lnTo>
                  <a:pt x="1944216" y="0"/>
                </a:lnTo>
                <a:lnTo>
                  <a:pt x="1944216" y="220121"/>
                </a:lnTo>
                <a:lnTo>
                  <a:pt x="2123381" y="324037"/>
                </a:lnTo>
                <a:lnTo>
                  <a:pt x="1944216" y="427952"/>
                </a:lnTo>
                <a:lnTo>
                  <a:pt x="1944216" y="648072"/>
                </a:lnTo>
                <a:lnTo>
                  <a:pt x="0" y="64807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3" name="Google Shape;1033;p25"/>
          <p:cNvSpPr/>
          <p:nvPr/>
        </p:nvSpPr>
        <p:spPr>
          <a:xfrm>
            <a:off x="4972095" y="3651071"/>
            <a:ext cx="2232101" cy="648072"/>
          </a:xfrm>
          <a:custGeom>
            <a:rect b="b" l="l" r="r" t="t"/>
            <a:pathLst>
              <a:path extrusionOk="0" h="648072" w="2123381">
                <a:moveTo>
                  <a:pt x="0" y="0"/>
                </a:moveTo>
                <a:lnTo>
                  <a:pt x="1944216" y="0"/>
                </a:lnTo>
                <a:lnTo>
                  <a:pt x="1944216" y="220121"/>
                </a:lnTo>
                <a:lnTo>
                  <a:pt x="2123381" y="324037"/>
                </a:lnTo>
                <a:lnTo>
                  <a:pt x="1944216" y="427952"/>
                </a:lnTo>
                <a:lnTo>
                  <a:pt x="1944216" y="648072"/>
                </a:lnTo>
                <a:lnTo>
                  <a:pt x="0" y="64807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4" name="Google Shape;1034;p25"/>
          <p:cNvSpPr/>
          <p:nvPr/>
        </p:nvSpPr>
        <p:spPr>
          <a:xfrm>
            <a:off x="2937476" y="3651071"/>
            <a:ext cx="2232101" cy="648072"/>
          </a:xfrm>
          <a:custGeom>
            <a:rect b="b" l="l" r="r" t="t"/>
            <a:pathLst>
              <a:path extrusionOk="0" h="648072" w="2123381">
                <a:moveTo>
                  <a:pt x="0" y="0"/>
                </a:moveTo>
                <a:lnTo>
                  <a:pt x="1944216" y="0"/>
                </a:lnTo>
                <a:lnTo>
                  <a:pt x="1944216" y="220121"/>
                </a:lnTo>
                <a:lnTo>
                  <a:pt x="2123381" y="324037"/>
                </a:lnTo>
                <a:lnTo>
                  <a:pt x="1944216" y="427952"/>
                </a:lnTo>
                <a:lnTo>
                  <a:pt x="1944216" y="648072"/>
                </a:lnTo>
                <a:lnTo>
                  <a:pt x="0" y="64807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5" name="Google Shape;1035;p25"/>
          <p:cNvSpPr/>
          <p:nvPr/>
        </p:nvSpPr>
        <p:spPr>
          <a:xfrm>
            <a:off x="914401" y="3651071"/>
            <a:ext cx="2232101" cy="648072"/>
          </a:xfrm>
          <a:custGeom>
            <a:rect b="b" l="l" r="r" t="t"/>
            <a:pathLst>
              <a:path extrusionOk="0" h="648072" w="2123381">
                <a:moveTo>
                  <a:pt x="0" y="0"/>
                </a:moveTo>
                <a:lnTo>
                  <a:pt x="1944216" y="0"/>
                </a:lnTo>
                <a:lnTo>
                  <a:pt x="1944216" y="220121"/>
                </a:lnTo>
                <a:lnTo>
                  <a:pt x="2123381" y="324037"/>
                </a:lnTo>
                <a:lnTo>
                  <a:pt x="1944216" y="427952"/>
                </a:lnTo>
                <a:lnTo>
                  <a:pt x="1944216" y="648072"/>
                </a:lnTo>
                <a:lnTo>
                  <a:pt x="0" y="64807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6" name="Google Shape;1036;p25"/>
          <p:cNvSpPr txBox="1"/>
          <p:nvPr/>
        </p:nvSpPr>
        <p:spPr>
          <a:xfrm>
            <a:off x="3486011" y="3836609"/>
            <a:ext cx="138371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25"/>
          <p:cNvSpPr txBox="1"/>
          <p:nvPr/>
        </p:nvSpPr>
        <p:spPr>
          <a:xfrm>
            <a:off x="5517190" y="3825128"/>
            <a:ext cx="138371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8" name="Google Shape;1038;p25"/>
          <p:cNvSpPr txBox="1"/>
          <p:nvPr/>
        </p:nvSpPr>
        <p:spPr>
          <a:xfrm>
            <a:off x="7557513" y="3823172"/>
            <a:ext cx="138371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9" name="Google Shape;1039;p25"/>
          <p:cNvSpPr txBox="1"/>
          <p:nvPr/>
        </p:nvSpPr>
        <p:spPr>
          <a:xfrm>
            <a:off x="9597837" y="3821216"/>
            <a:ext cx="138371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40" name="Google Shape;1040;p25"/>
          <p:cNvGrpSpPr/>
          <p:nvPr/>
        </p:nvGrpSpPr>
        <p:grpSpPr>
          <a:xfrm>
            <a:off x="2950488" y="2056180"/>
            <a:ext cx="2232248" cy="1074303"/>
            <a:chOff x="4965552" y="1736224"/>
            <a:chExt cx="2232248" cy="1074303"/>
          </a:xfrm>
        </p:grpSpPr>
        <p:sp>
          <p:nvSpPr>
            <p:cNvPr id="1041" name="Google Shape;1041;p25"/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25"/>
            <p:cNvSpPr txBox="1"/>
            <p:nvPr/>
          </p:nvSpPr>
          <p:spPr>
            <a:xfrm>
              <a:off x="4965552" y="1736224"/>
              <a:ext cx="223224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43" name="Google Shape;1043;p25"/>
          <p:cNvGrpSpPr/>
          <p:nvPr/>
        </p:nvGrpSpPr>
        <p:grpSpPr>
          <a:xfrm>
            <a:off x="7022664" y="2056180"/>
            <a:ext cx="2232248" cy="1074303"/>
            <a:chOff x="4965552" y="1736224"/>
            <a:chExt cx="2232248" cy="1074303"/>
          </a:xfrm>
        </p:grpSpPr>
        <p:sp>
          <p:nvSpPr>
            <p:cNvPr id="1044" name="Google Shape;1044;p25"/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25"/>
            <p:cNvSpPr txBox="1"/>
            <p:nvPr/>
          </p:nvSpPr>
          <p:spPr>
            <a:xfrm>
              <a:off x="4965552" y="1736224"/>
              <a:ext cx="223224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46" name="Google Shape;1046;p25"/>
          <p:cNvGrpSpPr/>
          <p:nvPr/>
        </p:nvGrpSpPr>
        <p:grpSpPr>
          <a:xfrm>
            <a:off x="4977432" y="4845362"/>
            <a:ext cx="2232248" cy="1074303"/>
            <a:chOff x="4965552" y="1736224"/>
            <a:chExt cx="2232248" cy="1074303"/>
          </a:xfrm>
        </p:grpSpPr>
        <p:sp>
          <p:nvSpPr>
            <p:cNvPr id="1047" name="Google Shape;1047;p25"/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25"/>
            <p:cNvSpPr txBox="1"/>
            <p:nvPr/>
          </p:nvSpPr>
          <p:spPr>
            <a:xfrm>
              <a:off x="4965552" y="1736224"/>
              <a:ext cx="223224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49" name="Google Shape;1049;p25"/>
          <p:cNvGrpSpPr/>
          <p:nvPr/>
        </p:nvGrpSpPr>
        <p:grpSpPr>
          <a:xfrm>
            <a:off x="9049607" y="4845362"/>
            <a:ext cx="2232248" cy="1074303"/>
            <a:chOff x="4965552" y="1736224"/>
            <a:chExt cx="2232248" cy="1074303"/>
          </a:xfrm>
        </p:grpSpPr>
        <p:sp>
          <p:nvSpPr>
            <p:cNvPr id="1050" name="Google Shape;1050;p25"/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25"/>
            <p:cNvSpPr txBox="1"/>
            <p:nvPr/>
          </p:nvSpPr>
          <p:spPr>
            <a:xfrm>
              <a:off x="4965552" y="1736224"/>
              <a:ext cx="223224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52" name="Google Shape;1052;p25"/>
          <p:cNvSpPr/>
          <p:nvPr/>
        </p:nvSpPr>
        <p:spPr>
          <a:xfrm>
            <a:off x="3922522" y="3274974"/>
            <a:ext cx="288032" cy="248303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3" name="Google Shape;1053;p25"/>
          <p:cNvSpPr/>
          <p:nvPr/>
        </p:nvSpPr>
        <p:spPr>
          <a:xfrm>
            <a:off x="7994698" y="3274974"/>
            <a:ext cx="288032" cy="248303"/>
          </a:xfrm>
          <a:prstGeom prst="triangle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4" name="Google Shape;1054;p25"/>
          <p:cNvSpPr/>
          <p:nvPr/>
        </p:nvSpPr>
        <p:spPr>
          <a:xfrm rot="10800000">
            <a:off x="5949466" y="4464218"/>
            <a:ext cx="288032" cy="248303"/>
          </a:xfrm>
          <a:prstGeom prst="triangle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5" name="Google Shape;1055;p25"/>
          <p:cNvSpPr/>
          <p:nvPr/>
        </p:nvSpPr>
        <p:spPr>
          <a:xfrm rot="10800000">
            <a:off x="10021641" y="4450608"/>
            <a:ext cx="288032" cy="248303"/>
          </a:xfrm>
          <a:prstGeom prst="triangle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25"/>
          <p:cNvSpPr txBox="1"/>
          <p:nvPr/>
        </p:nvSpPr>
        <p:spPr>
          <a:xfrm>
            <a:off x="1445688" y="3825128"/>
            <a:ext cx="138371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7" name="Google Shape;1057;p25"/>
          <p:cNvSpPr/>
          <p:nvPr/>
        </p:nvSpPr>
        <p:spPr>
          <a:xfrm rot="10800000">
            <a:off x="1886434" y="4450608"/>
            <a:ext cx="288032" cy="248303"/>
          </a:xfrm>
          <a:prstGeom prst="triangle">
            <a:avLst>
              <a:gd fmla="val 5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58" name="Google Shape;1058;p25"/>
          <p:cNvGrpSpPr/>
          <p:nvPr/>
        </p:nvGrpSpPr>
        <p:grpSpPr>
          <a:xfrm>
            <a:off x="914400" y="4845362"/>
            <a:ext cx="2232248" cy="1074303"/>
            <a:chOff x="4965552" y="1736224"/>
            <a:chExt cx="2232248" cy="1074303"/>
          </a:xfrm>
        </p:grpSpPr>
        <p:sp>
          <p:nvSpPr>
            <p:cNvPr id="1059" name="Google Shape;1059;p25"/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25"/>
            <p:cNvSpPr txBox="1"/>
            <p:nvPr/>
          </p:nvSpPr>
          <p:spPr>
            <a:xfrm>
              <a:off x="4965552" y="1736224"/>
              <a:ext cx="223224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61" name="Google Shape;1061;p25"/>
          <p:cNvSpPr/>
          <p:nvPr/>
        </p:nvSpPr>
        <p:spPr>
          <a:xfrm flipH="1">
            <a:off x="1073380" y="3842757"/>
            <a:ext cx="294203" cy="294931"/>
          </a:xfrm>
          <a:custGeom>
            <a:rect b="b" l="l" r="r" t="t"/>
            <a:pathLst>
              <a:path extrusionOk="0" h="3248012" w="3240000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2" name="Google Shape;1062;p25"/>
          <p:cNvSpPr/>
          <p:nvPr/>
        </p:nvSpPr>
        <p:spPr>
          <a:xfrm>
            <a:off x="7257359" y="3776687"/>
            <a:ext cx="285611" cy="341396"/>
          </a:xfrm>
          <a:custGeom>
            <a:rect b="b" l="l" r="r" t="t"/>
            <a:pathLst>
              <a:path extrusionOk="0" h="3213079" w="2688046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3" name="Google Shape;1063;p25"/>
          <p:cNvSpPr/>
          <p:nvPr/>
        </p:nvSpPr>
        <p:spPr>
          <a:xfrm>
            <a:off x="3193163" y="3814582"/>
            <a:ext cx="330619" cy="333310"/>
          </a:xfrm>
          <a:custGeom>
            <a:rect b="b" l="l" r="r" t="t"/>
            <a:pathLst>
              <a:path extrusionOk="0" h="3234532" w="320841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4" name="Google Shape;1064;p25"/>
          <p:cNvSpPr/>
          <p:nvPr/>
        </p:nvSpPr>
        <p:spPr>
          <a:xfrm>
            <a:off x="5241352" y="3794722"/>
            <a:ext cx="237395" cy="342966"/>
          </a:xfrm>
          <a:custGeom>
            <a:rect b="b" l="l" r="r" t="t"/>
            <a:pathLst>
              <a:path extrusionOk="0" h="3200962" w="2215656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5" name="Google Shape;1065;p25"/>
          <p:cNvSpPr/>
          <p:nvPr/>
        </p:nvSpPr>
        <p:spPr>
          <a:xfrm>
            <a:off x="9269224" y="3821216"/>
            <a:ext cx="308765" cy="324070"/>
          </a:xfrm>
          <a:custGeom>
            <a:rect b="b" l="l" r="r" t="t"/>
            <a:pathLst>
              <a:path extrusionOk="0" h="3066808" w="292196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26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071" name="Google Shape;1071;p26"/>
          <p:cNvSpPr/>
          <p:nvPr/>
        </p:nvSpPr>
        <p:spPr>
          <a:xfrm>
            <a:off x="8672341" y="5200490"/>
            <a:ext cx="2700000" cy="1008112"/>
          </a:xfrm>
          <a:prstGeom prst="rect">
            <a:avLst/>
          </a:prstGeom>
          <a:noFill/>
          <a:ln cap="flat" cmpd="sng" w="38100">
            <a:solidFill>
              <a:schemeClr val="accent3">
                <a:alpha val="69803"/>
              </a:scheme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2" name="Google Shape;1072;p26"/>
          <p:cNvSpPr/>
          <p:nvPr/>
        </p:nvSpPr>
        <p:spPr>
          <a:xfrm>
            <a:off x="4645328" y="5192725"/>
            <a:ext cx="2700000" cy="1008112"/>
          </a:xfrm>
          <a:prstGeom prst="rect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73" name="Google Shape;1073;p26"/>
          <p:cNvGrpSpPr/>
          <p:nvPr/>
        </p:nvGrpSpPr>
        <p:grpSpPr>
          <a:xfrm>
            <a:off x="4179811" y="3007134"/>
            <a:ext cx="3272433" cy="1834623"/>
            <a:chOff x="3131840" y="2185749"/>
            <a:chExt cx="3096344" cy="1834623"/>
          </a:xfrm>
        </p:grpSpPr>
        <p:sp>
          <p:nvSpPr>
            <p:cNvPr id="1074" name="Google Shape;1074;p26"/>
            <p:cNvSpPr txBox="1"/>
            <p:nvPr/>
          </p:nvSpPr>
          <p:spPr>
            <a:xfrm>
              <a:off x="3131840" y="2185749"/>
              <a:ext cx="309634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" name="Google Shape;1075;p26"/>
            <p:cNvSpPr txBox="1"/>
            <p:nvPr/>
          </p:nvSpPr>
          <p:spPr>
            <a:xfrm>
              <a:off x="3131840" y="2450712"/>
              <a:ext cx="3096344" cy="15696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     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76" name="Google Shape;1076;p26"/>
          <p:cNvGrpSpPr/>
          <p:nvPr/>
        </p:nvGrpSpPr>
        <p:grpSpPr>
          <a:xfrm>
            <a:off x="8205192" y="3007134"/>
            <a:ext cx="3272433" cy="1834623"/>
            <a:chOff x="3131840" y="2185749"/>
            <a:chExt cx="3096344" cy="1834623"/>
          </a:xfrm>
        </p:grpSpPr>
        <p:sp>
          <p:nvSpPr>
            <p:cNvPr id="1077" name="Google Shape;1077;p26"/>
            <p:cNvSpPr txBox="1"/>
            <p:nvPr/>
          </p:nvSpPr>
          <p:spPr>
            <a:xfrm>
              <a:off x="3131840" y="2185749"/>
              <a:ext cx="309634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8" name="Google Shape;1078;p26"/>
            <p:cNvSpPr txBox="1"/>
            <p:nvPr/>
          </p:nvSpPr>
          <p:spPr>
            <a:xfrm>
              <a:off x="3131840" y="2450712"/>
              <a:ext cx="3096344" cy="15696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     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79" name="Google Shape;1079;p26"/>
          <p:cNvGrpSpPr/>
          <p:nvPr/>
        </p:nvGrpSpPr>
        <p:grpSpPr>
          <a:xfrm>
            <a:off x="4159622" y="1508026"/>
            <a:ext cx="7403728" cy="1107996"/>
            <a:chOff x="5375474" y="2822446"/>
            <a:chExt cx="3312368" cy="1107996"/>
          </a:xfrm>
        </p:grpSpPr>
        <p:sp>
          <p:nvSpPr>
            <p:cNvPr id="1080" name="Google Shape;1080;p26"/>
            <p:cNvSpPr txBox="1"/>
            <p:nvPr/>
          </p:nvSpPr>
          <p:spPr>
            <a:xfrm>
              <a:off x="5375474" y="3099445"/>
              <a:ext cx="3312368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26"/>
            <p:cNvSpPr txBox="1"/>
            <p:nvPr/>
          </p:nvSpPr>
          <p:spPr>
            <a:xfrm>
              <a:off x="5375474" y="2822446"/>
              <a:ext cx="331236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Content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82" name="Google Shape;1082;p26"/>
          <p:cNvSpPr/>
          <p:nvPr/>
        </p:nvSpPr>
        <p:spPr>
          <a:xfrm>
            <a:off x="4267334" y="5320400"/>
            <a:ext cx="752762" cy="7527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3" name="Google Shape;1083;p26"/>
          <p:cNvSpPr/>
          <p:nvPr/>
        </p:nvSpPr>
        <p:spPr>
          <a:xfrm>
            <a:off x="8295110" y="5328166"/>
            <a:ext cx="752762" cy="752762"/>
          </a:xfrm>
          <a:prstGeom prst="rect">
            <a:avLst/>
          </a:prstGeom>
          <a:gradFill>
            <a:gsLst>
              <a:gs pos="0">
                <a:srgbClr val="07EED6"/>
              </a:gs>
              <a:gs pos="100000">
                <a:srgbClr val="07EED6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84" name="Google Shape;1084;p26"/>
          <p:cNvGrpSpPr/>
          <p:nvPr/>
        </p:nvGrpSpPr>
        <p:grpSpPr>
          <a:xfrm>
            <a:off x="5129001" y="5259506"/>
            <a:ext cx="2098288" cy="876790"/>
            <a:chOff x="3131840" y="2220253"/>
            <a:chExt cx="3096344" cy="876790"/>
          </a:xfrm>
        </p:grpSpPr>
        <p:sp>
          <p:nvSpPr>
            <p:cNvPr id="1085" name="Google Shape;1085;p26"/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26"/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87" name="Google Shape;1087;p26"/>
          <p:cNvGrpSpPr/>
          <p:nvPr/>
        </p:nvGrpSpPr>
        <p:grpSpPr>
          <a:xfrm>
            <a:off x="9181841" y="5259506"/>
            <a:ext cx="2098288" cy="876790"/>
            <a:chOff x="3131840" y="2220253"/>
            <a:chExt cx="3096344" cy="876790"/>
          </a:xfrm>
        </p:grpSpPr>
        <p:sp>
          <p:nvSpPr>
            <p:cNvPr id="1088" name="Google Shape;1088;p26"/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9" name="Google Shape;1089;p26"/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90" name="Google Shape;1090;p26"/>
          <p:cNvSpPr/>
          <p:nvPr/>
        </p:nvSpPr>
        <p:spPr>
          <a:xfrm>
            <a:off x="8492341" y="5523628"/>
            <a:ext cx="360000" cy="360000"/>
          </a:xfrm>
          <a:custGeom>
            <a:rect b="b" l="l" r="r" t="t"/>
            <a:pathLst>
              <a:path extrusionOk="0" h="3240000" w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1" name="Google Shape;1091;p26"/>
          <p:cNvSpPr/>
          <p:nvPr/>
        </p:nvSpPr>
        <p:spPr>
          <a:xfrm>
            <a:off x="4470141" y="5533852"/>
            <a:ext cx="336743" cy="339555"/>
          </a:xfrm>
          <a:custGeom>
            <a:rect b="b" l="l" r="r" t="t"/>
            <a:pathLst>
              <a:path extrusionOk="0" h="1665940" w="1652142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2" name="Google Shape;1092;p26"/>
          <p:cNvSpPr/>
          <p:nvPr>
            <p:ph idx="2" type="pic"/>
          </p:nvPr>
        </p:nvSpPr>
        <p:spPr>
          <a:xfrm>
            <a:off x="921396" y="1982583"/>
            <a:ext cx="2288460" cy="375307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6" name="Shape 1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Google Shape;1097;p27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aphicFrame>
        <p:nvGraphicFramePr>
          <p:cNvPr id="1098" name="Google Shape;1098;p27"/>
          <p:cNvGraphicFramePr/>
          <p:nvPr/>
        </p:nvGraphicFramePr>
        <p:xfrm>
          <a:off x="5671226" y="1786215"/>
          <a:ext cx="5933872" cy="3427745"/>
        </p:xfrm>
        <a:graphic>
          <a:graphicData uri="http://schemas.openxmlformats.org/drawingml/2006/chart">
            <c:chart r:id="rId3"/>
          </a:graphicData>
        </a:graphic>
      </p:graphicFrame>
      <p:grpSp>
        <p:nvGrpSpPr>
          <p:cNvPr id="1099" name="Google Shape;1099;p27"/>
          <p:cNvGrpSpPr/>
          <p:nvPr/>
        </p:nvGrpSpPr>
        <p:grpSpPr>
          <a:xfrm>
            <a:off x="5967227" y="5524747"/>
            <a:ext cx="5341870" cy="530038"/>
            <a:chOff x="3419871" y="5399347"/>
            <a:chExt cx="5245700" cy="530038"/>
          </a:xfrm>
        </p:grpSpPr>
        <p:grpSp>
          <p:nvGrpSpPr>
            <p:cNvPr id="1100" name="Google Shape;1100;p27"/>
            <p:cNvGrpSpPr/>
            <p:nvPr/>
          </p:nvGrpSpPr>
          <p:grpSpPr>
            <a:xfrm>
              <a:off x="3419871" y="5399347"/>
              <a:ext cx="2232249" cy="261610"/>
              <a:chOff x="3563888" y="5399347"/>
              <a:chExt cx="2232249" cy="261610"/>
            </a:xfrm>
          </p:grpSpPr>
          <p:sp>
            <p:nvSpPr>
              <p:cNvPr id="1101" name="Google Shape;1101;p27"/>
              <p:cNvSpPr/>
              <p:nvPr/>
            </p:nvSpPr>
            <p:spPr>
              <a:xfrm>
                <a:off x="3563888" y="5429834"/>
                <a:ext cx="914400" cy="21602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1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2" name="Google Shape;1102;p27"/>
              <p:cNvSpPr txBox="1"/>
              <p:nvPr/>
            </p:nvSpPr>
            <p:spPr>
              <a:xfrm>
                <a:off x="4572001" y="5399347"/>
                <a:ext cx="1224136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1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Title</a:t>
                </a:r>
                <a:endParaRPr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03" name="Google Shape;1103;p27"/>
            <p:cNvGrpSpPr/>
            <p:nvPr/>
          </p:nvGrpSpPr>
          <p:grpSpPr>
            <a:xfrm>
              <a:off x="6433321" y="5405874"/>
              <a:ext cx="2232249" cy="261610"/>
              <a:chOff x="3563888" y="5399347"/>
              <a:chExt cx="2232249" cy="261610"/>
            </a:xfrm>
          </p:grpSpPr>
          <p:sp>
            <p:nvSpPr>
              <p:cNvPr id="1104" name="Google Shape;1104;p27"/>
              <p:cNvSpPr/>
              <p:nvPr/>
            </p:nvSpPr>
            <p:spPr>
              <a:xfrm>
                <a:off x="3563888" y="5429834"/>
                <a:ext cx="914400" cy="21602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1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5" name="Google Shape;1105;p27"/>
              <p:cNvSpPr txBox="1"/>
              <p:nvPr/>
            </p:nvSpPr>
            <p:spPr>
              <a:xfrm>
                <a:off x="4572001" y="5399347"/>
                <a:ext cx="1224136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1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Title</a:t>
                </a:r>
                <a:endParaRPr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06" name="Google Shape;1106;p27"/>
            <p:cNvGrpSpPr/>
            <p:nvPr/>
          </p:nvGrpSpPr>
          <p:grpSpPr>
            <a:xfrm>
              <a:off x="3419872" y="5661248"/>
              <a:ext cx="2232249" cy="261610"/>
              <a:chOff x="3563888" y="5399347"/>
              <a:chExt cx="2232249" cy="261610"/>
            </a:xfrm>
          </p:grpSpPr>
          <p:sp>
            <p:nvSpPr>
              <p:cNvPr id="1107" name="Google Shape;1107;p27"/>
              <p:cNvSpPr/>
              <p:nvPr/>
            </p:nvSpPr>
            <p:spPr>
              <a:xfrm>
                <a:off x="3563888" y="5429834"/>
                <a:ext cx="914400" cy="216024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1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8" name="Google Shape;1108;p27"/>
              <p:cNvSpPr txBox="1"/>
              <p:nvPr/>
            </p:nvSpPr>
            <p:spPr>
              <a:xfrm>
                <a:off x="4572001" y="5399347"/>
                <a:ext cx="1224136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1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Title</a:t>
                </a:r>
                <a:endParaRPr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09" name="Google Shape;1109;p27"/>
            <p:cNvGrpSpPr/>
            <p:nvPr/>
          </p:nvGrpSpPr>
          <p:grpSpPr>
            <a:xfrm>
              <a:off x="6433322" y="5667775"/>
              <a:ext cx="2232249" cy="261610"/>
              <a:chOff x="3563888" y="5399347"/>
              <a:chExt cx="2232249" cy="261610"/>
            </a:xfrm>
          </p:grpSpPr>
          <p:sp>
            <p:nvSpPr>
              <p:cNvPr id="1110" name="Google Shape;1110;p27"/>
              <p:cNvSpPr/>
              <p:nvPr/>
            </p:nvSpPr>
            <p:spPr>
              <a:xfrm>
                <a:off x="3563888" y="5429834"/>
                <a:ext cx="914400" cy="21602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1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1" name="Google Shape;1111;p27"/>
              <p:cNvSpPr txBox="1"/>
              <p:nvPr/>
            </p:nvSpPr>
            <p:spPr>
              <a:xfrm>
                <a:off x="4572001" y="5399347"/>
                <a:ext cx="1224136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1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Title</a:t>
                </a:r>
                <a:endParaRPr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112" name="Google Shape;1112;p27"/>
          <p:cNvSpPr/>
          <p:nvPr/>
        </p:nvSpPr>
        <p:spPr>
          <a:xfrm>
            <a:off x="1556041" y="2088170"/>
            <a:ext cx="636026" cy="63602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3" name="Google Shape;1113;p27"/>
          <p:cNvSpPr txBox="1"/>
          <p:nvPr/>
        </p:nvSpPr>
        <p:spPr>
          <a:xfrm>
            <a:off x="882857" y="3063548"/>
            <a:ext cx="198239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4" name="Google Shape;1114;p27"/>
          <p:cNvSpPr/>
          <p:nvPr/>
        </p:nvSpPr>
        <p:spPr>
          <a:xfrm>
            <a:off x="1556041" y="4248410"/>
            <a:ext cx="636026" cy="6360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5" name="Google Shape;1115;p27"/>
          <p:cNvSpPr txBox="1"/>
          <p:nvPr/>
        </p:nvSpPr>
        <p:spPr>
          <a:xfrm>
            <a:off x="882857" y="5223788"/>
            <a:ext cx="198239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6" name="Google Shape;1116;p27"/>
          <p:cNvSpPr/>
          <p:nvPr/>
        </p:nvSpPr>
        <p:spPr>
          <a:xfrm>
            <a:off x="1711970" y="4375835"/>
            <a:ext cx="306752" cy="366664"/>
          </a:xfrm>
          <a:custGeom>
            <a:rect b="b" l="l" r="r" t="t"/>
            <a:pathLst>
              <a:path extrusionOk="0" h="3213079" w="2688046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7" name="Google Shape;1117;p27"/>
          <p:cNvSpPr/>
          <p:nvPr/>
        </p:nvSpPr>
        <p:spPr>
          <a:xfrm>
            <a:off x="1715370" y="2239361"/>
            <a:ext cx="324600" cy="324598"/>
          </a:xfrm>
          <a:custGeom>
            <a:rect b="b" l="l" r="r" t="t"/>
            <a:pathLst>
              <a:path extrusionOk="0" h="3240000" w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8" name="Google Shape;1118;p27"/>
          <p:cNvSpPr/>
          <p:nvPr/>
        </p:nvSpPr>
        <p:spPr>
          <a:xfrm>
            <a:off x="3963179" y="2088170"/>
            <a:ext cx="636026" cy="6360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9" name="Google Shape;1119;p27"/>
          <p:cNvSpPr txBox="1"/>
          <p:nvPr/>
        </p:nvSpPr>
        <p:spPr>
          <a:xfrm>
            <a:off x="3289995" y="3063548"/>
            <a:ext cx="198239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0" name="Google Shape;1120;p27"/>
          <p:cNvSpPr/>
          <p:nvPr/>
        </p:nvSpPr>
        <p:spPr>
          <a:xfrm>
            <a:off x="3963179" y="4248410"/>
            <a:ext cx="636026" cy="6360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1" name="Google Shape;1121;p27"/>
          <p:cNvSpPr txBox="1"/>
          <p:nvPr/>
        </p:nvSpPr>
        <p:spPr>
          <a:xfrm>
            <a:off x="3289995" y="5223788"/>
            <a:ext cx="198239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2" name="Google Shape;1122;p27"/>
          <p:cNvSpPr/>
          <p:nvPr/>
        </p:nvSpPr>
        <p:spPr>
          <a:xfrm flipH="1">
            <a:off x="4097506" y="4419324"/>
            <a:ext cx="367372" cy="303058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3" name="Google Shape;1123;p27"/>
          <p:cNvSpPr/>
          <p:nvPr/>
        </p:nvSpPr>
        <p:spPr>
          <a:xfrm rot="-2794009">
            <a:off x="4092395" y="2222922"/>
            <a:ext cx="377595" cy="373654"/>
          </a:xfrm>
          <a:custGeom>
            <a:rect b="b" l="l" r="r" t="t"/>
            <a:pathLst>
              <a:path extrusionOk="0" h="1788383" w="1807241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7" name="Shape 1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" name="Google Shape;1128;p28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129" name="Google Shape;1129;p28"/>
          <p:cNvSpPr/>
          <p:nvPr/>
        </p:nvSpPr>
        <p:spPr>
          <a:xfrm>
            <a:off x="895352" y="2857226"/>
            <a:ext cx="10447821" cy="2880000"/>
          </a:xfrm>
          <a:prstGeom prst="homePlate">
            <a:avLst>
              <a:gd fmla="val 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0" name="Google Shape;1130;p28"/>
          <p:cNvSpPr/>
          <p:nvPr/>
        </p:nvSpPr>
        <p:spPr>
          <a:xfrm>
            <a:off x="895351" y="2857226"/>
            <a:ext cx="8688729" cy="2880000"/>
          </a:xfrm>
          <a:prstGeom prst="homePlate">
            <a:avLst>
              <a:gd fmla="val 26074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1" name="Google Shape;1131;p28"/>
          <p:cNvSpPr/>
          <p:nvPr/>
        </p:nvSpPr>
        <p:spPr>
          <a:xfrm>
            <a:off x="895352" y="2857226"/>
            <a:ext cx="6690015" cy="2880000"/>
          </a:xfrm>
          <a:prstGeom prst="homePlate">
            <a:avLst>
              <a:gd fmla="val 26074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2" name="Google Shape;1132;p28"/>
          <p:cNvSpPr/>
          <p:nvPr/>
        </p:nvSpPr>
        <p:spPr>
          <a:xfrm>
            <a:off x="895352" y="2857226"/>
            <a:ext cx="4691309" cy="2880000"/>
          </a:xfrm>
          <a:prstGeom prst="homePlate">
            <a:avLst>
              <a:gd fmla="val 26074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3" name="Google Shape;1133;p28"/>
          <p:cNvSpPr/>
          <p:nvPr/>
        </p:nvSpPr>
        <p:spPr>
          <a:xfrm>
            <a:off x="895351" y="2857226"/>
            <a:ext cx="2693668" cy="2880000"/>
          </a:xfrm>
          <a:prstGeom prst="homePlate">
            <a:avLst>
              <a:gd fmla="val 26074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4" name="Google Shape;1134;p28"/>
          <p:cNvSpPr/>
          <p:nvPr/>
        </p:nvSpPr>
        <p:spPr>
          <a:xfrm>
            <a:off x="895352" y="2857226"/>
            <a:ext cx="10444111" cy="606650"/>
          </a:xfrm>
          <a:prstGeom prst="rect">
            <a:avLst/>
          </a:pr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5" name="Google Shape;1135;p28"/>
          <p:cNvSpPr txBox="1"/>
          <p:nvPr/>
        </p:nvSpPr>
        <p:spPr>
          <a:xfrm>
            <a:off x="9615764" y="3011190"/>
            <a:ext cx="144000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6" name="Google Shape;1136;p28"/>
          <p:cNvSpPr/>
          <p:nvPr/>
        </p:nvSpPr>
        <p:spPr>
          <a:xfrm>
            <a:off x="895352" y="5130896"/>
            <a:ext cx="10444111" cy="606650"/>
          </a:xfrm>
          <a:prstGeom prst="rect">
            <a:avLst/>
          </a:pr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7" name="Google Shape;1137;p28"/>
          <p:cNvSpPr txBox="1"/>
          <p:nvPr/>
        </p:nvSpPr>
        <p:spPr>
          <a:xfrm>
            <a:off x="3579945" y="3701750"/>
            <a:ext cx="144000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 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8" name="Google Shape;1138;p28"/>
          <p:cNvSpPr txBox="1"/>
          <p:nvPr/>
        </p:nvSpPr>
        <p:spPr>
          <a:xfrm>
            <a:off x="5576010" y="3701750"/>
            <a:ext cx="144000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 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9" name="Google Shape;1139;p28"/>
          <p:cNvSpPr txBox="1"/>
          <p:nvPr/>
        </p:nvSpPr>
        <p:spPr>
          <a:xfrm>
            <a:off x="7572075" y="3701750"/>
            <a:ext cx="144000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 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0" name="Google Shape;1140;p28"/>
          <p:cNvSpPr txBox="1"/>
          <p:nvPr/>
        </p:nvSpPr>
        <p:spPr>
          <a:xfrm>
            <a:off x="9615764" y="3701750"/>
            <a:ext cx="144000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 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1" name="Google Shape;1141;p28"/>
          <p:cNvSpPr txBox="1"/>
          <p:nvPr/>
        </p:nvSpPr>
        <p:spPr>
          <a:xfrm>
            <a:off x="1412430" y="3701750"/>
            <a:ext cx="144000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 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2" name="Google Shape;1142;p28"/>
          <p:cNvSpPr txBox="1"/>
          <p:nvPr/>
        </p:nvSpPr>
        <p:spPr>
          <a:xfrm>
            <a:off x="5576010" y="3011190"/>
            <a:ext cx="144000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28"/>
          <p:cNvSpPr txBox="1"/>
          <p:nvPr/>
        </p:nvSpPr>
        <p:spPr>
          <a:xfrm>
            <a:off x="3579945" y="3011190"/>
            <a:ext cx="144000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4" name="Google Shape;1144;p28"/>
          <p:cNvSpPr txBox="1"/>
          <p:nvPr/>
        </p:nvSpPr>
        <p:spPr>
          <a:xfrm>
            <a:off x="1412430" y="3011190"/>
            <a:ext cx="144000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5" name="Google Shape;1145;p28"/>
          <p:cNvSpPr txBox="1"/>
          <p:nvPr/>
        </p:nvSpPr>
        <p:spPr>
          <a:xfrm>
            <a:off x="7572075" y="3011190"/>
            <a:ext cx="144000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6" name="Google Shape;1146;p28"/>
          <p:cNvSpPr txBox="1"/>
          <p:nvPr/>
        </p:nvSpPr>
        <p:spPr>
          <a:xfrm>
            <a:off x="5576010" y="5284860"/>
            <a:ext cx="144000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7" name="Google Shape;1147;p28"/>
          <p:cNvSpPr txBox="1"/>
          <p:nvPr/>
        </p:nvSpPr>
        <p:spPr>
          <a:xfrm>
            <a:off x="3579945" y="5284860"/>
            <a:ext cx="144000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8" name="Google Shape;1148;p28"/>
          <p:cNvSpPr txBox="1"/>
          <p:nvPr/>
        </p:nvSpPr>
        <p:spPr>
          <a:xfrm>
            <a:off x="1412430" y="5284860"/>
            <a:ext cx="144000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9" name="Google Shape;1149;p28"/>
          <p:cNvSpPr txBox="1"/>
          <p:nvPr/>
        </p:nvSpPr>
        <p:spPr>
          <a:xfrm>
            <a:off x="7572075" y="5284860"/>
            <a:ext cx="144000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0" name="Google Shape;1150;p28"/>
          <p:cNvSpPr txBox="1"/>
          <p:nvPr/>
        </p:nvSpPr>
        <p:spPr>
          <a:xfrm>
            <a:off x="9615764" y="5284860"/>
            <a:ext cx="144000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51" name="Google Shape;1151;p28"/>
          <p:cNvGrpSpPr/>
          <p:nvPr/>
        </p:nvGrpSpPr>
        <p:grpSpPr>
          <a:xfrm>
            <a:off x="895352" y="1966521"/>
            <a:ext cx="2857499" cy="856491"/>
            <a:chOff x="-475009" y="1129566"/>
            <a:chExt cx="3507319" cy="856491"/>
          </a:xfrm>
        </p:grpSpPr>
        <p:sp>
          <p:nvSpPr>
            <p:cNvPr id="1152" name="Google Shape;1152;p28"/>
            <p:cNvSpPr txBox="1"/>
            <p:nvPr/>
          </p:nvSpPr>
          <p:spPr>
            <a:xfrm>
              <a:off x="-475009" y="1129566"/>
              <a:ext cx="3506033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3" name="Google Shape;1153;p28"/>
            <p:cNvSpPr txBox="1"/>
            <p:nvPr/>
          </p:nvSpPr>
          <p:spPr>
            <a:xfrm>
              <a:off x="-460976" y="1339726"/>
              <a:ext cx="349328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54" name="Google Shape;1154;p28"/>
          <p:cNvGrpSpPr/>
          <p:nvPr/>
        </p:nvGrpSpPr>
        <p:grpSpPr>
          <a:xfrm>
            <a:off x="8481964" y="1966521"/>
            <a:ext cx="2857499" cy="856491"/>
            <a:chOff x="-475009" y="1129566"/>
            <a:chExt cx="3507319" cy="856491"/>
          </a:xfrm>
        </p:grpSpPr>
        <p:sp>
          <p:nvSpPr>
            <p:cNvPr id="1155" name="Google Shape;1155;p28"/>
            <p:cNvSpPr txBox="1"/>
            <p:nvPr/>
          </p:nvSpPr>
          <p:spPr>
            <a:xfrm>
              <a:off x="-475009" y="1129566"/>
              <a:ext cx="3506033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6" name="Google Shape;1156;p28"/>
            <p:cNvSpPr txBox="1"/>
            <p:nvPr/>
          </p:nvSpPr>
          <p:spPr>
            <a:xfrm>
              <a:off x="-460976" y="1339726"/>
              <a:ext cx="349328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57" name="Google Shape;1157;p28"/>
          <p:cNvGrpSpPr/>
          <p:nvPr/>
        </p:nvGrpSpPr>
        <p:grpSpPr>
          <a:xfrm>
            <a:off x="4688658" y="1966521"/>
            <a:ext cx="2857499" cy="856491"/>
            <a:chOff x="-475009" y="1129566"/>
            <a:chExt cx="3507319" cy="856491"/>
          </a:xfrm>
        </p:grpSpPr>
        <p:sp>
          <p:nvSpPr>
            <p:cNvPr id="1158" name="Google Shape;1158;p28"/>
            <p:cNvSpPr txBox="1"/>
            <p:nvPr/>
          </p:nvSpPr>
          <p:spPr>
            <a:xfrm>
              <a:off x="-475009" y="1129566"/>
              <a:ext cx="3506033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9" name="Google Shape;1159;p28"/>
            <p:cNvSpPr txBox="1"/>
            <p:nvPr/>
          </p:nvSpPr>
          <p:spPr>
            <a:xfrm>
              <a:off x="-460976" y="1339726"/>
              <a:ext cx="349328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3" name="Shape 1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4" name="Google Shape;1164;p29"/>
          <p:cNvSpPr txBox="1"/>
          <p:nvPr/>
        </p:nvSpPr>
        <p:spPr>
          <a:xfrm>
            <a:off x="8578613" y="6064325"/>
            <a:ext cx="3061125" cy="4308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LOREM IPSUM DOLOR SIT AMET,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CU USU AGAM INTEGRE IMPEDIT.</a:t>
            </a:r>
            <a:endParaRPr sz="11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5" name="Google Shape;1165;p29"/>
          <p:cNvSpPr txBox="1"/>
          <p:nvPr/>
        </p:nvSpPr>
        <p:spPr>
          <a:xfrm>
            <a:off x="8578613" y="5303503"/>
            <a:ext cx="3061126" cy="8309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DOLOR SIT AMET, </a:t>
            </a:r>
            <a:endParaRPr sz="2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6" name="Google Shape;1166;p29"/>
          <p:cNvSpPr txBox="1"/>
          <p:nvPr/>
        </p:nvSpPr>
        <p:spPr>
          <a:xfrm>
            <a:off x="653813" y="441169"/>
            <a:ext cx="4976854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/>
          </a:p>
        </p:txBody>
      </p:sp>
      <p:sp>
        <p:nvSpPr>
          <p:cNvPr id="1167" name="Google Shape;1167;p29"/>
          <p:cNvSpPr txBox="1"/>
          <p:nvPr/>
        </p:nvSpPr>
        <p:spPr>
          <a:xfrm>
            <a:off x="653813" y="4925552"/>
            <a:ext cx="4240404" cy="15696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ALLPPT Layout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</a:t>
            </a:r>
            <a:endParaRPr sz="3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/>
          <p:nvPr/>
        </p:nvSpPr>
        <p:spPr>
          <a:xfrm>
            <a:off x="8499566" y="290051"/>
            <a:ext cx="2719767" cy="17543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Agenda Style</a:t>
            </a:r>
            <a:endParaRPr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9" name="Google Shape;109;p3"/>
          <p:cNvGrpSpPr/>
          <p:nvPr/>
        </p:nvGrpSpPr>
        <p:grpSpPr>
          <a:xfrm>
            <a:off x="849362" y="959134"/>
            <a:ext cx="6082661" cy="1431781"/>
            <a:chOff x="756138" y="869027"/>
            <a:chExt cx="6082661" cy="1431781"/>
          </a:xfrm>
        </p:grpSpPr>
        <p:sp>
          <p:nvSpPr>
            <p:cNvPr id="110" name="Google Shape;110;p3"/>
            <p:cNvSpPr txBox="1"/>
            <p:nvPr/>
          </p:nvSpPr>
          <p:spPr>
            <a:xfrm>
              <a:off x="756138" y="1100479"/>
              <a:ext cx="1292103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7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 b="1" sz="7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1" name="Google Shape;111;p3"/>
            <p:cNvGrpSpPr/>
            <p:nvPr/>
          </p:nvGrpSpPr>
          <p:grpSpPr>
            <a:xfrm>
              <a:off x="1730154" y="869027"/>
              <a:ext cx="5108645" cy="1252886"/>
              <a:chOff x="859716" y="940820"/>
              <a:chExt cx="5108645" cy="1252886"/>
            </a:xfrm>
          </p:grpSpPr>
          <p:sp>
            <p:nvSpPr>
              <p:cNvPr id="112" name="Google Shape;112;p3"/>
              <p:cNvSpPr txBox="1"/>
              <p:nvPr/>
            </p:nvSpPr>
            <p:spPr>
              <a:xfrm>
                <a:off x="859716" y="940820"/>
                <a:ext cx="5108645" cy="3385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108000" spcFirstLastPara="1" rIns="108000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LOREM IPSUM DOLOR SIT AMET,</a:t>
                </a:r>
                <a:endParaRPr b="1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" name="Google Shape;113;p3"/>
              <p:cNvSpPr txBox="1"/>
              <p:nvPr/>
            </p:nvSpPr>
            <p:spPr>
              <a:xfrm>
                <a:off x="1053146" y="1362709"/>
                <a:ext cx="4915215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-171459" lvl="0" marL="171459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200"/>
                  <a:buFont typeface="Noto Sans Symbols"/>
                  <a:buChar char="⮚"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Simple PowerPoint</a:t>
                </a:r>
                <a:endParaRPr/>
              </a:p>
              <a:p>
                <a:pPr indent="-171459" lvl="0" marL="171459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200"/>
                  <a:buFont typeface="Noto Sans Symbols"/>
                  <a:buChar char="⮚"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Easy to change colors, photos and Text.</a:t>
                </a:r>
                <a:endParaRPr/>
              </a:p>
              <a:p>
                <a:pPr indent="-171459" lvl="0" marL="171459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200"/>
                  <a:buFont typeface="Noto Sans Symbols"/>
                  <a:buChar char="⮚"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</a:t>
                </a:r>
                <a:endParaRPr/>
              </a:p>
            </p:txBody>
          </p:sp>
        </p:grpSp>
      </p:grpSp>
      <p:grpSp>
        <p:nvGrpSpPr>
          <p:cNvPr id="114" name="Google Shape;114;p3"/>
          <p:cNvGrpSpPr/>
          <p:nvPr/>
        </p:nvGrpSpPr>
        <p:grpSpPr>
          <a:xfrm>
            <a:off x="849362" y="2713110"/>
            <a:ext cx="6082661" cy="1431781"/>
            <a:chOff x="756138" y="869027"/>
            <a:chExt cx="6082661" cy="1431781"/>
          </a:xfrm>
        </p:grpSpPr>
        <p:sp>
          <p:nvSpPr>
            <p:cNvPr id="115" name="Google Shape;115;p3"/>
            <p:cNvSpPr txBox="1"/>
            <p:nvPr/>
          </p:nvSpPr>
          <p:spPr>
            <a:xfrm>
              <a:off x="756138" y="1100479"/>
              <a:ext cx="1292103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7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 b="1" sz="7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6" name="Google Shape;116;p3"/>
            <p:cNvGrpSpPr/>
            <p:nvPr/>
          </p:nvGrpSpPr>
          <p:grpSpPr>
            <a:xfrm>
              <a:off x="1730154" y="869027"/>
              <a:ext cx="5108645" cy="1252886"/>
              <a:chOff x="859716" y="940820"/>
              <a:chExt cx="5108645" cy="1252886"/>
            </a:xfrm>
          </p:grpSpPr>
          <p:sp>
            <p:nvSpPr>
              <p:cNvPr id="117" name="Google Shape;117;p3"/>
              <p:cNvSpPr txBox="1"/>
              <p:nvPr/>
            </p:nvSpPr>
            <p:spPr>
              <a:xfrm>
                <a:off x="859716" y="940820"/>
                <a:ext cx="5108645" cy="3385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108000" spcFirstLastPara="1" rIns="108000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LOREM IPSUM DOLOR SIT AMET,</a:t>
                </a:r>
                <a:endParaRPr b="1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" name="Google Shape;118;p3"/>
              <p:cNvSpPr txBox="1"/>
              <p:nvPr/>
            </p:nvSpPr>
            <p:spPr>
              <a:xfrm>
                <a:off x="1053146" y="1362709"/>
                <a:ext cx="4915215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-171459" lvl="0" marL="171459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200"/>
                  <a:buFont typeface="Noto Sans Symbols"/>
                  <a:buChar char="⮚"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Simple PowerPoint</a:t>
                </a:r>
                <a:endParaRPr/>
              </a:p>
              <a:p>
                <a:pPr indent="-171459" lvl="0" marL="171459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200"/>
                  <a:buFont typeface="Noto Sans Symbols"/>
                  <a:buChar char="⮚"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Easy to change colors, photos and Text.</a:t>
                </a:r>
                <a:endParaRPr/>
              </a:p>
              <a:p>
                <a:pPr indent="-171459" lvl="0" marL="171459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200"/>
                  <a:buFont typeface="Noto Sans Symbols"/>
                  <a:buChar char="⮚"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</a:t>
                </a:r>
                <a:endParaRPr/>
              </a:p>
            </p:txBody>
          </p:sp>
        </p:grpSp>
      </p:grpSp>
      <p:grpSp>
        <p:nvGrpSpPr>
          <p:cNvPr id="119" name="Google Shape;119;p3"/>
          <p:cNvGrpSpPr/>
          <p:nvPr/>
        </p:nvGrpSpPr>
        <p:grpSpPr>
          <a:xfrm>
            <a:off x="849362" y="4467086"/>
            <a:ext cx="6082661" cy="1431781"/>
            <a:chOff x="756138" y="869027"/>
            <a:chExt cx="6082661" cy="1431781"/>
          </a:xfrm>
        </p:grpSpPr>
        <p:sp>
          <p:nvSpPr>
            <p:cNvPr id="120" name="Google Shape;120;p3"/>
            <p:cNvSpPr txBox="1"/>
            <p:nvPr/>
          </p:nvSpPr>
          <p:spPr>
            <a:xfrm>
              <a:off x="756138" y="1100479"/>
              <a:ext cx="1292103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7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  <a:endParaRPr b="1" sz="7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1" name="Google Shape;121;p3"/>
            <p:cNvGrpSpPr/>
            <p:nvPr/>
          </p:nvGrpSpPr>
          <p:grpSpPr>
            <a:xfrm>
              <a:off x="1730154" y="869027"/>
              <a:ext cx="5108645" cy="1252886"/>
              <a:chOff x="859716" y="940820"/>
              <a:chExt cx="5108645" cy="1252886"/>
            </a:xfrm>
          </p:grpSpPr>
          <p:sp>
            <p:nvSpPr>
              <p:cNvPr id="122" name="Google Shape;122;p3"/>
              <p:cNvSpPr txBox="1"/>
              <p:nvPr/>
            </p:nvSpPr>
            <p:spPr>
              <a:xfrm>
                <a:off x="859716" y="940820"/>
                <a:ext cx="5108645" cy="3385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108000" spcFirstLastPara="1" rIns="108000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LOREM IPSUM DOLOR SIT AMET,</a:t>
                </a:r>
                <a:endParaRPr b="1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" name="Google Shape;123;p3"/>
              <p:cNvSpPr txBox="1"/>
              <p:nvPr/>
            </p:nvSpPr>
            <p:spPr>
              <a:xfrm>
                <a:off x="1053146" y="1362709"/>
                <a:ext cx="4915215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-171459" lvl="0" marL="171459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200"/>
                  <a:buFont typeface="Noto Sans Symbols"/>
                  <a:buChar char="⮚"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Simple PowerPoint</a:t>
                </a:r>
                <a:endParaRPr/>
              </a:p>
              <a:p>
                <a:pPr indent="-171459" lvl="0" marL="171459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200"/>
                  <a:buFont typeface="Noto Sans Symbols"/>
                  <a:buChar char="⮚"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Easy to change colors, photos and Text.</a:t>
                </a:r>
                <a:endParaRPr/>
              </a:p>
              <a:p>
                <a:pPr indent="-171459" lvl="0" marL="171459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200"/>
                  <a:buFont typeface="Noto Sans Symbols"/>
                  <a:buChar char="⮚"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</a:t>
                </a:r>
                <a:endParaRPr/>
              </a:p>
            </p:txBody>
          </p:sp>
        </p:grp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30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173" name="Google Shape;1173;p30"/>
          <p:cNvGrpSpPr/>
          <p:nvPr/>
        </p:nvGrpSpPr>
        <p:grpSpPr>
          <a:xfrm>
            <a:off x="985813" y="2337278"/>
            <a:ext cx="10294608" cy="865397"/>
            <a:chOff x="985813" y="2337277"/>
            <a:chExt cx="10294608" cy="865397"/>
          </a:xfrm>
        </p:grpSpPr>
        <p:sp>
          <p:nvSpPr>
            <p:cNvPr id="1174" name="Google Shape;1174;p30"/>
            <p:cNvSpPr/>
            <p:nvPr/>
          </p:nvSpPr>
          <p:spPr>
            <a:xfrm>
              <a:off x="985813" y="2337277"/>
              <a:ext cx="2506629" cy="113929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5" name="Google Shape;1175;p30"/>
            <p:cNvSpPr/>
            <p:nvPr/>
          </p:nvSpPr>
          <p:spPr>
            <a:xfrm>
              <a:off x="2588534" y="3088745"/>
              <a:ext cx="2506629" cy="113929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6" name="Google Shape;1176;p30"/>
            <p:cNvSpPr/>
            <p:nvPr/>
          </p:nvSpPr>
          <p:spPr>
            <a:xfrm rot="5400000">
              <a:off x="6955830" y="-1121917"/>
              <a:ext cx="861203" cy="7787979"/>
            </a:xfrm>
            <a:custGeom>
              <a:rect b="b" l="l" r="r" t="t"/>
              <a:pathLst>
                <a:path extrusionOk="0" h="7562983" w="983130">
                  <a:moveTo>
                    <a:pt x="0" y="7562983"/>
                  </a:moveTo>
                  <a:lnTo>
                    <a:pt x="0" y="491565"/>
                  </a:lnTo>
                  <a:cubicBezTo>
                    <a:pt x="0" y="220081"/>
                    <a:pt x="220081" y="0"/>
                    <a:pt x="491565" y="0"/>
                  </a:cubicBezTo>
                  <a:cubicBezTo>
                    <a:pt x="763049" y="0"/>
                    <a:pt x="983130" y="220081"/>
                    <a:pt x="983130" y="491565"/>
                  </a:cubicBezTo>
                  <a:lnTo>
                    <a:pt x="983130" y="6086338"/>
                  </a:lnTo>
                  <a:lnTo>
                    <a:pt x="855939" y="6086338"/>
                  </a:lnTo>
                  <a:lnTo>
                    <a:pt x="855939" y="491565"/>
                  </a:lnTo>
                  <a:cubicBezTo>
                    <a:pt x="855939" y="290326"/>
                    <a:pt x="692803" y="127190"/>
                    <a:pt x="491565" y="127190"/>
                  </a:cubicBezTo>
                  <a:lnTo>
                    <a:pt x="491564" y="127190"/>
                  </a:lnTo>
                  <a:cubicBezTo>
                    <a:pt x="290326" y="127190"/>
                    <a:pt x="127190" y="290326"/>
                    <a:pt x="127190" y="491565"/>
                  </a:cubicBezTo>
                  <a:lnTo>
                    <a:pt x="127190" y="7562983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77" name="Google Shape;1177;p30"/>
          <p:cNvSpPr/>
          <p:nvPr/>
        </p:nvSpPr>
        <p:spPr>
          <a:xfrm flipH="1" rot="-5400000">
            <a:off x="2267033" y="2945262"/>
            <a:ext cx="451972" cy="756032"/>
          </a:xfrm>
          <a:prstGeom prst="bentArrow">
            <a:avLst>
              <a:gd fmla="val 24114" name="adj1"/>
              <a:gd fmla="val 25000" name="adj2"/>
              <a:gd fmla="val 25000" name="adj3"/>
              <a:gd fmla="val 48945" name="adj4"/>
            </a:avLst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8" name="Google Shape;1178;p30"/>
          <p:cNvSpPr/>
          <p:nvPr/>
        </p:nvSpPr>
        <p:spPr>
          <a:xfrm flipH="1" rot="-5400000">
            <a:off x="4826694" y="2990884"/>
            <a:ext cx="451972" cy="681882"/>
          </a:xfrm>
          <a:prstGeom prst="bentArrow">
            <a:avLst>
              <a:gd fmla="val 22683" name="adj1"/>
              <a:gd fmla="val 25000" name="adj2"/>
              <a:gd fmla="val 25000" name="adj3"/>
              <a:gd fmla="val 48945" name="adj4"/>
            </a:avLst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9" name="Google Shape;1179;p30"/>
          <p:cNvSpPr/>
          <p:nvPr/>
        </p:nvSpPr>
        <p:spPr>
          <a:xfrm flipH="1" rot="-5400000">
            <a:off x="7386355" y="2953808"/>
            <a:ext cx="451972" cy="756032"/>
          </a:xfrm>
          <a:prstGeom prst="bentArrow">
            <a:avLst>
              <a:gd fmla="val 21955" name="adj1"/>
              <a:gd fmla="val 25000" name="adj2"/>
              <a:gd fmla="val 25000" name="adj3"/>
              <a:gd fmla="val 48945" name="adj4"/>
            </a:avLst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0" name="Google Shape;1180;p30"/>
          <p:cNvSpPr/>
          <p:nvPr/>
        </p:nvSpPr>
        <p:spPr>
          <a:xfrm flipH="1" rot="-5400000">
            <a:off x="9946015" y="2990884"/>
            <a:ext cx="451972" cy="681882"/>
          </a:xfrm>
          <a:prstGeom prst="bentArrow">
            <a:avLst>
              <a:gd fmla="val 22610" name="adj1"/>
              <a:gd fmla="val 25000" name="adj2"/>
              <a:gd fmla="val 25000" name="adj3"/>
              <a:gd fmla="val 48945" name="adj4"/>
            </a:avLst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1" name="Google Shape;1181;p30"/>
          <p:cNvSpPr/>
          <p:nvPr/>
        </p:nvSpPr>
        <p:spPr>
          <a:xfrm rot="-5400000">
            <a:off x="1640174" y="1876986"/>
            <a:ext cx="1195606" cy="1030697"/>
          </a:xfrm>
          <a:prstGeom prst="hexagon">
            <a:avLst>
              <a:gd fmla="val 25000" name="adj"/>
              <a:gd fmla="val 115470" name="vf"/>
            </a:avLst>
          </a:prstGeom>
          <a:solidFill>
            <a:schemeClr val="lt1"/>
          </a:solidFill>
          <a:ln cap="flat" cmpd="sng" w="762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2" name="Google Shape;1182;p30"/>
          <p:cNvSpPr/>
          <p:nvPr/>
        </p:nvSpPr>
        <p:spPr>
          <a:xfrm rot="-5400000">
            <a:off x="6799470" y="1876985"/>
            <a:ext cx="1195605" cy="1030696"/>
          </a:xfrm>
          <a:prstGeom prst="hexagon">
            <a:avLst>
              <a:gd fmla="val 25000" name="adj"/>
              <a:gd fmla="val 115470" name="vf"/>
            </a:avLst>
          </a:prstGeom>
          <a:solidFill>
            <a:schemeClr val="lt1"/>
          </a:solidFill>
          <a:ln cap="flat" cmpd="sng" w="762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3" name="Google Shape;1183;p30"/>
          <p:cNvSpPr/>
          <p:nvPr/>
        </p:nvSpPr>
        <p:spPr>
          <a:xfrm rot="-5400000">
            <a:off x="4219822" y="1876986"/>
            <a:ext cx="1195606" cy="1030697"/>
          </a:xfrm>
          <a:prstGeom prst="hexagon">
            <a:avLst>
              <a:gd fmla="val 25000" name="adj"/>
              <a:gd fmla="val 115470" name="vf"/>
            </a:avLst>
          </a:prstGeom>
          <a:solidFill>
            <a:schemeClr val="lt1"/>
          </a:solidFill>
          <a:ln cap="flat" cmpd="sng" w="762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4" name="Google Shape;1184;p30"/>
          <p:cNvSpPr/>
          <p:nvPr/>
        </p:nvSpPr>
        <p:spPr>
          <a:xfrm rot="-5400000">
            <a:off x="9379116" y="1876986"/>
            <a:ext cx="1195606" cy="1030697"/>
          </a:xfrm>
          <a:prstGeom prst="hexagon">
            <a:avLst>
              <a:gd fmla="val 25000" name="adj"/>
              <a:gd fmla="val 115470" name="vf"/>
            </a:avLst>
          </a:prstGeom>
          <a:solidFill>
            <a:schemeClr val="lt1"/>
          </a:solidFill>
          <a:ln cap="flat" cmpd="sng" w="762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85" name="Google Shape;1185;p30"/>
          <p:cNvGrpSpPr/>
          <p:nvPr/>
        </p:nvGrpSpPr>
        <p:grpSpPr>
          <a:xfrm rot="-5400000">
            <a:off x="979248" y="3890401"/>
            <a:ext cx="2517463" cy="1870947"/>
            <a:chOff x="4835817" y="1965691"/>
            <a:chExt cx="3600000" cy="1182334"/>
          </a:xfrm>
        </p:grpSpPr>
        <p:sp>
          <p:nvSpPr>
            <p:cNvPr id="1186" name="Google Shape;1186;p30"/>
            <p:cNvSpPr/>
            <p:nvPr/>
          </p:nvSpPr>
          <p:spPr>
            <a:xfrm flipH="1" rot="5400000">
              <a:off x="5992504" y="809004"/>
              <a:ext cx="1182333" cy="3495707"/>
            </a:xfrm>
            <a:prstGeom prst="roundRect">
              <a:avLst>
                <a:gd fmla="val 608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p30"/>
            <p:cNvSpPr/>
            <p:nvPr/>
          </p:nvSpPr>
          <p:spPr>
            <a:xfrm flipH="1" rot="5400000">
              <a:off x="7368346" y="2080553"/>
              <a:ext cx="1182333" cy="952608"/>
            </a:xfrm>
            <a:custGeom>
              <a:rect b="b" l="l" r="r" t="t"/>
              <a:pathLst>
                <a:path extrusionOk="0" h="581397" w="1800200">
                  <a:moveTo>
                    <a:pt x="109524" y="0"/>
                  </a:moveTo>
                  <a:lnTo>
                    <a:pt x="1690676" y="0"/>
                  </a:lnTo>
                  <a:cubicBezTo>
                    <a:pt x="1751164" y="0"/>
                    <a:pt x="1800200" y="49036"/>
                    <a:pt x="1800200" y="109524"/>
                  </a:cubicBezTo>
                  <a:lnTo>
                    <a:pt x="1800200" y="581397"/>
                  </a:lnTo>
                  <a:lnTo>
                    <a:pt x="0" y="581397"/>
                  </a:lnTo>
                  <a:lnTo>
                    <a:pt x="0" y="109524"/>
                  </a:lnTo>
                  <a:cubicBezTo>
                    <a:pt x="0" y="49036"/>
                    <a:pt x="49036" y="0"/>
                    <a:pt x="1095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88" name="Google Shape;1188;p30"/>
          <p:cNvGrpSpPr/>
          <p:nvPr/>
        </p:nvGrpSpPr>
        <p:grpSpPr>
          <a:xfrm rot="-5400000">
            <a:off x="3558896" y="3890401"/>
            <a:ext cx="2517461" cy="1870947"/>
            <a:chOff x="4835817" y="1965691"/>
            <a:chExt cx="3600000" cy="1182334"/>
          </a:xfrm>
        </p:grpSpPr>
        <p:sp>
          <p:nvSpPr>
            <p:cNvPr id="1189" name="Google Shape;1189;p30"/>
            <p:cNvSpPr/>
            <p:nvPr/>
          </p:nvSpPr>
          <p:spPr>
            <a:xfrm flipH="1" rot="5400000">
              <a:off x="5992504" y="809004"/>
              <a:ext cx="1182333" cy="3495707"/>
            </a:xfrm>
            <a:prstGeom prst="roundRect">
              <a:avLst>
                <a:gd fmla="val 608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0" name="Google Shape;1190;p30"/>
            <p:cNvSpPr/>
            <p:nvPr/>
          </p:nvSpPr>
          <p:spPr>
            <a:xfrm flipH="1" rot="5400000">
              <a:off x="7368346" y="2080553"/>
              <a:ext cx="1182333" cy="952608"/>
            </a:xfrm>
            <a:custGeom>
              <a:rect b="b" l="l" r="r" t="t"/>
              <a:pathLst>
                <a:path extrusionOk="0" h="581397" w="1800200">
                  <a:moveTo>
                    <a:pt x="109524" y="0"/>
                  </a:moveTo>
                  <a:lnTo>
                    <a:pt x="1690676" y="0"/>
                  </a:lnTo>
                  <a:cubicBezTo>
                    <a:pt x="1751164" y="0"/>
                    <a:pt x="1800200" y="49036"/>
                    <a:pt x="1800200" y="109524"/>
                  </a:cubicBezTo>
                  <a:lnTo>
                    <a:pt x="1800200" y="581397"/>
                  </a:lnTo>
                  <a:lnTo>
                    <a:pt x="0" y="581397"/>
                  </a:lnTo>
                  <a:lnTo>
                    <a:pt x="0" y="109524"/>
                  </a:lnTo>
                  <a:cubicBezTo>
                    <a:pt x="0" y="49036"/>
                    <a:pt x="49036" y="0"/>
                    <a:pt x="1095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91" name="Google Shape;1191;p30"/>
          <p:cNvGrpSpPr/>
          <p:nvPr/>
        </p:nvGrpSpPr>
        <p:grpSpPr>
          <a:xfrm rot="-5400000">
            <a:off x="6138542" y="3890402"/>
            <a:ext cx="2517463" cy="1870947"/>
            <a:chOff x="4835817" y="1965691"/>
            <a:chExt cx="3600000" cy="1182334"/>
          </a:xfrm>
        </p:grpSpPr>
        <p:sp>
          <p:nvSpPr>
            <p:cNvPr id="1192" name="Google Shape;1192;p30"/>
            <p:cNvSpPr/>
            <p:nvPr/>
          </p:nvSpPr>
          <p:spPr>
            <a:xfrm flipH="1" rot="5400000">
              <a:off x="5992504" y="809004"/>
              <a:ext cx="1182333" cy="3495707"/>
            </a:xfrm>
            <a:prstGeom prst="roundRect">
              <a:avLst>
                <a:gd fmla="val 608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30"/>
            <p:cNvSpPr/>
            <p:nvPr/>
          </p:nvSpPr>
          <p:spPr>
            <a:xfrm flipH="1" rot="5400000">
              <a:off x="7368346" y="2080553"/>
              <a:ext cx="1182333" cy="952608"/>
            </a:xfrm>
            <a:custGeom>
              <a:rect b="b" l="l" r="r" t="t"/>
              <a:pathLst>
                <a:path extrusionOk="0" h="581397" w="1800200">
                  <a:moveTo>
                    <a:pt x="109524" y="0"/>
                  </a:moveTo>
                  <a:lnTo>
                    <a:pt x="1690676" y="0"/>
                  </a:lnTo>
                  <a:cubicBezTo>
                    <a:pt x="1751164" y="0"/>
                    <a:pt x="1800200" y="49036"/>
                    <a:pt x="1800200" y="109524"/>
                  </a:cubicBezTo>
                  <a:lnTo>
                    <a:pt x="1800200" y="581397"/>
                  </a:lnTo>
                  <a:lnTo>
                    <a:pt x="0" y="581397"/>
                  </a:lnTo>
                  <a:lnTo>
                    <a:pt x="0" y="109524"/>
                  </a:lnTo>
                  <a:cubicBezTo>
                    <a:pt x="0" y="49036"/>
                    <a:pt x="49036" y="0"/>
                    <a:pt x="1095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94" name="Google Shape;1194;p30"/>
          <p:cNvGrpSpPr/>
          <p:nvPr/>
        </p:nvGrpSpPr>
        <p:grpSpPr>
          <a:xfrm rot="-5400000">
            <a:off x="8718190" y="3890402"/>
            <a:ext cx="2517463" cy="1870947"/>
            <a:chOff x="4835817" y="1965691"/>
            <a:chExt cx="3600000" cy="1182334"/>
          </a:xfrm>
        </p:grpSpPr>
        <p:sp>
          <p:nvSpPr>
            <p:cNvPr id="1195" name="Google Shape;1195;p30"/>
            <p:cNvSpPr/>
            <p:nvPr/>
          </p:nvSpPr>
          <p:spPr>
            <a:xfrm flipH="1" rot="5400000">
              <a:off x="5992504" y="809004"/>
              <a:ext cx="1182333" cy="3495707"/>
            </a:xfrm>
            <a:prstGeom prst="roundRect">
              <a:avLst>
                <a:gd fmla="val 608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30"/>
            <p:cNvSpPr/>
            <p:nvPr/>
          </p:nvSpPr>
          <p:spPr>
            <a:xfrm flipH="1" rot="5400000">
              <a:off x="7368346" y="2080553"/>
              <a:ext cx="1182333" cy="952608"/>
            </a:xfrm>
            <a:custGeom>
              <a:rect b="b" l="l" r="r" t="t"/>
              <a:pathLst>
                <a:path extrusionOk="0" h="581397" w="1800200">
                  <a:moveTo>
                    <a:pt x="109524" y="0"/>
                  </a:moveTo>
                  <a:lnTo>
                    <a:pt x="1690676" y="0"/>
                  </a:lnTo>
                  <a:cubicBezTo>
                    <a:pt x="1751164" y="0"/>
                    <a:pt x="1800200" y="49036"/>
                    <a:pt x="1800200" y="109524"/>
                  </a:cubicBezTo>
                  <a:lnTo>
                    <a:pt x="1800200" y="581397"/>
                  </a:lnTo>
                  <a:lnTo>
                    <a:pt x="0" y="581397"/>
                  </a:lnTo>
                  <a:lnTo>
                    <a:pt x="0" y="109524"/>
                  </a:lnTo>
                  <a:cubicBezTo>
                    <a:pt x="0" y="49036"/>
                    <a:pt x="49036" y="0"/>
                    <a:pt x="1095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97" name="Google Shape;1197;p30"/>
          <p:cNvSpPr txBox="1"/>
          <p:nvPr/>
        </p:nvSpPr>
        <p:spPr>
          <a:xfrm>
            <a:off x="4341344" y="1976835"/>
            <a:ext cx="95256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b="1"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8" name="Google Shape;1198;p30"/>
          <p:cNvSpPr txBox="1"/>
          <p:nvPr/>
        </p:nvSpPr>
        <p:spPr>
          <a:xfrm>
            <a:off x="1761697" y="1976835"/>
            <a:ext cx="95256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b="1"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30"/>
          <p:cNvSpPr txBox="1"/>
          <p:nvPr/>
        </p:nvSpPr>
        <p:spPr>
          <a:xfrm>
            <a:off x="6920991" y="1976835"/>
            <a:ext cx="95256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b="1"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0" name="Google Shape;1200;p30"/>
          <p:cNvSpPr txBox="1"/>
          <p:nvPr/>
        </p:nvSpPr>
        <p:spPr>
          <a:xfrm>
            <a:off x="9500639" y="1976835"/>
            <a:ext cx="95256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b="1"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1" name="Google Shape;1201;p30"/>
          <p:cNvSpPr txBox="1"/>
          <p:nvPr/>
        </p:nvSpPr>
        <p:spPr>
          <a:xfrm>
            <a:off x="1464875" y="4334778"/>
            <a:ext cx="1546208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</a:t>
            </a:r>
            <a:endParaRPr/>
          </a:p>
        </p:txBody>
      </p:sp>
      <p:sp>
        <p:nvSpPr>
          <p:cNvPr id="1202" name="Google Shape;1202;p30"/>
          <p:cNvSpPr txBox="1"/>
          <p:nvPr/>
        </p:nvSpPr>
        <p:spPr>
          <a:xfrm>
            <a:off x="4044522" y="4334778"/>
            <a:ext cx="1546208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</a:t>
            </a:r>
            <a:endParaRPr/>
          </a:p>
        </p:txBody>
      </p:sp>
      <p:sp>
        <p:nvSpPr>
          <p:cNvPr id="1203" name="Google Shape;1203;p30"/>
          <p:cNvSpPr txBox="1"/>
          <p:nvPr/>
        </p:nvSpPr>
        <p:spPr>
          <a:xfrm>
            <a:off x="6624169" y="4334778"/>
            <a:ext cx="1546208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</a:t>
            </a:r>
            <a:endParaRPr/>
          </a:p>
        </p:txBody>
      </p:sp>
      <p:sp>
        <p:nvSpPr>
          <p:cNvPr id="1204" name="Google Shape;1204;p30"/>
          <p:cNvSpPr txBox="1"/>
          <p:nvPr/>
        </p:nvSpPr>
        <p:spPr>
          <a:xfrm>
            <a:off x="9203817" y="4334778"/>
            <a:ext cx="1546208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</a:t>
            </a:r>
            <a:endParaRPr/>
          </a:p>
        </p:txBody>
      </p:sp>
      <p:sp>
        <p:nvSpPr>
          <p:cNvPr id="1205" name="Google Shape;1205;p30"/>
          <p:cNvSpPr/>
          <p:nvPr/>
        </p:nvSpPr>
        <p:spPr>
          <a:xfrm flipH="1">
            <a:off x="2037746" y="3778062"/>
            <a:ext cx="391682" cy="323114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30"/>
          <p:cNvSpPr/>
          <p:nvPr/>
        </p:nvSpPr>
        <p:spPr>
          <a:xfrm>
            <a:off x="9774853" y="3710290"/>
            <a:ext cx="404132" cy="404132"/>
          </a:xfrm>
          <a:custGeom>
            <a:rect b="b" l="l" r="r" t="t"/>
            <a:pathLst>
              <a:path extrusionOk="0" h="3240000" w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7" name="Google Shape;1207;p30"/>
          <p:cNvSpPr/>
          <p:nvPr/>
        </p:nvSpPr>
        <p:spPr>
          <a:xfrm>
            <a:off x="4585502" y="3749616"/>
            <a:ext cx="389370" cy="325482"/>
          </a:xfrm>
          <a:custGeom>
            <a:rect b="b" l="l" r="r" t="t"/>
            <a:pathLst>
              <a:path extrusionOk="0" h="2663936" w="3186824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30"/>
          <p:cNvSpPr/>
          <p:nvPr/>
        </p:nvSpPr>
        <p:spPr>
          <a:xfrm>
            <a:off x="7336676" y="3720462"/>
            <a:ext cx="199125" cy="434146"/>
          </a:xfrm>
          <a:custGeom>
            <a:rect b="b" l="l" r="r" t="t"/>
            <a:pathLst>
              <a:path extrusionOk="0" h="3255081" w="1492970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2" name="Shape 1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3" name="Google Shape;1213;p31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214" name="Google Shape;1214;p31"/>
          <p:cNvGrpSpPr/>
          <p:nvPr/>
        </p:nvGrpSpPr>
        <p:grpSpPr>
          <a:xfrm>
            <a:off x="8418230" y="3473368"/>
            <a:ext cx="2880000" cy="923330"/>
            <a:chOff x="3017859" y="4283314"/>
            <a:chExt cx="1890849" cy="923330"/>
          </a:xfrm>
        </p:grpSpPr>
        <p:sp>
          <p:nvSpPr>
            <p:cNvPr id="1215" name="Google Shape;1215;p31"/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31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17" name="Google Shape;1217;p31"/>
          <p:cNvGrpSpPr/>
          <p:nvPr/>
        </p:nvGrpSpPr>
        <p:grpSpPr>
          <a:xfrm>
            <a:off x="896814" y="3473368"/>
            <a:ext cx="2880000" cy="923330"/>
            <a:chOff x="3017859" y="4283314"/>
            <a:chExt cx="1890849" cy="923330"/>
          </a:xfrm>
        </p:grpSpPr>
        <p:sp>
          <p:nvSpPr>
            <p:cNvPr id="1218" name="Google Shape;1218;p31"/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31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20" name="Google Shape;1220;p31"/>
          <p:cNvGrpSpPr/>
          <p:nvPr/>
        </p:nvGrpSpPr>
        <p:grpSpPr>
          <a:xfrm>
            <a:off x="7276295" y="5150710"/>
            <a:ext cx="2880000" cy="923330"/>
            <a:chOff x="3017859" y="4283314"/>
            <a:chExt cx="1890849" cy="923330"/>
          </a:xfrm>
        </p:grpSpPr>
        <p:sp>
          <p:nvSpPr>
            <p:cNvPr id="1221" name="Google Shape;1221;p31"/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2" name="Google Shape;1222;p31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23" name="Google Shape;1223;p31"/>
          <p:cNvGrpSpPr/>
          <p:nvPr/>
        </p:nvGrpSpPr>
        <p:grpSpPr>
          <a:xfrm>
            <a:off x="2116647" y="1792528"/>
            <a:ext cx="2880000" cy="923330"/>
            <a:chOff x="3017859" y="4283314"/>
            <a:chExt cx="1890849" cy="923330"/>
          </a:xfrm>
        </p:grpSpPr>
        <p:sp>
          <p:nvSpPr>
            <p:cNvPr id="1224" name="Google Shape;1224;p31"/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5" name="Google Shape;1225;p31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26" name="Google Shape;1226;p31"/>
          <p:cNvSpPr/>
          <p:nvPr/>
        </p:nvSpPr>
        <p:spPr>
          <a:xfrm>
            <a:off x="4509946" y="2395562"/>
            <a:ext cx="3183699" cy="3079770"/>
          </a:xfrm>
          <a:prstGeom prst="donut">
            <a:avLst>
              <a:gd fmla="val 986" name="adj"/>
            </a:avLst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7" name="Google Shape;1227;p31"/>
          <p:cNvSpPr/>
          <p:nvPr/>
        </p:nvSpPr>
        <p:spPr>
          <a:xfrm>
            <a:off x="5641022" y="2035906"/>
            <a:ext cx="914400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8" name="Google Shape;1228;p31"/>
          <p:cNvSpPr/>
          <p:nvPr/>
        </p:nvSpPr>
        <p:spPr>
          <a:xfrm>
            <a:off x="5638724" y="4931982"/>
            <a:ext cx="914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31"/>
          <p:cNvSpPr/>
          <p:nvPr/>
        </p:nvSpPr>
        <p:spPr>
          <a:xfrm>
            <a:off x="7153666" y="3478247"/>
            <a:ext cx="914400" cy="914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0" name="Google Shape;1230;p31"/>
          <p:cNvSpPr/>
          <p:nvPr/>
        </p:nvSpPr>
        <p:spPr>
          <a:xfrm>
            <a:off x="4134501" y="3478247"/>
            <a:ext cx="914400" cy="91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1" name="Google Shape;1231;p31"/>
          <p:cNvSpPr/>
          <p:nvPr/>
        </p:nvSpPr>
        <p:spPr>
          <a:xfrm>
            <a:off x="5562268" y="3387496"/>
            <a:ext cx="1083970" cy="1083970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2" name="Google Shape;1232;p31"/>
          <p:cNvSpPr/>
          <p:nvPr/>
        </p:nvSpPr>
        <p:spPr>
          <a:xfrm>
            <a:off x="4459337" y="3755435"/>
            <a:ext cx="254160" cy="336352"/>
          </a:xfrm>
          <a:custGeom>
            <a:rect b="b" l="l" r="r" t="t"/>
            <a:pathLst>
              <a:path extrusionOk="0" h="3240000" w="2448272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3" name="Google Shape;1233;p31"/>
          <p:cNvSpPr/>
          <p:nvPr/>
        </p:nvSpPr>
        <p:spPr>
          <a:xfrm flipH="1">
            <a:off x="5836201" y="3732278"/>
            <a:ext cx="551055" cy="454587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31"/>
          <p:cNvSpPr/>
          <p:nvPr/>
        </p:nvSpPr>
        <p:spPr>
          <a:xfrm rot="9900000">
            <a:off x="5897999" y="2311108"/>
            <a:ext cx="396000" cy="336326"/>
          </a:xfrm>
          <a:custGeom>
            <a:rect b="b" l="l" r="r" t="t"/>
            <a:pathLst>
              <a:path extrusionOk="0" h="2472345" w="2911009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5" name="Google Shape;1235;p31"/>
          <p:cNvSpPr/>
          <p:nvPr/>
        </p:nvSpPr>
        <p:spPr>
          <a:xfrm>
            <a:off x="7386854" y="3813431"/>
            <a:ext cx="431509" cy="292281"/>
          </a:xfrm>
          <a:custGeom>
            <a:rect b="b" l="l" r="r" t="t"/>
            <a:pathLst>
              <a:path extrusionOk="0" h="2180445" w="3219104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6" name="Google Shape;1236;p31"/>
          <p:cNvSpPr/>
          <p:nvPr/>
        </p:nvSpPr>
        <p:spPr>
          <a:xfrm>
            <a:off x="5910816" y="5235964"/>
            <a:ext cx="396000" cy="313084"/>
          </a:xfrm>
          <a:custGeom>
            <a:rect b="b" l="l" r="r" t="t"/>
            <a:pathLst>
              <a:path extrusionOk="0" h="2545072" w="3219104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0" name="Shape 1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1" name="Google Shape;1241;p32"/>
          <p:cNvSpPr/>
          <p:nvPr>
            <p:ph idx="2" type="pic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42" name="Google Shape;1242;p32"/>
          <p:cNvSpPr/>
          <p:nvPr/>
        </p:nvSpPr>
        <p:spPr>
          <a:xfrm>
            <a:off x="4766553" y="3530677"/>
            <a:ext cx="1260131" cy="1260131"/>
          </a:xfrm>
          <a:prstGeom prst="rect">
            <a:avLst/>
          </a:prstGeom>
          <a:solidFill>
            <a:schemeClr val="accent3">
              <a:alpha val="96862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3" name="Google Shape;1243;p32"/>
          <p:cNvSpPr/>
          <p:nvPr/>
        </p:nvSpPr>
        <p:spPr>
          <a:xfrm>
            <a:off x="6151838" y="2066468"/>
            <a:ext cx="1260131" cy="1260131"/>
          </a:xfrm>
          <a:prstGeom prst="rect">
            <a:avLst/>
          </a:prstGeom>
          <a:solidFill>
            <a:schemeClr val="accent1">
              <a:alpha val="96862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4" name="Google Shape;1244;p32"/>
          <p:cNvSpPr/>
          <p:nvPr/>
        </p:nvSpPr>
        <p:spPr>
          <a:xfrm>
            <a:off x="4766553" y="2066468"/>
            <a:ext cx="1260131" cy="1260131"/>
          </a:xfrm>
          <a:prstGeom prst="rect">
            <a:avLst/>
          </a:prstGeom>
          <a:solidFill>
            <a:schemeClr val="accent4">
              <a:alpha val="96862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5" name="Google Shape;1245;p32"/>
          <p:cNvSpPr/>
          <p:nvPr/>
        </p:nvSpPr>
        <p:spPr>
          <a:xfrm>
            <a:off x="6474569" y="2427689"/>
            <a:ext cx="614670" cy="468983"/>
          </a:xfrm>
          <a:custGeom>
            <a:rect b="b" l="l" r="r" t="t"/>
            <a:pathLst>
              <a:path extrusionOk="0" h="2663936" w="3186824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6" name="Google Shape;1246;p32"/>
          <p:cNvSpPr/>
          <p:nvPr/>
        </p:nvSpPr>
        <p:spPr>
          <a:xfrm>
            <a:off x="5078999" y="2459663"/>
            <a:ext cx="634782" cy="487599"/>
          </a:xfrm>
          <a:custGeom>
            <a:rect b="b" l="l" r="r" t="t"/>
            <a:pathLst>
              <a:path extrusionOk="0" h="2447912" w="3186824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7" name="Google Shape;1247;p32"/>
          <p:cNvSpPr/>
          <p:nvPr/>
        </p:nvSpPr>
        <p:spPr>
          <a:xfrm>
            <a:off x="5100538" y="3882264"/>
            <a:ext cx="645375" cy="556952"/>
          </a:xfrm>
          <a:custGeom>
            <a:rect b="b" l="l" r="r" t="t"/>
            <a:pathLst>
              <a:path extrusionOk="0" h="2796091" w="3240006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8" name="Google Shape;1248;p32"/>
          <p:cNvSpPr/>
          <p:nvPr/>
        </p:nvSpPr>
        <p:spPr>
          <a:xfrm>
            <a:off x="6151838" y="3530677"/>
            <a:ext cx="1698383" cy="1698383"/>
          </a:xfrm>
          <a:prstGeom prst="rect">
            <a:avLst/>
          </a:prstGeom>
          <a:solidFill>
            <a:schemeClr val="accent2">
              <a:alpha val="96862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9" name="Google Shape;1249;p32"/>
          <p:cNvSpPr/>
          <p:nvPr/>
        </p:nvSpPr>
        <p:spPr>
          <a:xfrm>
            <a:off x="6566117" y="4094038"/>
            <a:ext cx="869825" cy="571662"/>
          </a:xfrm>
          <a:custGeom>
            <a:rect b="b" l="l" r="r" t="t"/>
            <a:pathLst>
              <a:path extrusionOk="0" h="2129375" w="3240006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0" name="Google Shape;1250;p32"/>
          <p:cNvSpPr txBox="1"/>
          <p:nvPr/>
        </p:nvSpPr>
        <p:spPr>
          <a:xfrm>
            <a:off x="423217" y="5268366"/>
            <a:ext cx="4104456" cy="11521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b="1" lang="en-US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Simple Portfolio</a:t>
            </a:r>
            <a:endParaRPr/>
          </a:p>
          <a:p>
            <a:pPr indent="0" lvl="0" marL="0" marR="0" rtl="0" algn="l">
              <a:lnSpc>
                <a:spcPct val="80000"/>
              </a:lnSpc>
              <a:spcBef>
                <a:spcPts val="72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b="1" lang="en-US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1251" name="Google Shape;1251;p32"/>
          <p:cNvSpPr txBox="1"/>
          <p:nvPr/>
        </p:nvSpPr>
        <p:spPr>
          <a:xfrm>
            <a:off x="6750654" y="420063"/>
            <a:ext cx="4868427" cy="15696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ALLPPT</a:t>
            </a:r>
            <a:r>
              <a:rPr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Layout 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32"/>
          <p:cNvSpPr txBox="1"/>
          <p:nvPr/>
        </p:nvSpPr>
        <p:spPr>
          <a:xfrm>
            <a:off x="10740127" y="2607713"/>
            <a:ext cx="878954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85</a:t>
            </a:r>
            <a:r>
              <a:rPr b="1" lang="en-US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8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32"/>
          <p:cNvSpPr txBox="1"/>
          <p:nvPr/>
        </p:nvSpPr>
        <p:spPr>
          <a:xfrm>
            <a:off x="8356060" y="3020103"/>
            <a:ext cx="3263021" cy="4665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4" name="Google Shape;1254;p32"/>
          <p:cNvSpPr txBox="1"/>
          <p:nvPr/>
        </p:nvSpPr>
        <p:spPr>
          <a:xfrm>
            <a:off x="10740127" y="3512212"/>
            <a:ext cx="878954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70</a:t>
            </a:r>
            <a:r>
              <a:rPr b="1" lang="en-US"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5" name="Google Shape;1255;p32"/>
          <p:cNvSpPr txBox="1"/>
          <p:nvPr/>
        </p:nvSpPr>
        <p:spPr>
          <a:xfrm>
            <a:off x="8356060" y="3924602"/>
            <a:ext cx="3263021" cy="4665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6" name="Google Shape;1256;p32"/>
          <p:cNvSpPr txBox="1"/>
          <p:nvPr/>
        </p:nvSpPr>
        <p:spPr>
          <a:xfrm>
            <a:off x="10740127" y="4416711"/>
            <a:ext cx="878954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65</a:t>
            </a:r>
            <a:r>
              <a:rPr b="1" lang="en-US" sz="1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8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7" name="Google Shape;1257;p32"/>
          <p:cNvSpPr txBox="1"/>
          <p:nvPr/>
        </p:nvSpPr>
        <p:spPr>
          <a:xfrm>
            <a:off x="8356060" y="4829101"/>
            <a:ext cx="3263021" cy="4665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8" name="Google Shape;1258;p32"/>
          <p:cNvSpPr txBox="1"/>
          <p:nvPr/>
        </p:nvSpPr>
        <p:spPr>
          <a:xfrm>
            <a:off x="10740127" y="5321210"/>
            <a:ext cx="878954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55</a:t>
            </a:r>
            <a:r>
              <a:rPr b="1" lang="en-US" sz="1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8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9" name="Google Shape;1259;p32"/>
          <p:cNvSpPr txBox="1"/>
          <p:nvPr/>
        </p:nvSpPr>
        <p:spPr>
          <a:xfrm>
            <a:off x="8356060" y="5733600"/>
            <a:ext cx="3263021" cy="4665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3" name="Shape 1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4" name="Google Shape;1264;p33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265" name="Google Shape;1265;p33"/>
          <p:cNvGrpSpPr/>
          <p:nvPr/>
        </p:nvGrpSpPr>
        <p:grpSpPr>
          <a:xfrm rot="5400000">
            <a:off x="4250251" y="2690008"/>
            <a:ext cx="3691501" cy="2483950"/>
            <a:chOff x="2931730" y="2533443"/>
            <a:chExt cx="3046377" cy="2049860"/>
          </a:xfrm>
        </p:grpSpPr>
        <p:sp>
          <p:nvSpPr>
            <p:cNvPr id="1266" name="Google Shape;1266;p33"/>
            <p:cNvSpPr/>
            <p:nvPr/>
          </p:nvSpPr>
          <p:spPr>
            <a:xfrm>
              <a:off x="3470458" y="2533443"/>
              <a:ext cx="914400" cy="914400"/>
            </a:xfrm>
            <a:prstGeom prst="diamond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7" name="Google Shape;1267;p33"/>
            <p:cNvSpPr/>
            <p:nvPr/>
          </p:nvSpPr>
          <p:spPr>
            <a:xfrm>
              <a:off x="4507147" y="2533443"/>
              <a:ext cx="914400" cy="914400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8" name="Google Shape;1268;p33"/>
            <p:cNvSpPr/>
            <p:nvPr/>
          </p:nvSpPr>
          <p:spPr>
            <a:xfrm>
              <a:off x="5063707" y="3101171"/>
              <a:ext cx="914400" cy="914400"/>
            </a:xfrm>
            <a:prstGeom prst="diamond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9" name="Google Shape;1269;p33"/>
            <p:cNvSpPr/>
            <p:nvPr/>
          </p:nvSpPr>
          <p:spPr>
            <a:xfrm>
              <a:off x="4507147" y="3668901"/>
              <a:ext cx="914400" cy="914400"/>
            </a:xfrm>
            <a:prstGeom prst="diamond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0" name="Google Shape;1270;p33"/>
            <p:cNvSpPr/>
            <p:nvPr/>
          </p:nvSpPr>
          <p:spPr>
            <a:xfrm>
              <a:off x="3470459" y="3668903"/>
              <a:ext cx="914400" cy="9144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1" name="Google Shape;1271;p33"/>
            <p:cNvSpPr/>
            <p:nvPr/>
          </p:nvSpPr>
          <p:spPr>
            <a:xfrm>
              <a:off x="2931730" y="3101171"/>
              <a:ext cx="914400" cy="914400"/>
            </a:xfrm>
            <a:prstGeom prst="diamond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72" name="Google Shape;1272;p33"/>
          <p:cNvGrpSpPr/>
          <p:nvPr/>
        </p:nvGrpSpPr>
        <p:grpSpPr>
          <a:xfrm>
            <a:off x="1560601" y="1730951"/>
            <a:ext cx="3852000" cy="856491"/>
            <a:chOff x="-475010" y="1129566"/>
            <a:chExt cx="3859356" cy="856491"/>
          </a:xfrm>
        </p:grpSpPr>
        <p:sp>
          <p:nvSpPr>
            <p:cNvPr id="1273" name="Google Shape;1273;p33"/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4" name="Google Shape;1274;p33"/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75" name="Google Shape;1275;p33"/>
          <p:cNvGrpSpPr/>
          <p:nvPr/>
        </p:nvGrpSpPr>
        <p:grpSpPr>
          <a:xfrm>
            <a:off x="791304" y="2893963"/>
            <a:ext cx="3852000" cy="856491"/>
            <a:chOff x="-475010" y="1129566"/>
            <a:chExt cx="3859356" cy="856491"/>
          </a:xfrm>
        </p:grpSpPr>
        <p:sp>
          <p:nvSpPr>
            <p:cNvPr id="1276" name="Google Shape;1276;p33"/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7" name="Google Shape;1277;p33"/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78" name="Google Shape;1278;p33"/>
          <p:cNvGrpSpPr/>
          <p:nvPr/>
        </p:nvGrpSpPr>
        <p:grpSpPr>
          <a:xfrm>
            <a:off x="791304" y="4127581"/>
            <a:ext cx="3852000" cy="856491"/>
            <a:chOff x="-475010" y="1129566"/>
            <a:chExt cx="3859356" cy="856491"/>
          </a:xfrm>
        </p:grpSpPr>
        <p:sp>
          <p:nvSpPr>
            <p:cNvPr id="1279" name="Google Shape;1279;p33"/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0" name="Google Shape;1280;p33"/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81" name="Google Shape;1281;p33"/>
          <p:cNvGrpSpPr/>
          <p:nvPr/>
        </p:nvGrpSpPr>
        <p:grpSpPr>
          <a:xfrm>
            <a:off x="7517879" y="2893963"/>
            <a:ext cx="3852000" cy="856491"/>
            <a:chOff x="-475010" y="1129566"/>
            <a:chExt cx="3859356" cy="856491"/>
          </a:xfrm>
        </p:grpSpPr>
        <p:sp>
          <p:nvSpPr>
            <p:cNvPr id="1282" name="Google Shape;1282;p33"/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3" name="Google Shape;1283;p33"/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84" name="Google Shape;1284;p33"/>
          <p:cNvGrpSpPr/>
          <p:nvPr/>
        </p:nvGrpSpPr>
        <p:grpSpPr>
          <a:xfrm>
            <a:off x="7517879" y="4127581"/>
            <a:ext cx="3852000" cy="856491"/>
            <a:chOff x="-475010" y="1129566"/>
            <a:chExt cx="3859356" cy="856491"/>
          </a:xfrm>
        </p:grpSpPr>
        <p:sp>
          <p:nvSpPr>
            <p:cNvPr id="1285" name="Google Shape;1285;p33"/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6" name="Google Shape;1286;p33"/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87" name="Google Shape;1287;p33"/>
          <p:cNvGrpSpPr/>
          <p:nvPr/>
        </p:nvGrpSpPr>
        <p:grpSpPr>
          <a:xfrm>
            <a:off x="6742400" y="5264483"/>
            <a:ext cx="3852000" cy="856491"/>
            <a:chOff x="-475010" y="1129566"/>
            <a:chExt cx="3859356" cy="856491"/>
          </a:xfrm>
        </p:grpSpPr>
        <p:sp>
          <p:nvSpPr>
            <p:cNvPr id="1288" name="Google Shape;1288;p33"/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9" name="Google Shape;1289;p33"/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90" name="Google Shape;1290;p33"/>
          <p:cNvSpPr/>
          <p:nvPr/>
        </p:nvSpPr>
        <p:spPr>
          <a:xfrm flipH="1">
            <a:off x="5229209" y="4389730"/>
            <a:ext cx="357672" cy="357672"/>
          </a:xfrm>
          <a:custGeom>
            <a:rect b="b" l="l" r="r" t="t"/>
            <a:pathLst>
              <a:path extrusionOk="0" h="3227814" w="3242753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1" name="Google Shape;1291;p33"/>
          <p:cNvSpPr/>
          <p:nvPr/>
        </p:nvSpPr>
        <p:spPr>
          <a:xfrm>
            <a:off x="6650024" y="4389730"/>
            <a:ext cx="317209" cy="316282"/>
          </a:xfrm>
          <a:custGeom>
            <a:rect b="b" l="l" r="r" t="t"/>
            <a:pathLst>
              <a:path extrusionOk="0" h="3230531" w="324000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2" name="Google Shape;1292;p33"/>
          <p:cNvSpPr/>
          <p:nvPr/>
        </p:nvSpPr>
        <p:spPr>
          <a:xfrm>
            <a:off x="5272408" y="3134973"/>
            <a:ext cx="254160" cy="336352"/>
          </a:xfrm>
          <a:custGeom>
            <a:rect b="b" l="l" r="r" t="t"/>
            <a:pathLst>
              <a:path extrusionOk="0" h="3240000" w="2448272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3" name="Google Shape;1293;p33"/>
          <p:cNvSpPr/>
          <p:nvPr/>
        </p:nvSpPr>
        <p:spPr>
          <a:xfrm>
            <a:off x="5918448" y="2482026"/>
            <a:ext cx="345998" cy="351772"/>
          </a:xfrm>
          <a:custGeom>
            <a:rect b="b" l="l" r="r" t="t"/>
            <a:pathLst>
              <a:path extrusionOk="0" h="3060919" w="3186824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4" name="Google Shape;1294;p33"/>
          <p:cNvSpPr/>
          <p:nvPr/>
        </p:nvSpPr>
        <p:spPr>
          <a:xfrm rot="2700000">
            <a:off x="6646445" y="3074807"/>
            <a:ext cx="265920" cy="476745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5" name="Google Shape;1295;p33"/>
          <p:cNvSpPr/>
          <p:nvPr/>
        </p:nvSpPr>
        <p:spPr>
          <a:xfrm>
            <a:off x="5918448" y="5093352"/>
            <a:ext cx="449662" cy="228752"/>
          </a:xfrm>
          <a:custGeom>
            <a:rect b="b" l="l" r="r" t="t"/>
            <a:pathLst>
              <a:path extrusionOk="0" h="1659188" w="326150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9" name="Shape 1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" name="Google Shape;1300;p34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aphicFrame>
        <p:nvGraphicFramePr>
          <p:cNvPr id="1301" name="Google Shape;1301;p34"/>
          <p:cNvGraphicFramePr/>
          <p:nvPr/>
        </p:nvGraphicFramePr>
        <p:xfrm>
          <a:off x="921602" y="176784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{3AA83974-C355-42E4-A96C-8957D2C07116}</a:tableStyleId>
              </a:tblPr>
              <a:tblGrid>
                <a:gridCol w="282250"/>
                <a:gridCol w="2032825"/>
                <a:gridCol w="272125"/>
                <a:gridCol w="272125"/>
                <a:gridCol w="2032825"/>
                <a:gridCol w="282250"/>
                <a:gridCol w="282250"/>
                <a:gridCol w="2032825"/>
                <a:gridCol w="272125"/>
                <a:gridCol w="272125"/>
                <a:gridCol w="2032825"/>
                <a:gridCol w="282250"/>
              </a:tblGrid>
              <a:tr h="32775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1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0225" marB="40225" marR="80450" marL="80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1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0225" marB="40225" marR="80450" marL="80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1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0225" marB="40225" marR="80450" marL="80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1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0225" marB="40225" marR="80450" marL="80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  <a:tc hMerge="1"/>
              </a:tr>
              <a:tr h="1010575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b="1" sz="11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0225" marB="40225" marR="80450" marL="80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0225" marB="40225" marR="80450" marL="80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0225" marB="40225" marR="80450" marL="80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0225" marB="40225" marR="80450" marL="80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  <a:tc hMerge="1"/>
              </a:tr>
              <a:tr h="429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300"/>
                    </a:p>
                  </a:txBody>
                  <a:tcPr marT="38675" marB="38675" marR="77375" marL="773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r>
                        <a:rPr b="1" lang="en-US" sz="11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Here</a:t>
                      </a:r>
                      <a:endParaRPr b="1"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r>
                        <a:rPr b="1" lang="en-US" sz="11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Here</a:t>
                      </a:r>
                      <a:endParaRPr b="1"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r>
                        <a:rPr b="1" lang="en-US" sz="11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Here</a:t>
                      </a:r>
                      <a:endParaRPr b="1"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r>
                        <a:rPr b="1" lang="en-US" sz="11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Here</a:t>
                      </a:r>
                      <a:endParaRPr b="1"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29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300"/>
                    </a:p>
                  </a:txBody>
                  <a:tcPr marT="38675" marB="38675" marR="77375" marL="773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r>
                        <a:rPr b="1" lang="en-US" sz="11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Here</a:t>
                      </a:r>
                      <a:endParaRPr b="1"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r>
                        <a:rPr b="1" lang="en-US" sz="11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Here</a:t>
                      </a:r>
                      <a:endParaRPr b="1"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r>
                        <a:rPr b="1" lang="en-US" sz="11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Here</a:t>
                      </a:r>
                      <a:endParaRPr b="1"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r>
                        <a:rPr b="1" lang="en-US" sz="11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Here</a:t>
                      </a:r>
                      <a:endParaRPr b="1"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29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300"/>
                    </a:p>
                  </a:txBody>
                  <a:tcPr marT="38675" marB="38675" marR="77375" marL="773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r>
                        <a:rPr b="1" lang="en-US" sz="11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Here</a:t>
                      </a:r>
                      <a:endParaRPr b="1"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r>
                        <a:rPr b="1" lang="en-US" sz="11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Here</a:t>
                      </a:r>
                      <a:endParaRPr b="1"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r>
                        <a:rPr b="1" lang="en-US" sz="11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Here</a:t>
                      </a:r>
                      <a:endParaRPr b="1"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r>
                        <a:rPr b="1" lang="en-US" sz="11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Here</a:t>
                      </a:r>
                      <a:endParaRPr b="1"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29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300"/>
                    </a:p>
                  </a:txBody>
                  <a:tcPr marT="38675" marB="38675" marR="77375" marL="773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r>
                        <a:rPr b="1" lang="en-US" sz="11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Here</a:t>
                      </a:r>
                      <a:endParaRPr b="1"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r>
                        <a:rPr b="1" lang="en-US" sz="11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Here</a:t>
                      </a:r>
                      <a:endParaRPr b="1"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r>
                        <a:rPr b="1" lang="en-US" sz="11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Here</a:t>
                      </a:r>
                      <a:endParaRPr b="1"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r>
                        <a:rPr b="1" lang="en-US" sz="11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Here</a:t>
                      </a:r>
                      <a:endParaRPr b="1"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b="1"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29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300"/>
                    </a:p>
                  </a:txBody>
                  <a:tcPr marT="38675" marB="38675" marR="77375" marL="773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r>
                        <a:rPr b="1" lang="en-US" sz="11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Here</a:t>
                      </a:r>
                      <a:endParaRPr b="1"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r>
                        <a:rPr b="1" lang="en-US" sz="11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Here</a:t>
                      </a:r>
                      <a:endParaRPr b="1"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r>
                        <a:rPr b="1" lang="en-US" sz="11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Here</a:t>
                      </a:r>
                      <a:endParaRPr b="1"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r>
                        <a:rPr b="1" lang="en-US" sz="11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Here</a:t>
                      </a:r>
                      <a:endParaRPr b="1"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b="1"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29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300"/>
                    </a:p>
                  </a:txBody>
                  <a:tcPr marT="38675" marB="38675" marR="77375" marL="773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r>
                        <a:rPr b="1" lang="en-US" sz="11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Here</a:t>
                      </a:r>
                      <a:endParaRPr b="1"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r>
                        <a:rPr b="1" lang="en-US" sz="11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Here</a:t>
                      </a:r>
                      <a:endParaRPr b="1"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r>
                        <a:rPr b="1" lang="en-US" sz="11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Here</a:t>
                      </a:r>
                      <a:endParaRPr b="1"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r>
                        <a:rPr b="1" lang="en-US" sz="11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Here</a:t>
                      </a:r>
                      <a:endParaRPr b="1"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b="1" sz="11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09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b="1" sz="15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500"/>
                        <a:buFont typeface="Arial"/>
                        <a:buNone/>
                      </a:pPr>
                      <a:r>
                        <a:rPr b="1" lang="en-US" sz="15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$ 1200</a:t>
                      </a:r>
                      <a:endParaRPr b="1" sz="15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b="1" sz="15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5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500"/>
                        <a:buFont typeface="Arial"/>
                        <a:buNone/>
                      </a:pPr>
                      <a:r>
                        <a:rPr b="1" lang="en-US" sz="15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$1000</a:t>
                      </a:r>
                      <a:endParaRPr/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5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b="1" sz="15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500"/>
                        <a:buFont typeface="Arial"/>
                        <a:buNone/>
                      </a:pPr>
                      <a:r>
                        <a:rPr b="1" lang="en-US" sz="15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$600</a:t>
                      </a:r>
                      <a:endParaRPr b="1" sz="15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b="1" sz="15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b="1" sz="15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500"/>
                        <a:buFont typeface="Arial"/>
                        <a:buNone/>
                      </a:pPr>
                      <a:r>
                        <a:rPr b="1" lang="en-US" sz="15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$500</a:t>
                      </a:r>
                      <a:endParaRPr b="1" sz="15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b="1" sz="15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675" marB="38675" marR="77375" marL="773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</a:tr>
            </a:tbl>
          </a:graphicData>
        </a:graphic>
      </p:graphicFrame>
      <p:sp>
        <p:nvSpPr>
          <p:cNvPr id="1302" name="Google Shape;1302;p34"/>
          <p:cNvSpPr/>
          <p:nvPr/>
        </p:nvSpPr>
        <p:spPr>
          <a:xfrm>
            <a:off x="4441399" y="2327794"/>
            <a:ext cx="705110" cy="596214"/>
          </a:xfrm>
          <a:custGeom>
            <a:rect b="b" l="l" r="r" t="t"/>
            <a:pathLst>
              <a:path extrusionOk="0" h="2313707" w="2736304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3" name="Google Shape;1303;p34"/>
          <p:cNvSpPr/>
          <p:nvPr/>
        </p:nvSpPr>
        <p:spPr>
          <a:xfrm>
            <a:off x="9799588" y="2303320"/>
            <a:ext cx="370749" cy="641610"/>
          </a:xfrm>
          <a:custGeom>
            <a:rect b="b" l="l" r="r" t="t"/>
            <a:pathLst>
              <a:path extrusionOk="0" h="3240000" w="1872208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4" name="Google Shape;1304;p34"/>
          <p:cNvSpPr/>
          <p:nvPr/>
        </p:nvSpPr>
        <p:spPr>
          <a:xfrm>
            <a:off x="1812142" y="2357535"/>
            <a:ext cx="671072" cy="533180"/>
          </a:xfrm>
          <a:custGeom>
            <a:rect b="b" l="l" r="r" t="t"/>
            <a:pathLst>
              <a:path extrusionOk="0" h="2574247" w="3240000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5" name="Google Shape;1305;p34"/>
          <p:cNvSpPr/>
          <p:nvPr/>
        </p:nvSpPr>
        <p:spPr>
          <a:xfrm>
            <a:off x="7104695" y="2320230"/>
            <a:ext cx="408647" cy="574595"/>
          </a:xfrm>
          <a:custGeom>
            <a:rect b="b" l="l" r="r" t="t"/>
            <a:pathLst>
              <a:path extrusionOk="0" h="3240000" w="2304256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9" name="Shape 1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" name="Google Shape;1310;p35"/>
          <p:cNvSpPr/>
          <p:nvPr/>
        </p:nvSpPr>
        <p:spPr>
          <a:xfrm>
            <a:off x="0" y="4023360"/>
            <a:ext cx="12192000" cy="2320594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11" name="Google Shape;1311;p35"/>
          <p:cNvGrpSpPr/>
          <p:nvPr/>
        </p:nvGrpSpPr>
        <p:grpSpPr>
          <a:xfrm>
            <a:off x="4737463" y="4358678"/>
            <a:ext cx="2714781" cy="1649958"/>
            <a:chOff x="3131840" y="2185749"/>
            <a:chExt cx="3096344" cy="1649958"/>
          </a:xfrm>
        </p:grpSpPr>
        <p:sp>
          <p:nvSpPr>
            <p:cNvPr id="1312" name="Google Shape;1312;p35"/>
            <p:cNvSpPr txBox="1"/>
            <p:nvPr/>
          </p:nvSpPr>
          <p:spPr>
            <a:xfrm>
              <a:off x="3131840" y="2185749"/>
              <a:ext cx="309634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35"/>
            <p:cNvSpPr txBox="1"/>
            <p:nvPr/>
          </p:nvSpPr>
          <p:spPr>
            <a:xfrm>
              <a:off x="3131840" y="2450712"/>
              <a:ext cx="3096344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14" name="Google Shape;1314;p35"/>
          <p:cNvGrpSpPr/>
          <p:nvPr/>
        </p:nvGrpSpPr>
        <p:grpSpPr>
          <a:xfrm>
            <a:off x="8762844" y="4358678"/>
            <a:ext cx="2714781" cy="1649958"/>
            <a:chOff x="3131840" y="2185749"/>
            <a:chExt cx="3096344" cy="1649958"/>
          </a:xfrm>
        </p:grpSpPr>
        <p:sp>
          <p:nvSpPr>
            <p:cNvPr id="1315" name="Google Shape;1315;p35"/>
            <p:cNvSpPr txBox="1"/>
            <p:nvPr/>
          </p:nvSpPr>
          <p:spPr>
            <a:xfrm>
              <a:off x="3131840" y="2185749"/>
              <a:ext cx="309634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6" name="Google Shape;1316;p35"/>
            <p:cNvSpPr txBox="1"/>
            <p:nvPr/>
          </p:nvSpPr>
          <p:spPr>
            <a:xfrm>
              <a:off x="3131840" y="2450712"/>
              <a:ext cx="3096344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17" name="Google Shape;1317;p35"/>
          <p:cNvSpPr txBox="1"/>
          <p:nvPr/>
        </p:nvSpPr>
        <p:spPr>
          <a:xfrm>
            <a:off x="519142" y="4106439"/>
            <a:ext cx="3467668" cy="21544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b="1"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 Presentation Designed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1" name="Shape 1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2" name="Google Shape;1322;p36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323" name="Google Shape;1323;p36"/>
          <p:cNvSpPr/>
          <p:nvPr/>
        </p:nvSpPr>
        <p:spPr>
          <a:xfrm>
            <a:off x="907626" y="1727909"/>
            <a:ext cx="4824000" cy="1849553"/>
          </a:xfrm>
          <a:prstGeom prst="upArrowCallout">
            <a:avLst>
              <a:gd fmla="val 21040" name="adj1"/>
              <a:gd fmla="val 19555" name="adj2"/>
              <a:gd fmla="val 13616" name="adj3"/>
              <a:gd fmla="val 75866" name="adj4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24" name="Google Shape;1324;p36"/>
          <p:cNvGrpSpPr/>
          <p:nvPr/>
        </p:nvGrpSpPr>
        <p:grpSpPr>
          <a:xfrm>
            <a:off x="907628" y="1727908"/>
            <a:ext cx="10368158" cy="4357363"/>
            <a:chOff x="657967" y="1543075"/>
            <a:chExt cx="7819475" cy="4357363"/>
          </a:xfrm>
        </p:grpSpPr>
        <p:sp>
          <p:nvSpPr>
            <p:cNvPr id="1325" name="Google Shape;1325;p36"/>
            <p:cNvSpPr/>
            <p:nvPr/>
          </p:nvSpPr>
          <p:spPr>
            <a:xfrm>
              <a:off x="4335435" y="1543075"/>
              <a:ext cx="454193" cy="4357363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6" name="Google Shape;1326;p36"/>
            <p:cNvSpPr/>
            <p:nvPr/>
          </p:nvSpPr>
          <p:spPr>
            <a:xfrm rot="5400000">
              <a:off x="4350454" y="-232084"/>
              <a:ext cx="434501" cy="781947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27" name="Google Shape;1327;p36"/>
          <p:cNvSpPr/>
          <p:nvPr/>
        </p:nvSpPr>
        <p:spPr>
          <a:xfrm rot="10800000">
            <a:off x="6415742" y="4179144"/>
            <a:ext cx="4824000" cy="1906126"/>
          </a:xfrm>
          <a:prstGeom prst="upArrowCallout">
            <a:avLst>
              <a:gd fmla="val 21040" name="adj1"/>
              <a:gd fmla="val 19555" name="adj2"/>
              <a:gd fmla="val 13616" name="adj3"/>
              <a:gd fmla="val 75866" name="adj4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8" name="Google Shape;1328;p36"/>
          <p:cNvSpPr/>
          <p:nvPr/>
        </p:nvSpPr>
        <p:spPr>
          <a:xfrm rot="5400000">
            <a:off x="7902967" y="240684"/>
            <a:ext cx="1849553" cy="4824000"/>
          </a:xfrm>
          <a:prstGeom prst="upArrowCallout">
            <a:avLst>
              <a:gd fmla="val 21040" name="adj1"/>
              <a:gd fmla="val 16585" name="adj2"/>
              <a:gd fmla="val 16091" name="adj3"/>
              <a:gd fmla="val 85196" name="adj4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9" name="Google Shape;1329;p36"/>
          <p:cNvSpPr/>
          <p:nvPr/>
        </p:nvSpPr>
        <p:spPr>
          <a:xfrm rot="-5400000">
            <a:off x="2366564" y="2720206"/>
            <a:ext cx="1906126" cy="4824000"/>
          </a:xfrm>
          <a:prstGeom prst="upArrowCallout">
            <a:avLst>
              <a:gd fmla="val 21040" name="adj1"/>
              <a:gd fmla="val 16585" name="adj2"/>
              <a:gd fmla="val 16091" name="adj3"/>
              <a:gd fmla="val 85196" name="adj4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0" name="Google Shape;1330;p36"/>
          <p:cNvSpPr txBox="1"/>
          <p:nvPr/>
        </p:nvSpPr>
        <p:spPr>
          <a:xfrm>
            <a:off x="985451" y="3683112"/>
            <a:ext cx="18755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STRENGTHS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1" name="Google Shape;1331;p36"/>
          <p:cNvSpPr txBox="1"/>
          <p:nvPr/>
        </p:nvSpPr>
        <p:spPr>
          <a:xfrm rot="5400000">
            <a:off x="5216400" y="2521933"/>
            <a:ext cx="174172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WEAKNESS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2" name="Google Shape;1332;p36"/>
          <p:cNvSpPr txBox="1"/>
          <p:nvPr/>
        </p:nvSpPr>
        <p:spPr>
          <a:xfrm>
            <a:off x="8825188" y="3683112"/>
            <a:ext cx="236304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OPPORTUNITIES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3" name="Google Shape;1333;p36"/>
          <p:cNvSpPr txBox="1"/>
          <p:nvPr/>
        </p:nvSpPr>
        <p:spPr>
          <a:xfrm rot="5400000">
            <a:off x="5312200" y="5049042"/>
            <a:ext cx="15501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THREATS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4" name="Google Shape;1334;p36"/>
          <p:cNvSpPr txBox="1"/>
          <p:nvPr/>
        </p:nvSpPr>
        <p:spPr>
          <a:xfrm>
            <a:off x="1981860" y="2370378"/>
            <a:ext cx="342000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I hope and I believe that this Template will your Time, Money and Reputation.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5" name="Google Shape;1335;p36"/>
          <p:cNvSpPr txBox="1"/>
          <p:nvPr/>
        </p:nvSpPr>
        <p:spPr>
          <a:xfrm>
            <a:off x="6618036" y="2596363"/>
            <a:ext cx="367200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I hope and I believe that this Template will your Time, Money and Reputation.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6" name="Google Shape;1336;p36"/>
          <p:cNvSpPr txBox="1"/>
          <p:nvPr/>
        </p:nvSpPr>
        <p:spPr>
          <a:xfrm>
            <a:off x="6715315" y="4395838"/>
            <a:ext cx="342000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I hope and I believe that this Template will your Time, Money and Reputation.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7" name="Google Shape;1337;p36"/>
          <p:cNvSpPr txBox="1"/>
          <p:nvPr/>
        </p:nvSpPr>
        <p:spPr>
          <a:xfrm>
            <a:off x="1896894" y="4379826"/>
            <a:ext cx="367200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I hope and I believe that this Template will your Time, Money and Reputation.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8" name="Google Shape;1338;p36"/>
          <p:cNvSpPr txBox="1"/>
          <p:nvPr/>
        </p:nvSpPr>
        <p:spPr>
          <a:xfrm>
            <a:off x="1125326" y="2493488"/>
            <a:ext cx="632799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endParaRPr b="1" sz="4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9" name="Google Shape;1339;p36"/>
          <p:cNvSpPr txBox="1"/>
          <p:nvPr/>
        </p:nvSpPr>
        <p:spPr>
          <a:xfrm>
            <a:off x="8137638" y="1817266"/>
            <a:ext cx="632799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</a:t>
            </a:r>
            <a:endParaRPr b="1" sz="4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0" name="Google Shape;1340;p36"/>
          <p:cNvSpPr txBox="1"/>
          <p:nvPr/>
        </p:nvSpPr>
        <p:spPr>
          <a:xfrm>
            <a:off x="10365296" y="4518948"/>
            <a:ext cx="632799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b="1" sz="4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1" name="Google Shape;1341;p36"/>
          <p:cNvSpPr txBox="1"/>
          <p:nvPr/>
        </p:nvSpPr>
        <p:spPr>
          <a:xfrm>
            <a:off x="3416496" y="5251444"/>
            <a:ext cx="632799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endParaRPr b="1" sz="4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5" name="Shape 1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6" name="Google Shape;1346;p37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347" name="Google Shape;1347;p37"/>
          <p:cNvGrpSpPr/>
          <p:nvPr/>
        </p:nvGrpSpPr>
        <p:grpSpPr>
          <a:xfrm>
            <a:off x="904352" y="2580948"/>
            <a:ext cx="10376440" cy="2632730"/>
            <a:chOff x="968172" y="1851670"/>
            <a:chExt cx="7200800" cy="2161848"/>
          </a:xfrm>
        </p:grpSpPr>
        <p:sp>
          <p:nvSpPr>
            <p:cNvPr id="1348" name="Google Shape;1348;p37"/>
            <p:cNvSpPr/>
            <p:nvPr/>
          </p:nvSpPr>
          <p:spPr>
            <a:xfrm>
              <a:off x="968172" y="3581470"/>
              <a:ext cx="1440160" cy="43204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9" name="Google Shape;1349;p37"/>
            <p:cNvSpPr/>
            <p:nvPr/>
          </p:nvSpPr>
          <p:spPr>
            <a:xfrm>
              <a:off x="2408332" y="3149020"/>
              <a:ext cx="1440160" cy="4320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0" name="Google Shape;1350;p37"/>
            <p:cNvSpPr/>
            <p:nvPr/>
          </p:nvSpPr>
          <p:spPr>
            <a:xfrm>
              <a:off x="3848492" y="2716570"/>
              <a:ext cx="1440160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1" name="Google Shape;1351;p37"/>
            <p:cNvSpPr/>
            <p:nvPr/>
          </p:nvSpPr>
          <p:spPr>
            <a:xfrm>
              <a:off x="5288652" y="2284120"/>
              <a:ext cx="1440160" cy="43204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2" name="Google Shape;1352;p37"/>
            <p:cNvSpPr/>
            <p:nvPr/>
          </p:nvSpPr>
          <p:spPr>
            <a:xfrm>
              <a:off x="6728812" y="1851670"/>
              <a:ext cx="1440160" cy="43204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53" name="Google Shape;1353;p37"/>
          <p:cNvGrpSpPr/>
          <p:nvPr/>
        </p:nvGrpSpPr>
        <p:grpSpPr>
          <a:xfrm>
            <a:off x="999945" y="2724129"/>
            <a:ext cx="1926632" cy="1879428"/>
            <a:chOff x="910640" y="3222194"/>
            <a:chExt cx="1527408" cy="1879428"/>
          </a:xfrm>
        </p:grpSpPr>
        <p:sp>
          <p:nvSpPr>
            <p:cNvPr id="1354" name="Google Shape;1354;p37"/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5" name="Google Shape;1355;p37"/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hope and I believe that this Template will your Time.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56" name="Google Shape;1356;p37"/>
          <p:cNvGrpSpPr/>
          <p:nvPr/>
        </p:nvGrpSpPr>
        <p:grpSpPr>
          <a:xfrm>
            <a:off x="3119179" y="2192163"/>
            <a:ext cx="1926632" cy="1879428"/>
            <a:chOff x="910640" y="3222194"/>
            <a:chExt cx="1527408" cy="1879428"/>
          </a:xfrm>
        </p:grpSpPr>
        <p:sp>
          <p:nvSpPr>
            <p:cNvPr id="1357" name="Google Shape;1357;p37"/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8" name="Google Shape;1358;p37"/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hope and I believe that this Template will your Time.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59" name="Google Shape;1359;p37"/>
          <p:cNvGrpSpPr/>
          <p:nvPr/>
        </p:nvGrpSpPr>
        <p:grpSpPr>
          <a:xfrm>
            <a:off x="5143874" y="4252275"/>
            <a:ext cx="1898082" cy="1879428"/>
            <a:chOff x="910640" y="3222194"/>
            <a:chExt cx="1527408" cy="1879428"/>
          </a:xfrm>
        </p:grpSpPr>
        <p:sp>
          <p:nvSpPr>
            <p:cNvPr id="1360" name="Google Shape;1360;p37"/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1" name="Google Shape;1361;p37"/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hope and I believe that this Template will your Time.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62" name="Google Shape;1362;p37"/>
          <p:cNvGrpSpPr/>
          <p:nvPr/>
        </p:nvGrpSpPr>
        <p:grpSpPr>
          <a:xfrm>
            <a:off x="7219826" y="3724469"/>
            <a:ext cx="1898082" cy="1879428"/>
            <a:chOff x="910640" y="3222194"/>
            <a:chExt cx="1527408" cy="1879428"/>
          </a:xfrm>
        </p:grpSpPr>
        <p:sp>
          <p:nvSpPr>
            <p:cNvPr id="1363" name="Google Shape;1363;p37"/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4" name="Google Shape;1364;p37"/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hope and I believe that this Template will your Time.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65" name="Google Shape;1365;p37"/>
          <p:cNvGrpSpPr/>
          <p:nvPr/>
        </p:nvGrpSpPr>
        <p:grpSpPr>
          <a:xfrm>
            <a:off x="9295782" y="3187155"/>
            <a:ext cx="1898082" cy="1879428"/>
            <a:chOff x="910640" y="3222194"/>
            <a:chExt cx="1527408" cy="1879428"/>
          </a:xfrm>
        </p:grpSpPr>
        <p:sp>
          <p:nvSpPr>
            <p:cNvPr id="1366" name="Google Shape;1366;p37"/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7" name="Google Shape;1367;p37"/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hope and I believe that this Template will your Time.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68" name="Google Shape;1368;p37"/>
          <p:cNvSpPr/>
          <p:nvPr/>
        </p:nvSpPr>
        <p:spPr>
          <a:xfrm>
            <a:off x="1679912" y="5480565"/>
            <a:ext cx="336374" cy="246664"/>
          </a:xfrm>
          <a:custGeom>
            <a:rect b="b" l="l" r="r" t="t"/>
            <a:pathLst>
              <a:path extrusionOk="0" h="2375905" w="3240001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9" name="Google Shape;1369;p37"/>
          <p:cNvSpPr/>
          <p:nvPr/>
        </p:nvSpPr>
        <p:spPr>
          <a:xfrm>
            <a:off x="3878843" y="4941046"/>
            <a:ext cx="332759" cy="311492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0" name="Google Shape;1370;p37"/>
          <p:cNvSpPr/>
          <p:nvPr/>
        </p:nvSpPr>
        <p:spPr>
          <a:xfrm>
            <a:off x="7985416" y="2497738"/>
            <a:ext cx="364891" cy="364891"/>
          </a:xfrm>
          <a:custGeom>
            <a:rect b="b" l="l" r="r" t="t"/>
            <a:pathLst>
              <a:path extrusionOk="0" h="3240000" w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1" name="Google Shape;1371;p37"/>
          <p:cNvSpPr/>
          <p:nvPr/>
        </p:nvSpPr>
        <p:spPr>
          <a:xfrm>
            <a:off x="10090816" y="2070304"/>
            <a:ext cx="349863" cy="268742"/>
          </a:xfrm>
          <a:custGeom>
            <a:rect b="b" l="l" r="r" t="t"/>
            <a:pathLst>
              <a:path extrusionOk="0" h="2447912" w="3186824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2" name="Google Shape;1372;p37"/>
          <p:cNvSpPr/>
          <p:nvPr/>
        </p:nvSpPr>
        <p:spPr>
          <a:xfrm flipH="1">
            <a:off x="5887268" y="3141040"/>
            <a:ext cx="391682" cy="323114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6" name="Shape 1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7" name="Google Shape;1377;p38"/>
          <p:cNvSpPr/>
          <p:nvPr>
            <p:ph idx="2" type="pic"/>
          </p:nvPr>
        </p:nvSpPr>
        <p:spPr>
          <a:xfrm>
            <a:off x="0" y="0"/>
            <a:ext cx="12192000" cy="326571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378" name="Google Shape;1378;p38"/>
          <p:cNvSpPr/>
          <p:nvPr/>
        </p:nvSpPr>
        <p:spPr>
          <a:xfrm>
            <a:off x="9619607" y="2436973"/>
            <a:ext cx="1751546" cy="1751546"/>
          </a:xfrm>
          <a:prstGeom prst="ellipse">
            <a:avLst/>
          </a:prstGeom>
          <a:solidFill>
            <a:schemeClr val="accent4"/>
          </a:solidFill>
          <a:ln cap="flat" cmpd="sng" w="603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9" name="Google Shape;1379;p38"/>
          <p:cNvSpPr txBox="1"/>
          <p:nvPr/>
        </p:nvSpPr>
        <p:spPr>
          <a:xfrm>
            <a:off x="707938" y="4551214"/>
            <a:ext cx="735870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0" name="Google Shape;1380;p38"/>
          <p:cNvSpPr txBox="1"/>
          <p:nvPr/>
        </p:nvSpPr>
        <p:spPr>
          <a:xfrm>
            <a:off x="707939" y="3645024"/>
            <a:ext cx="5940152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Here</a:t>
            </a:r>
            <a:endParaRPr b="1"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1" name="Google Shape;1381;p38"/>
          <p:cNvSpPr/>
          <p:nvPr/>
        </p:nvSpPr>
        <p:spPr>
          <a:xfrm>
            <a:off x="6096000" y="5745854"/>
            <a:ext cx="2592288" cy="620688"/>
          </a:xfrm>
          <a:prstGeom prst="rect">
            <a:avLst/>
          </a:prstGeom>
          <a:solidFill>
            <a:schemeClr val="lt1">
              <a:alpha val="4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2" name="Google Shape;1382;p38"/>
          <p:cNvSpPr/>
          <p:nvPr/>
        </p:nvSpPr>
        <p:spPr>
          <a:xfrm>
            <a:off x="0" y="5745854"/>
            <a:ext cx="6096000" cy="620688"/>
          </a:xfrm>
          <a:prstGeom prst="rect">
            <a:avLst/>
          </a:prstGeom>
          <a:solidFill>
            <a:schemeClr val="lt1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3" name="Google Shape;1383;p38"/>
          <p:cNvSpPr txBox="1"/>
          <p:nvPr/>
        </p:nvSpPr>
        <p:spPr>
          <a:xfrm>
            <a:off x="707939" y="5825366"/>
            <a:ext cx="511344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</a:t>
            </a:r>
            <a:endParaRPr/>
          </a:p>
        </p:txBody>
      </p:sp>
      <p:sp>
        <p:nvSpPr>
          <p:cNvPr id="1384" name="Google Shape;1384;p38"/>
          <p:cNvSpPr txBox="1"/>
          <p:nvPr/>
        </p:nvSpPr>
        <p:spPr>
          <a:xfrm>
            <a:off x="6888088" y="5909476"/>
            <a:ext cx="18002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5" name="Google Shape;1385;p38"/>
          <p:cNvSpPr/>
          <p:nvPr/>
        </p:nvSpPr>
        <p:spPr>
          <a:xfrm flipH="1" rot="-5400000">
            <a:off x="10005748" y="2800953"/>
            <a:ext cx="987004" cy="929522"/>
          </a:xfrm>
          <a:custGeom>
            <a:rect b="b" l="l" r="r" t="t"/>
            <a:pathLst>
              <a:path extrusionOk="0" h="2758049" w="2928608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6" name="Google Shape;1386;p38"/>
          <p:cNvSpPr/>
          <p:nvPr/>
        </p:nvSpPr>
        <p:spPr>
          <a:xfrm>
            <a:off x="6529322" y="5883933"/>
            <a:ext cx="318881" cy="383620"/>
          </a:xfrm>
          <a:custGeom>
            <a:rect b="b" l="l" r="r" t="t"/>
            <a:pathLst>
              <a:path extrusionOk="0" h="3213546" w="267123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0" name="Shape 1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1" name="Google Shape;1391;p39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aphicFrame>
        <p:nvGraphicFramePr>
          <p:cNvPr id="1392" name="Google Shape;1392;p39"/>
          <p:cNvGraphicFramePr/>
          <p:nvPr/>
        </p:nvGraphicFramePr>
        <p:xfrm>
          <a:off x="803450" y="1671010"/>
          <a:ext cx="2304000" cy="2304000"/>
        </p:xfrm>
        <a:graphic>
          <a:graphicData uri="http://schemas.openxmlformats.org/drawingml/2006/chart">
            <c:chart r:id="rId3"/>
          </a:graphicData>
        </a:graphic>
      </p:graphicFrame>
      <p:grpSp>
        <p:nvGrpSpPr>
          <p:cNvPr id="1393" name="Google Shape;1393;p39"/>
          <p:cNvGrpSpPr/>
          <p:nvPr/>
        </p:nvGrpSpPr>
        <p:grpSpPr>
          <a:xfrm>
            <a:off x="943850" y="5014903"/>
            <a:ext cx="2023200" cy="1074303"/>
            <a:chOff x="4965552" y="1736224"/>
            <a:chExt cx="1633534" cy="1074303"/>
          </a:xfrm>
        </p:grpSpPr>
        <p:sp>
          <p:nvSpPr>
            <p:cNvPr id="1394" name="Google Shape;1394;p39"/>
            <p:cNvSpPr txBox="1"/>
            <p:nvPr/>
          </p:nvSpPr>
          <p:spPr>
            <a:xfrm>
              <a:off x="4965552" y="1979530"/>
              <a:ext cx="1633534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5" name="Google Shape;1395;p39"/>
            <p:cNvSpPr txBox="1"/>
            <p:nvPr/>
          </p:nvSpPr>
          <p:spPr>
            <a:xfrm>
              <a:off x="4965552" y="1736224"/>
              <a:ext cx="163353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96" name="Google Shape;1396;p39"/>
          <p:cNvSpPr/>
          <p:nvPr/>
        </p:nvSpPr>
        <p:spPr>
          <a:xfrm>
            <a:off x="947450" y="3830694"/>
            <a:ext cx="2023200" cy="4320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7" name="Google Shape;1397;p39"/>
          <p:cNvSpPr txBox="1"/>
          <p:nvPr/>
        </p:nvSpPr>
        <p:spPr>
          <a:xfrm>
            <a:off x="1191952" y="3908219"/>
            <a:ext cx="1526999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98" name="Google Shape;1398;p39"/>
          <p:cNvGrpSpPr/>
          <p:nvPr/>
        </p:nvGrpSpPr>
        <p:grpSpPr>
          <a:xfrm>
            <a:off x="3701573" y="5014903"/>
            <a:ext cx="2023200" cy="1074303"/>
            <a:chOff x="4965552" y="1736224"/>
            <a:chExt cx="1633534" cy="1074303"/>
          </a:xfrm>
        </p:grpSpPr>
        <p:sp>
          <p:nvSpPr>
            <p:cNvPr id="1399" name="Google Shape;1399;p39"/>
            <p:cNvSpPr txBox="1"/>
            <p:nvPr/>
          </p:nvSpPr>
          <p:spPr>
            <a:xfrm>
              <a:off x="4965552" y="1979530"/>
              <a:ext cx="1633534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0" name="Google Shape;1400;p39"/>
            <p:cNvSpPr txBox="1"/>
            <p:nvPr/>
          </p:nvSpPr>
          <p:spPr>
            <a:xfrm>
              <a:off x="4965552" y="1736224"/>
              <a:ext cx="163353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01" name="Google Shape;1401;p39"/>
          <p:cNvSpPr/>
          <p:nvPr/>
        </p:nvSpPr>
        <p:spPr>
          <a:xfrm>
            <a:off x="3701573" y="3830694"/>
            <a:ext cx="2023200" cy="432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2" name="Google Shape;1402;p39"/>
          <p:cNvSpPr txBox="1"/>
          <p:nvPr/>
        </p:nvSpPr>
        <p:spPr>
          <a:xfrm>
            <a:off x="3949675" y="3908219"/>
            <a:ext cx="1526999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03" name="Google Shape;1403;p39"/>
          <p:cNvGrpSpPr/>
          <p:nvPr/>
        </p:nvGrpSpPr>
        <p:grpSpPr>
          <a:xfrm>
            <a:off x="6459296" y="5014903"/>
            <a:ext cx="2023200" cy="1074303"/>
            <a:chOff x="4965552" y="1736224"/>
            <a:chExt cx="1633534" cy="1074303"/>
          </a:xfrm>
        </p:grpSpPr>
        <p:sp>
          <p:nvSpPr>
            <p:cNvPr id="1404" name="Google Shape;1404;p39"/>
            <p:cNvSpPr txBox="1"/>
            <p:nvPr/>
          </p:nvSpPr>
          <p:spPr>
            <a:xfrm>
              <a:off x="4965552" y="1979530"/>
              <a:ext cx="1633534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5" name="Google Shape;1405;p39"/>
            <p:cNvSpPr txBox="1"/>
            <p:nvPr/>
          </p:nvSpPr>
          <p:spPr>
            <a:xfrm>
              <a:off x="4965552" y="1736224"/>
              <a:ext cx="163353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06" name="Google Shape;1406;p39"/>
          <p:cNvSpPr/>
          <p:nvPr/>
        </p:nvSpPr>
        <p:spPr>
          <a:xfrm>
            <a:off x="6459296" y="3830694"/>
            <a:ext cx="2023200" cy="432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7" name="Google Shape;1407;p39"/>
          <p:cNvSpPr txBox="1"/>
          <p:nvPr/>
        </p:nvSpPr>
        <p:spPr>
          <a:xfrm>
            <a:off x="6707398" y="3908219"/>
            <a:ext cx="1526999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08" name="Google Shape;1408;p39"/>
          <p:cNvGrpSpPr/>
          <p:nvPr/>
        </p:nvGrpSpPr>
        <p:grpSpPr>
          <a:xfrm>
            <a:off x="9217018" y="5014903"/>
            <a:ext cx="2023200" cy="1074303"/>
            <a:chOff x="4965552" y="1736224"/>
            <a:chExt cx="1633534" cy="1074303"/>
          </a:xfrm>
        </p:grpSpPr>
        <p:sp>
          <p:nvSpPr>
            <p:cNvPr id="1409" name="Google Shape;1409;p39"/>
            <p:cNvSpPr txBox="1"/>
            <p:nvPr/>
          </p:nvSpPr>
          <p:spPr>
            <a:xfrm>
              <a:off x="4965552" y="1979530"/>
              <a:ext cx="1633534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0" name="Google Shape;1410;p39"/>
            <p:cNvSpPr txBox="1"/>
            <p:nvPr/>
          </p:nvSpPr>
          <p:spPr>
            <a:xfrm>
              <a:off x="4965552" y="1736224"/>
              <a:ext cx="163353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11" name="Google Shape;1411;p39"/>
          <p:cNvSpPr/>
          <p:nvPr/>
        </p:nvSpPr>
        <p:spPr>
          <a:xfrm>
            <a:off x="9217018" y="3830694"/>
            <a:ext cx="2023200" cy="4320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2" name="Google Shape;1412;p39"/>
          <p:cNvSpPr txBox="1"/>
          <p:nvPr/>
        </p:nvSpPr>
        <p:spPr>
          <a:xfrm>
            <a:off x="9465119" y="3908219"/>
            <a:ext cx="1526999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413" name="Google Shape;1413;p39"/>
          <p:cNvGraphicFramePr/>
          <p:nvPr/>
        </p:nvGraphicFramePr>
        <p:xfrm>
          <a:off x="3561173" y="1671010"/>
          <a:ext cx="2304000" cy="2304000"/>
        </p:xfrm>
        <a:graphic>
          <a:graphicData uri="http://schemas.openxmlformats.org/drawingml/2006/chart">
            <c:chart r:id="rId4"/>
          </a:graphicData>
        </a:graphic>
      </p:graphicFrame>
      <p:graphicFrame>
        <p:nvGraphicFramePr>
          <p:cNvPr id="1414" name="Google Shape;1414;p39"/>
          <p:cNvGraphicFramePr/>
          <p:nvPr/>
        </p:nvGraphicFramePr>
        <p:xfrm>
          <a:off x="6318896" y="1671010"/>
          <a:ext cx="2304000" cy="2304000"/>
        </p:xfrm>
        <a:graphic>
          <a:graphicData uri="http://schemas.openxmlformats.org/drawingml/2006/chart">
            <c:chart r:id="rId5"/>
          </a:graphicData>
        </a:graphic>
      </p:graphicFrame>
      <p:graphicFrame>
        <p:nvGraphicFramePr>
          <p:cNvPr id="1415" name="Google Shape;1415;p39"/>
          <p:cNvGraphicFramePr/>
          <p:nvPr/>
        </p:nvGraphicFramePr>
        <p:xfrm>
          <a:off x="9076618" y="1671010"/>
          <a:ext cx="2304000" cy="2304000"/>
        </p:xfrm>
        <a:graphic>
          <a:graphicData uri="http://schemas.openxmlformats.org/drawingml/2006/chart">
            <c:chart r:id="rId6"/>
          </a:graphicData>
        </a:graphic>
      </p:graphicFrame>
      <p:sp>
        <p:nvSpPr>
          <p:cNvPr id="1416" name="Google Shape;1416;p39"/>
          <p:cNvSpPr/>
          <p:nvPr/>
        </p:nvSpPr>
        <p:spPr>
          <a:xfrm>
            <a:off x="1788930" y="4622794"/>
            <a:ext cx="333042" cy="244221"/>
          </a:xfrm>
          <a:custGeom>
            <a:rect b="b" l="l" r="r" t="t"/>
            <a:pathLst>
              <a:path extrusionOk="0" h="2375905" w="3240001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7" name="Google Shape;1417;p39"/>
          <p:cNvSpPr/>
          <p:nvPr/>
        </p:nvSpPr>
        <p:spPr>
          <a:xfrm>
            <a:off x="4552153" y="4583883"/>
            <a:ext cx="322040" cy="322040"/>
          </a:xfrm>
          <a:custGeom>
            <a:rect b="b" l="l" r="r" t="t"/>
            <a:pathLst>
              <a:path extrusionOk="0" h="3240000" w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8" name="Google Shape;1418;p39"/>
          <p:cNvSpPr/>
          <p:nvPr/>
        </p:nvSpPr>
        <p:spPr>
          <a:xfrm>
            <a:off x="10067300" y="4583586"/>
            <a:ext cx="322637" cy="322637"/>
          </a:xfrm>
          <a:custGeom>
            <a:rect b="b" l="l" r="r" t="t"/>
            <a:pathLst>
              <a:path extrusionOk="0" h="3240000" w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9" name="Google Shape;1419;p39"/>
          <p:cNvSpPr/>
          <p:nvPr/>
        </p:nvSpPr>
        <p:spPr>
          <a:xfrm>
            <a:off x="7306166" y="4590701"/>
            <a:ext cx="329463" cy="308407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Timeline Style</a:t>
            </a:r>
            <a:endParaRPr/>
          </a:p>
        </p:txBody>
      </p:sp>
      <p:grpSp>
        <p:nvGrpSpPr>
          <p:cNvPr id="129" name="Google Shape;129;p4"/>
          <p:cNvGrpSpPr/>
          <p:nvPr/>
        </p:nvGrpSpPr>
        <p:grpSpPr>
          <a:xfrm>
            <a:off x="846058" y="3367893"/>
            <a:ext cx="2103120" cy="1108972"/>
            <a:chOff x="846058" y="3087233"/>
            <a:chExt cx="2103120" cy="1290038"/>
          </a:xfrm>
        </p:grpSpPr>
        <p:sp>
          <p:nvSpPr>
            <p:cNvPr id="130" name="Google Shape;130;p4"/>
            <p:cNvSpPr/>
            <p:nvPr/>
          </p:nvSpPr>
          <p:spPr>
            <a:xfrm>
              <a:off x="846058" y="3087233"/>
              <a:ext cx="2103120" cy="129003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4"/>
            <p:cNvSpPr/>
            <p:nvPr/>
          </p:nvSpPr>
          <p:spPr>
            <a:xfrm>
              <a:off x="846058" y="3452587"/>
              <a:ext cx="2099191" cy="54864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2" name="Google Shape;132;p4"/>
          <p:cNvGrpSpPr/>
          <p:nvPr/>
        </p:nvGrpSpPr>
        <p:grpSpPr>
          <a:xfrm>
            <a:off x="2945249" y="3367893"/>
            <a:ext cx="2103120" cy="1108972"/>
            <a:chOff x="2945249" y="3087233"/>
            <a:chExt cx="2103120" cy="1290038"/>
          </a:xfrm>
        </p:grpSpPr>
        <p:sp>
          <p:nvSpPr>
            <p:cNvPr id="133" name="Google Shape;133;p4"/>
            <p:cNvSpPr/>
            <p:nvPr/>
          </p:nvSpPr>
          <p:spPr>
            <a:xfrm flipH="1">
              <a:off x="2945249" y="3087233"/>
              <a:ext cx="2103120" cy="129003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4"/>
            <p:cNvSpPr/>
            <p:nvPr/>
          </p:nvSpPr>
          <p:spPr>
            <a:xfrm>
              <a:off x="2946231" y="3452587"/>
              <a:ext cx="2099191" cy="54864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5" name="Google Shape;135;p4"/>
          <p:cNvGrpSpPr/>
          <p:nvPr/>
        </p:nvGrpSpPr>
        <p:grpSpPr>
          <a:xfrm>
            <a:off x="5044440" y="3367893"/>
            <a:ext cx="2103120" cy="1108972"/>
            <a:chOff x="5044440" y="3087233"/>
            <a:chExt cx="2103120" cy="1290038"/>
          </a:xfrm>
        </p:grpSpPr>
        <p:sp>
          <p:nvSpPr>
            <p:cNvPr id="136" name="Google Shape;136;p4"/>
            <p:cNvSpPr/>
            <p:nvPr/>
          </p:nvSpPr>
          <p:spPr>
            <a:xfrm flipH="1">
              <a:off x="5044440" y="3087233"/>
              <a:ext cx="2103120" cy="129003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4"/>
            <p:cNvSpPr/>
            <p:nvPr/>
          </p:nvSpPr>
          <p:spPr>
            <a:xfrm>
              <a:off x="5046404" y="3452587"/>
              <a:ext cx="2099191" cy="54864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8" name="Google Shape;138;p4"/>
          <p:cNvGrpSpPr/>
          <p:nvPr/>
        </p:nvGrpSpPr>
        <p:grpSpPr>
          <a:xfrm>
            <a:off x="7143631" y="3367893"/>
            <a:ext cx="2103120" cy="1108972"/>
            <a:chOff x="7143631" y="3087233"/>
            <a:chExt cx="2103120" cy="1290038"/>
          </a:xfrm>
        </p:grpSpPr>
        <p:sp>
          <p:nvSpPr>
            <p:cNvPr id="139" name="Google Shape;139;p4"/>
            <p:cNvSpPr/>
            <p:nvPr/>
          </p:nvSpPr>
          <p:spPr>
            <a:xfrm flipH="1">
              <a:off x="7143631" y="3087233"/>
              <a:ext cx="2103120" cy="129003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4"/>
            <p:cNvSpPr/>
            <p:nvPr/>
          </p:nvSpPr>
          <p:spPr>
            <a:xfrm>
              <a:off x="7146577" y="3452587"/>
              <a:ext cx="2099191" cy="54864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1" name="Google Shape;141;p4"/>
          <p:cNvGrpSpPr/>
          <p:nvPr/>
        </p:nvGrpSpPr>
        <p:grpSpPr>
          <a:xfrm>
            <a:off x="9242821" y="3357315"/>
            <a:ext cx="2103120" cy="1119438"/>
            <a:chOff x="9242821" y="3075801"/>
            <a:chExt cx="2103120" cy="1302212"/>
          </a:xfrm>
        </p:grpSpPr>
        <p:sp>
          <p:nvSpPr>
            <p:cNvPr id="142" name="Google Shape;142;p4"/>
            <p:cNvSpPr/>
            <p:nvPr/>
          </p:nvSpPr>
          <p:spPr>
            <a:xfrm flipH="1">
              <a:off x="9242821" y="3075801"/>
              <a:ext cx="2103120" cy="130221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4"/>
            <p:cNvSpPr/>
            <p:nvPr/>
          </p:nvSpPr>
          <p:spPr>
            <a:xfrm>
              <a:off x="9246750" y="3452587"/>
              <a:ext cx="2099191" cy="54864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4" name="Google Shape;144;p4"/>
          <p:cNvSpPr txBox="1"/>
          <p:nvPr/>
        </p:nvSpPr>
        <p:spPr>
          <a:xfrm>
            <a:off x="1361041" y="3659081"/>
            <a:ext cx="107315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2017</a:t>
            </a:r>
            <a:endParaRPr b="1" sz="28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4"/>
          <p:cNvSpPr txBox="1"/>
          <p:nvPr/>
        </p:nvSpPr>
        <p:spPr>
          <a:xfrm>
            <a:off x="3460232" y="3659081"/>
            <a:ext cx="107315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2018</a:t>
            </a:r>
            <a:endParaRPr b="1" sz="28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4"/>
          <p:cNvSpPr txBox="1"/>
          <p:nvPr/>
        </p:nvSpPr>
        <p:spPr>
          <a:xfrm>
            <a:off x="5559423" y="3659081"/>
            <a:ext cx="107315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2019</a:t>
            </a:r>
            <a:endParaRPr b="1" sz="28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4"/>
          <p:cNvSpPr txBox="1"/>
          <p:nvPr/>
        </p:nvSpPr>
        <p:spPr>
          <a:xfrm>
            <a:off x="7658614" y="3659081"/>
            <a:ext cx="107315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2020</a:t>
            </a:r>
            <a:endParaRPr b="1" sz="2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4"/>
          <p:cNvSpPr txBox="1"/>
          <p:nvPr/>
        </p:nvSpPr>
        <p:spPr>
          <a:xfrm>
            <a:off x="9757804" y="3659081"/>
            <a:ext cx="107315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2021</a:t>
            </a:r>
            <a:endParaRPr b="1" sz="28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4"/>
          <p:cNvSpPr txBox="1"/>
          <p:nvPr/>
        </p:nvSpPr>
        <p:spPr>
          <a:xfrm>
            <a:off x="1116106" y="4175691"/>
            <a:ext cx="1563024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4"/>
          <p:cNvSpPr txBox="1"/>
          <p:nvPr/>
        </p:nvSpPr>
        <p:spPr>
          <a:xfrm>
            <a:off x="3215297" y="4175691"/>
            <a:ext cx="1563024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4"/>
          <p:cNvSpPr txBox="1"/>
          <p:nvPr/>
        </p:nvSpPr>
        <p:spPr>
          <a:xfrm>
            <a:off x="5314488" y="4175691"/>
            <a:ext cx="1563024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4"/>
          <p:cNvSpPr txBox="1"/>
          <p:nvPr/>
        </p:nvSpPr>
        <p:spPr>
          <a:xfrm>
            <a:off x="7413679" y="4175691"/>
            <a:ext cx="1563024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4"/>
          <p:cNvSpPr txBox="1"/>
          <p:nvPr/>
        </p:nvSpPr>
        <p:spPr>
          <a:xfrm>
            <a:off x="9512869" y="4175691"/>
            <a:ext cx="1563024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4"/>
          <p:cNvSpPr txBox="1"/>
          <p:nvPr/>
        </p:nvSpPr>
        <p:spPr>
          <a:xfrm>
            <a:off x="1116106" y="3376446"/>
            <a:ext cx="1563024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4"/>
          <p:cNvSpPr txBox="1"/>
          <p:nvPr/>
        </p:nvSpPr>
        <p:spPr>
          <a:xfrm>
            <a:off x="3215297" y="3376446"/>
            <a:ext cx="1563024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4"/>
          <p:cNvSpPr txBox="1"/>
          <p:nvPr/>
        </p:nvSpPr>
        <p:spPr>
          <a:xfrm>
            <a:off x="5314488" y="3376446"/>
            <a:ext cx="1563024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4"/>
          <p:cNvSpPr txBox="1"/>
          <p:nvPr/>
        </p:nvSpPr>
        <p:spPr>
          <a:xfrm>
            <a:off x="7413679" y="3376446"/>
            <a:ext cx="1563024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4"/>
          <p:cNvSpPr txBox="1"/>
          <p:nvPr/>
        </p:nvSpPr>
        <p:spPr>
          <a:xfrm>
            <a:off x="9512869" y="3376446"/>
            <a:ext cx="1563024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4"/>
          <p:cNvSpPr txBox="1"/>
          <p:nvPr/>
        </p:nvSpPr>
        <p:spPr>
          <a:xfrm>
            <a:off x="1114141" y="4686348"/>
            <a:ext cx="1563024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       </a:t>
            </a: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4"/>
          <p:cNvSpPr txBox="1"/>
          <p:nvPr/>
        </p:nvSpPr>
        <p:spPr>
          <a:xfrm>
            <a:off x="3213823" y="1599115"/>
            <a:ext cx="1563024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       </a:t>
            </a: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4"/>
          <p:cNvSpPr txBox="1"/>
          <p:nvPr/>
        </p:nvSpPr>
        <p:spPr>
          <a:xfrm>
            <a:off x="5313505" y="4686348"/>
            <a:ext cx="1563024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       </a:t>
            </a: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4"/>
          <p:cNvSpPr txBox="1"/>
          <p:nvPr/>
        </p:nvSpPr>
        <p:spPr>
          <a:xfrm>
            <a:off x="7413187" y="1599115"/>
            <a:ext cx="1563024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       </a:t>
            </a: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4"/>
          <p:cNvSpPr txBox="1"/>
          <p:nvPr/>
        </p:nvSpPr>
        <p:spPr>
          <a:xfrm>
            <a:off x="9512869" y="4686348"/>
            <a:ext cx="1563024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       </a:t>
            </a: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3" name="Shape 1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4" name="Google Shape;1424;p40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425" name="Google Shape;1425;p40"/>
          <p:cNvSpPr/>
          <p:nvPr/>
        </p:nvSpPr>
        <p:spPr>
          <a:xfrm rot="10800000">
            <a:off x="914400" y="3843039"/>
            <a:ext cx="10351214" cy="2160000"/>
          </a:xfrm>
          <a:custGeom>
            <a:rect b="b" l="l" r="r" t="t"/>
            <a:pathLst>
              <a:path extrusionOk="0" h="2592286" w="8031741">
                <a:moveTo>
                  <a:pt x="8031741" y="2592286"/>
                </a:moveTo>
                <a:lnTo>
                  <a:pt x="7829528" y="2592286"/>
                </a:lnTo>
                <a:cubicBezTo>
                  <a:pt x="7829045" y="1829953"/>
                  <a:pt x="7828561" y="1067621"/>
                  <a:pt x="7828078" y="305288"/>
                </a:cubicBezTo>
                <a:lnTo>
                  <a:pt x="264671" y="308783"/>
                </a:lnTo>
                <a:lnTo>
                  <a:pt x="264671" y="1764560"/>
                </a:lnTo>
                <a:lnTo>
                  <a:pt x="3290452" y="1764559"/>
                </a:lnTo>
                <a:lnTo>
                  <a:pt x="3085492" y="2076838"/>
                </a:lnTo>
                <a:lnTo>
                  <a:pt x="0" y="2073343"/>
                </a:lnTo>
                <a:lnTo>
                  <a:pt x="0" y="0"/>
                </a:lnTo>
                <a:lnTo>
                  <a:pt x="8031741" y="0"/>
                </a:lnTo>
                <a:lnTo>
                  <a:pt x="8031741" y="259228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26" name="Google Shape;1426;p40"/>
          <p:cNvGrpSpPr/>
          <p:nvPr/>
        </p:nvGrpSpPr>
        <p:grpSpPr>
          <a:xfrm>
            <a:off x="1431493" y="2255693"/>
            <a:ext cx="7334820" cy="923330"/>
            <a:chOff x="3017859" y="4283314"/>
            <a:chExt cx="1890849" cy="923330"/>
          </a:xfrm>
        </p:grpSpPr>
        <p:sp>
          <p:nvSpPr>
            <p:cNvPr id="1427" name="Google Shape;1427;p40"/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I hope and I believe that this Template will your Time, Money and Reputation. Get a modern PowerPoint  Presentation that is beautifully designed.  </a:t>
              </a:r>
              <a:endParaRPr/>
            </a:p>
          </p:txBody>
        </p:sp>
        <p:sp>
          <p:nvSpPr>
            <p:cNvPr id="1428" name="Google Shape;1428;p40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29" name="Google Shape;1429;p40"/>
          <p:cNvGrpSpPr/>
          <p:nvPr/>
        </p:nvGrpSpPr>
        <p:grpSpPr>
          <a:xfrm>
            <a:off x="3468758" y="4682595"/>
            <a:ext cx="7269885" cy="923330"/>
            <a:chOff x="3017859" y="4283314"/>
            <a:chExt cx="1890849" cy="923330"/>
          </a:xfrm>
        </p:grpSpPr>
        <p:sp>
          <p:nvSpPr>
            <p:cNvPr id="1430" name="Google Shape;1430;p40"/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I hope and I believe that this Template will your Time, Money and Reputation. Get a modern PowerPoint  Presentation that is beautifully designed.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1" name="Google Shape;1431;p40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32" name="Google Shape;1432;p40"/>
          <p:cNvSpPr/>
          <p:nvPr/>
        </p:nvSpPr>
        <p:spPr>
          <a:xfrm>
            <a:off x="1399308" y="4664295"/>
            <a:ext cx="864000" cy="86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3" name="Google Shape;1433;p40"/>
          <p:cNvSpPr/>
          <p:nvPr/>
        </p:nvSpPr>
        <p:spPr>
          <a:xfrm>
            <a:off x="9898426" y="2355083"/>
            <a:ext cx="864000" cy="86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4" name="Google Shape;1434;p40"/>
          <p:cNvSpPr/>
          <p:nvPr/>
        </p:nvSpPr>
        <p:spPr>
          <a:xfrm rot="5400000">
            <a:off x="5227467" y="3291036"/>
            <a:ext cx="1754623" cy="1353490"/>
          </a:xfrm>
          <a:prstGeom prst="leftRightArrowCallout">
            <a:avLst>
              <a:gd fmla="val 25000" name="adj1"/>
              <a:gd fmla="val 25000" name="adj2"/>
              <a:gd fmla="val 25000" name="adj3"/>
              <a:gd fmla="val 48123" name="adj4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5" name="Google Shape;1435;p40"/>
          <p:cNvSpPr txBox="1"/>
          <p:nvPr/>
        </p:nvSpPr>
        <p:spPr>
          <a:xfrm>
            <a:off x="5599448" y="3738092"/>
            <a:ext cx="101606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36" name="Google Shape;1436;p40"/>
          <p:cNvGrpSpPr/>
          <p:nvPr/>
        </p:nvGrpSpPr>
        <p:grpSpPr>
          <a:xfrm>
            <a:off x="9082485" y="3322194"/>
            <a:ext cx="1727068" cy="678649"/>
            <a:chOff x="3233964" y="1954419"/>
            <a:chExt cx="1410044" cy="678649"/>
          </a:xfrm>
        </p:grpSpPr>
        <p:sp>
          <p:nvSpPr>
            <p:cNvPr id="1437" name="Google Shape;1437;p40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8" name="Google Shape;1438;p40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39" name="Google Shape;1439;p40"/>
          <p:cNvGrpSpPr/>
          <p:nvPr/>
        </p:nvGrpSpPr>
        <p:grpSpPr>
          <a:xfrm>
            <a:off x="1320825" y="3886532"/>
            <a:ext cx="1727068" cy="678649"/>
            <a:chOff x="3233964" y="1954419"/>
            <a:chExt cx="1410044" cy="678649"/>
          </a:xfrm>
        </p:grpSpPr>
        <p:sp>
          <p:nvSpPr>
            <p:cNvPr id="1440" name="Google Shape;1440;p40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1" name="Google Shape;1441;p40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42" name="Google Shape;1442;p40"/>
          <p:cNvSpPr/>
          <p:nvPr/>
        </p:nvSpPr>
        <p:spPr>
          <a:xfrm>
            <a:off x="914400" y="1848893"/>
            <a:ext cx="10351214" cy="2160000"/>
          </a:xfrm>
          <a:custGeom>
            <a:rect b="b" l="l" r="r" t="t"/>
            <a:pathLst>
              <a:path extrusionOk="0" h="2592286" w="8031741">
                <a:moveTo>
                  <a:pt x="8031741" y="2592286"/>
                </a:moveTo>
                <a:lnTo>
                  <a:pt x="7829528" y="2592286"/>
                </a:lnTo>
                <a:cubicBezTo>
                  <a:pt x="7829045" y="1829953"/>
                  <a:pt x="7828561" y="1067621"/>
                  <a:pt x="7828078" y="305288"/>
                </a:cubicBezTo>
                <a:lnTo>
                  <a:pt x="264671" y="308783"/>
                </a:lnTo>
                <a:lnTo>
                  <a:pt x="264671" y="1764560"/>
                </a:lnTo>
                <a:lnTo>
                  <a:pt x="3290452" y="1764559"/>
                </a:lnTo>
                <a:lnTo>
                  <a:pt x="3085492" y="2076838"/>
                </a:lnTo>
                <a:lnTo>
                  <a:pt x="0" y="2073343"/>
                </a:lnTo>
                <a:lnTo>
                  <a:pt x="0" y="0"/>
                </a:lnTo>
                <a:lnTo>
                  <a:pt x="8031741" y="0"/>
                </a:lnTo>
                <a:lnTo>
                  <a:pt x="8031741" y="259228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3" name="Google Shape;1443;p40"/>
          <p:cNvSpPr/>
          <p:nvPr/>
        </p:nvSpPr>
        <p:spPr>
          <a:xfrm>
            <a:off x="1627840" y="4917818"/>
            <a:ext cx="368758" cy="345191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4" name="Google Shape;1444;p40"/>
          <p:cNvSpPr/>
          <p:nvPr/>
        </p:nvSpPr>
        <p:spPr>
          <a:xfrm flipH="1">
            <a:off x="10111228" y="2606257"/>
            <a:ext cx="438398" cy="361652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8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p41"/>
          <p:cNvSpPr txBox="1"/>
          <p:nvPr/>
        </p:nvSpPr>
        <p:spPr>
          <a:xfrm>
            <a:off x="408670" y="253567"/>
            <a:ext cx="3894014" cy="17543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Columns  Style</a:t>
            </a:r>
            <a:endParaRPr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0" name="Google Shape;1450;p41"/>
          <p:cNvSpPr/>
          <p:nvPr/>
        </p:nvSpPr>
        <p:spPr>
          <a:xfrm>
            <a:off x="9458521" y="87157"/>
            <a:ext cx="65655" cy="65655"/>
          </a:xfrm>
          <a:custGeom>
            <a:rect b="b" l="l" r="r" t="t"/>
            <a:pathLst>
              <a:path extrusionOk="0" h="19050" w="19050">
                <a:moveTo>
                  <a:pt x="13811" y="20479"/>
                </a:moveTo>
                <a:cubicBezTo>
                  <a:pt x="17621" y="20479"/>
                  <a:pt x="20479" y="17621"/>
                  <a:pt x="20479" y="13811"/>
                </a:cubicBezTo>
                <a:cubicBezTo>
                  <a:pt x="20479" y="10001"/>
                  <a:pt x="17621" y="7144"/>
                  <a:pt x="13811" y="7144"/>
                </a:cubicBezTo>
                <a:cubicBezTo>
                  <a:pt x="10001" y="7144"/>
                  <a:pt x="7144" y="10001"/>
                  <a:pt x="7144" y="13811"/>
                </a:cubicBezTo>
                <a:cubicBezTo>
                  <a:pt x="7144" y="17621"/>
                  <a:pt x="10001" y="20479"/>
                  <a:pt x="13811" y="2047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1" name="Google Shape;1451;p41"/>
          <p:cNvSpPr/>
          <p:nvPr/>
        </p:nvSpPr>
        <p:spPr>
          <a:xfrm>
            <a:off x="9596397" y="74026"/>
            <a:ext cx="98483" cy="98483"/>
          </a:xfrm>
          <a:custGeom>
            <a:rect b="b" l="l" r="r" t="t"/>
            <a:pathLst>
              <a:path extrusionOk="0" h="28575" w="28575">
                <a:moveTo>
                  <a:pt x="14764" y="22384"/>
                </a:moveTo>
                <a:cubicBezTo>
                  <a:pt x="19526" y="22384"/>
                  <a:pt x="22384" y="18574"/>
                  <a:pt x="22384" y="14764"/>
                </a:cubicBezTo>
                <a:cubicBezTo>
                  <a:pt x="22384" y="10001"/>
                  <a:pt x="18574" y="7144"/>
                  <a:pt x="14764" y="7144"/>
                </a:cubicBezTo>
                <a:cubicBezTo>
                  <a:pt x="10954" y="7144"/>
                  <a:pt x="7144" y="10954"/>
                  <a:pt x="7144" y="14764"/>
                </a:cubicBezTo>
                <a:cubicBezTo>
                  <a:pt x="7144" y="18574"/>
                  <a:pt x="10001" y="22384"/>
                  <a:pt x="14764" y="2238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2" name="Google Shape;1452;p41"/>
          <p:cNvSpPr txBox="1"/>
          <p:nvPr/>
        </p:nvSpPr>
        <p:spPr>
          <a:xfrm>
            <a:off x="6634100" y="613313"/>
            <a:ext cx="4713341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3" name="Google Shape;1453;p41"/>
          <p:cNvSpPr txBox="1"/>
          <p:nvPr/>
        </p:nvSpPr>
        <p:spPr>
          <a:xfrm>
            <a:off x="4729374" y="1908713"/>
            <a:ext cx="6618068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 Get a modern PowerPoint  Presentation that is beautifully designed. You can simply impress your audience and add a unique zing and appeal to your Presentations.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41"/>
          <p:cNvSpPr txBox="1"/>
          <p:nvPr/>
        </p:nvSpPr>
        <p:spPr>
          <a:xfrm>
            <a:off x="4729374" y="3570128"/>
            <a:ext cx="5251442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Easy to change colors, photos and Text. I hope and I believe that this Template will your Time, Money and Reputation.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5" name="Google Shape;1455;p41"/>
          <p:cNvSpPr txBox="1"/>
          <p:nvPr/>
        </p:nvSpPr>
        <p:spPr>
          <a:xfrm>
            <a:off x="4729374" y="4865528"/>
            <a:ext cx="6618068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 Get a modern PowerPoint  Presentation that is beautifully designed. You can simply impress your audience and add a unique zing and appeal to your Presentations.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56" name="Google Shape;1456;p41"/>
          <p:cNvGrpSpPr/>
          <p:nvPr/>
        </p:nvGrpSpPr>
        <p:grpSpPr>
          <a:xfrm>
            <a:off x="10407506" y="3464311"/>
            <a:ext cx="786508" cy="1309462"/>
            <a:chOff x="756338" y="2636912"/>
            <a:chExt cx="1152128" cy="1918185"/>
          </a:xfrm>
        </p:grpSpPr>
        <p:grpSp>
          <p:nvGrpSpPr>
            <p:cNvPr id="1457" name="Google Shape;1457;p41"/>
            <p:cNvGrpSpPr/>
            <p:nvPr/>
          </p:nvGrpSpPr>
          <p:grpSpPr>
            <a:xfrm>
              <a:off x="756338" y="2636912"/>
              <a:ext cx="1152128" cy="1918185"/>
              <a:chOff x="3631246" y="4903910"/>
              <a:chExt cx="446244" cy="742954"/>
            </a:xfrm>
          </p:grpSpPr>
          <p:sp>
            <p:nvSpPr>
              <p:cNvPr id="1458" name="Google Shape;1458;p41"/>
              <p:cNvSpPr/>
              <p:nvPr/>
            </p:nvSpPr>
            <p:spPr>
              <a:xfrm>
                <a:off x="3631246" y="4903910"/>
                <a:ext cx="446244" cy="742954"/>
              </a:xfrm>
              <a:custGeom>
                <a:rect b="b" l="l" r="r" t="t"/>
                <a:pathLst>
                  <a:path extrusionOk="0" h="1053" w="566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9" name="Google Shape;1459;p41"/>
              <p:cNvSpPr/>
              <p:nvPr/>
            </p:nvSpPr>
            <p:spPr>
              <a:xfrm>
                <a:off x="3802267" y="4938019"/>
                <a:ext cx="104202" cy="20042"/>
              </a:xfrm>
              <a:prstGeom prst="roundRect">
                <a:avLst>
                  <a:gd fmla="val 50000" name="adj"/>
                </a:avLst>
              </a:prstGeom>
              <a:solidFill>
                <a:srgbClr val="87BCE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0" name="Google Shape;1460;p41"/>
              <p:cNvSpPr/>
              <p:nvPr/>
            </p:nvSpPr>
            <p:spPr>
              <a:xfrm>
                <a:off x="3822161" y="5563917"/>
                <a:ext cx="64414" cy="64414"/>
              </a:xfrm>
              <a:prstGeom prst="ellipse">
                <a:avLst/>
              </a:prstGeom>
              <a:solidFill>
                <a:srgbClr val="87BCE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1" name="Google Shape;1461;p41"/>
              <p:cNvSpPr/>
              <p:nvPr/>
            </p:nvSpPr>
            <p:spPr>
              <a:xfrm flipH="1" rot="10800000">
                <a:off x="3667586" y="4984405"/>
                <a:ext cx="353926" cy="561866"/>
              </a:xfrm>
              <a:custGeom>
                <a:rect b="b" l="l" r="r" t="t"/>
                <a:pathLst>
                  <a:path extrusionOk="0" h="660238" w="1149070">
                    <a:moveTo>
                      <a:pt x="0" y="660238"/>
                    </a:moveTo>
                    <a:lnTo>
                      <a:pt x="0" y="0"/>
                    </a:lnTo>
                    <a:cubicBezTo>
                      <a:pt x="179823" y="397879"/>
                      <a:pt x="710167" y="602719"/>
                      <a:pt x="1149070" y="660238"/>
                    </a:cubicBezTo>
                    <a:lnTo>
                      <a:pt x="0" y="660238"/>
                    </a:lnTo>
                    <a:close/>
                  </a:path>
                </a:pathLst>
              </a:custGeom>
              <a:solidFill>
                <a:schemeClr val="accent1">
                  <a:alpha val="21960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62" name="Google Shape;1462;p41"/>
            <p:cNvSpPr/>
            <p:nvPr/>
          </p:nvSpPr>
          <p:spPr>
            <a:xfrm>
              <a:off x="1141457" y="2704713"/>
              <a:ext cx="381891" cy="49373"/>
            </a:xfrm>
            <a:prstGeom prst="roundRect">
              <a:avLst>
                <a:gd fmla="val 50000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3" name="Google Shape;1463;p41"/>
            <p:cNvSpPr/>
            <p:nvPr/>
          </p:nvSpPr>
          <p:spPr>
            <a:xfrm>
              <a:off x="1260394" y="4352086"/>
              <a:ext cx="144016" cy="144016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64" name="Google Shape;1464;p41"/>
          <p:cNvGrpSpPr/>
          <p:nvPr/>
        </p:nvGrpSpPr>
        <p:grpSpPr>
          <a:xfrm>
            <a:off x="4756116" y="745953"/>
            <a:ext cx="1826387" cy="1029263"/>
            <a:chOff x="4798460" y="2075033"/>
            <a:chExt cx="1826387" cy="1029263"/>
          </a:xfrm>
        </p:grpSpPr>
        <p:sp>
          <p:nvSpPr>
            <p:cNvPr id="1465" name="Google Shape;1465;p41"/>
            <p:cNvSpPr/>
            <p:nvPr/>
          </p:nvSpPr>
          <p:spPr>
            <a:xfrm rot="10800000">
              <a:off x="4798460" y="2075033"/>
              <a:ext cx="1826387" cy="1029263"/>
            </a:xfrm>
            <a:custGeom>
              <a:rect b="b" l="l" r="r" t="t"/>
              <a:pathLst>
                <a:path extrusionOk="0" h="1029263" w="1826387">
                  <a:moveTo>
                    <a:pt x="1826387" y="36528"/>
                  </a:moveTo>
                  <a:lnTo>
                    <a:pt x="0" y="36528"/>
                  </a:lnTo>
                  <a:lnTo>
                    <a:pt x="47432" y="0"/>
                  </a:lnTo>
                  <a:lnTo>
                    <a:pt x="1778955" y="0"/>
                  </a:lnTo>
                  <a:close/>
                  <a:moveTo>
                    <a:pt x="1010101" y="78555"/>
                  </a:moveTo>
                  <a:lnTo>
                    <a:pt x="1010101" y="60976"/>
                  </a:lnTo>
                  <a:lnTo>
                    <a:pt x="816287" y="60976"/>
                  </a:lnTo>
                  <a:lnTo>
                    <a:pt x="816287" y="78555"/>
                  </a:lnTo>
                  <a:close/>
                  <a:moveTo>
                    <a:pt x="1826387" y="93229"/>
                  </a:moveTo>
                  <a:lnTo>
                    <a:pt x="0" y="93229"/>
                  </a:lnTo>
                  <a:lnTo>
                    <a:pt x="0" y="44525"/>
                  </a:lnTo>
                  <a:lnTo>
                    <a:pt x="1826387" y="44525"/>
                  </a:lnTo>
                  <a:close/>
                  <a:moveTo>
                    <a:pt x="1582869" y="980559"/>
                  </a:moveTo>
                  <a:lnTo>
                    <a:pt x="1582869" y="176949"/>
                  </a:lnTo>
                  <a:lnTo>
                    <a:pt x="243518" y="176949"/>
                  </a:lnTo>
                  <a:lnTo>
                    <a:pt x="243518" y="980559"/>
                  </a:lnTo>
                  <a:close/>
                  <a:moveTo>
                    <a:pt x="1591216" y="1029263"/>
                  </a:moveTo>
                  <a:lnTo>
                    <a:pt x="235170" y="1029263"/>
                  </a:lnTo>
                  <a:cubicBezTo>
                    <a:pt x="212882" y="1029263"/>
                    <a:pt x="194814" y="1011195"/>
                    <a:pt x="194814" y="988907"/>
                  </a:cubicBezTo>
                  <a:lnTo>
                    <a:pt x="194814" y="103893"/>
                  </a:lnTo>
                  <a:lnTo>
                    <a:pt x="1631572" y="103893"/>
                  </a:lnTo>
                  <a:lnTo>
                    <a:pt x="1631572" y="988907"/>
                  </a:lnTo>
                  <a:cubicBezTo>
                    <a:pt x="1631572" y="1011195"/>
                    <a:pt x="1613504" y="1029263"/>
                    <a:pt x="1591216" y="10292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6" name="Google Shape;1466;p41"/>
            <p:cNvSpPr/>
            <p:nvPr/>
          </p:nvSpPr>
          <p:spPr>
            <a:xfrm flipH="1" rot="10800000">
              <a:off x="5044872" y="2114425"/>
              <a:ext cx="1385161" cy="798951"/>
            </a:xfrm>
            <a:custGeom>
              <a:rect b="b" l="l" r="r" t="t"/>
              <a:pathLst>
                <a:path extrusionOk="0" h="660238" w="1149070">
                  <a:moveTo>
                    <a:pt x="0" y="660238"/>
                  </a:moveTo>
                  <a:lnTo>
                    <a:pt x="0" y="0"/>
                  </a:lnTo>
                  <a:cubicBezTo>
                    <a:pt x="179823" y="397879"/>
                    <a:pt x="710167" y="602719"/>
                    <a:pt x="1149070" y="660238"/>
                  </a:cubicBezTo>
                  <a:lnTo>
                    <a:pt x="0" y="660238"/>
                  </a:lnTo>
                  <a:close/>
                </a:path>
              </a:pathLst>
            </a:custGeom>
            <a:solidFill>
              <a:schemeClr val="accent3">
                <a:alpha val="2196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67" name="Google Shape;1467;p41"/>
          <p:cNvSpPr txBox="1"/>
          <p:nvPr/>
        </p:nvSpPr>
        <p:spPr>
          <a:xfrm>
            <a:off x="604863" y="4308445"/>
            <a:ext cx="1459223" cy="2880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Modern</a:t>
            </a:r>
            <a:endParaRPr/>
          </a:p>
        </p:txBody>
      </p:sp>
      <p:sp>
        <p:nvSpPr>
          <p:cNvPr id="1468" name="Google Shape;1468;p41"/>
          <p:cNvSpPr txBox="1"/>
          <p:nvPr/>
        </p:nvSpPr>
        <p:spPr>
          <a:xfrm>
            <a:off x="604863" y="4661055"/>
            <a:ext cx="2724615" cy="2880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Arial"/>
              <a:buNone/>
            </a:pPr>
            <a:r>
              <a:rPr b="1" lang="en-US" sz="2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sp>
        <p:nvSpPr>
          <p:cNvPr id="1469" name="Google Shape;1469;p41"/>
          <p:cNvSpPr txBox="1"/>
          <p:nvPr/>
        </p:nvSpPr>
        <p:spPr>
          <a:xfrm>
            <a:off x="793247" y="5099804"/>
            <a:ext cx="2536231" cy="11983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b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   </a:t>
            </a:r>
            <a:endParaRPr b="0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3" name="Shape 1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" name="Google Shape;1474;p42"/>
          <p:cNvSpPr txBox="1"/>
          <p:nvPr/>
        </p:nvSpPr>
        <p:spPr>
          <a:xfrm>
            <a:off x="811910" y="417304"/>
            <a:ext cx="6557993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Columns Style</a:t>
            </a:r>
            <a:endParaRPr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42"/>
          <p:cNvSpPr txBox="1"/>
          <p:nvPr/>
        </p:nvSpPr>
        <p:spPr>
          <a:xfrm>
            <a:off x="835986" y="1297348"/>
            <a:ext cx="652827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76" name="Google Shape;1476;p42"/>
          <p:cNvGrpSpPr/>
          <p:nvPr/>
        </p:nvGrpSpPr>
        <p:grpSpPr>
          <a:xfrm>
            <a:off x="4643295" y="2066775"/>
            <a:ext cx="2930518" cy="4127141"/>
            <a:chOff x="4871865" y="1777141"/>
            <a:chExt cx="3630109" cy="4127141"/>
          </a:xfrm>
        </p:grpSpPr>
        <p:sp>
          <p:nvSpPr>
            <p:cNvPr id="1477" name="Google Shape;1477;p42"/>
            <p:cNvSpPr txBox="1"/>
            <p:nvPr/>
          </p:nvSpPr>
          <p:spPr>
            <a:xfrm>
              <a:off x="4871866" y="2118630"/>
              <a:ext cx="3630108" cy="37856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Get a modern PowerPoint  Presentation that is beautifully designed.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  <a:endParaRPr/>
            </a:p>
          </p:txBody>
        </p:sp>
        <p:sp>
          <p:nvSpPr>
            <p:cNvPr id="1478" name="Google Shape;1478;p42"/>
            <p:cNvSpPr txBox="1"/>
            <p:nvPr/>
          </p:nvSpPr>
          <p:spPr>
            <a:xfrm>
              <a:off x="4871865" y="1777141"/>
              <a:ext cx="363010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Contents B </a:t>
              </a:r>
              <a:endParaRPr b="1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79" name="Google Shape;1479;p42"/>
          <p:cNvGrpSpPr/>
          <p:nvPr/>
        </p:nvGrpSpPr>
        <p:grpSpPr>
          <a:xfrm>
            <a:off x="937573" y="2066775"/>
            <a:ext cx="2930517" cy="4122003"/>
            <a:chOff x="822207" y="1777142"/>
            <a:chExt cx="3630108" cy="4122003"/>
          </a:xfrm>
        </p:grpSpPr>
        <p:sp>
          <p:nvSpPr>
            <p:cNvPr id="1480" name="Google Shape;1480;p42"/>
            <p:cNvSpPr txBox="1"/>
            <p:nvPr/>
          </p:nvSpPr>
          <p:spPr>
            <a:xfrm>
              <a:off x="822207" y="1777142"/>
              <a:ext cx="363010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Contents A </a:t>
              </a:r>
              <a:endParaRPr b="1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1" name="Google Shape;1481;p42"/>
            <p:cNvSpPr txBox="1"/>
            <p:nvPr/>
          </p:nvSpPr>
          <p:spPr>
            <a:xfrm>
              <a:off x="822207" y="2113493"/>
              <a:ext cx="3630108" cy="37856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Get a modern PowerPoint  Presentation that is beautifully designed.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  <a:endParaRPr/>
            </a:p>
          </p:txBody>
        </p:sp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5" name="Shape 1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6" name="Google Shape;1486;p43"/>
          <p:cNvSpPr txBox="1"/>
          <p:nvPr/>
        </p:nvSpPr>
        <p:spPr>
          <a:xfrm>
            <a:off x="1" y="5123796"/>
            <a:ext cx="12191999" cy="1015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THANK YOU</a:t>
            </a:r>
            <a:endParaRPr sz="6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7" name="Google Shape;1487;p43"/>
          <p:cNvSpPr txBox="1"/>
          <p:nvPr/>
        </p:nvSpPr>
        <p:spPr>
          <a:xfrm>
            <a:off x="51" y="6063127"/>
            <a:ext cx="12191852" cy="3796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Subtitle of Your Presentation</a:t>
            </a: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1" name="Shape 1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2" name="Google Shape;1492;p44"/>
          <p:cNvSpPr txBox="1"/>
          <p:nvPr>
            <p:ph idx="1" type="body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Fully Editable Shapes</a:t>
            </a:r>
            <a:endParaRPr/>
          </a:p>
        </p:txBody>
      </p:sp>
      <p:grpSp>
        <p:nvGrpSpPr>
          <p:cNvPr id="1493" name="Google Shape;1493;p44"/>
          <p:cNvGrpSpPr/>
          <p:nvPr/>
        </p:nvGrpSpPr>
        <p:grpSpPr>
          <a:xfrm>
            <a:off x="618595" y="1053485"/>
            <a:ext cx="1771758" cy="3636283"/>
            <a:chOff x="5146455" y="374253"/>
            <a:chExt cx="2742212" cy="5628002"/>
          </a:xfrm>
        </p:grpSpPr>
        <p:sp>
          <p:nvSpPr>
            <p:cNvPr id="1494" name="Google Shape;1494;p44"/>
            <p:cNvSpPr/>
            <p:nvPr/>
          </p:nvSpPr>
          <p:spPr>
            <a:xfrm>
              <a:off x="5146455" y="1233884"/>
              <a:ext cx="2742212" cy="4768371"/>
            </a:xfrm>
            <a:custGeom>
              <a:rect b="b" l="l" r="r" t="t"/>
              <a:pathLst>
                <a:path extrusionOk="0" h="4768371" w="2742212">
                  <a:moveTo>
                    <a:pt x="2742178" y="1123379"/>
                  </a:moveTo>
                  <a:cubicBezTo>
                    <a:pt x="2739892" y="1054513"/>
                    <a:pt x="2683790" y="1002316"/>
                    <a:pt x="2615305" y="1004411"/>
                  </a:cubicBezTo>
                  <a:cubicBezTo>
                    <a:pt x="2604732" y="1004697"/>
                    <a:pt x="2497481" y="1013460"/>
                    <a:pt x="2332698" y="1027081"/>
                  </a:cubicBezTo>
                  <a:lnTo>
                    <a:pt x="2332698" y="64008"/>
                  </a:lnTo>
                  <a:cubicBezTo>
                    <a:pt x="2332698" y="28670"/>
                    <a:pt x="2304028" y="0"/>
                    <a:pt x="2268690" y="0"/>
                  </a:cubicBezTo>
                  <a:lnTo>
                    <a:pt x="470085" y="0"/>
                  </a:lnTo>
                  <a:cubicBezTo>
                    <a:pt x="434747" y="0"/>
                    <a:pt x="406077" y="28670"/>
                    <a:pt x="406077" y="64008"/>
                  </a:cubicBezTo>
                  <a:lnTo>
                    <a:pt x="406077" y="1189482"/>
                  </a:lnTo>
                  <a:cubicBezTo>
                    <a:pt x="234817" y="1203960"/>
                    <a:pt x="122898" y="1213390"/>
                    <a:pt x="112897" y="1214247"/>
                  </a:cubicBezTo>
                  <a:cubicBezTo>
                    <a:pt x="47460" y="1219200"/>
                    <a:pt x="121" y="1280065"/>
                    <a:pt x="26" y="1344835"/>
                  </a:cubicBezTo>
                  <a:cubicBezTo>
                    <a:pt x="-165" y="2446115"/>
                    <a:pt x="788" y="3534442"/>
                    <a:pt x="26" y="4635723"/>
                  </a:cubicBezTo>
                  <a:cubicBezTo>
                    <a:pt x="26" y="4669251"/>
                    <a:pt x="12123" y="4690587"/>
                    <a:pt x="40983" y="4703255"/>
                  </a:cubicBezTo>
                  <a:cubicBezTo>
                    <a:pt x="62510" y="4712685"/>
                    <a:pt x="84608" y="4721828"/>
                    <a:pt x="107373" y="4727639"/>
                  </a:cubicBezTo>
                  <a:cubicBezTo>
                    <a:pt x="212338" y="4754404"/>
                    <a:pt x="319780" y="4762976"/>
                    <a:pt x="427413" y="4765834"/>
                  </a:cubicBezTo>
                  <a:cubicBezTo>
                    <a:pt x="792601" y="4775359"/>
                    <a:pt x="1156551" y="4757642"/>
                    <a:pt x="1519835" y="4719924"/>
                  </a:cubicBezTo>
                  <a:cubicBezTo>
                    <a:pt x="1798441" y="4691063"/>
                    <a:pt x="2075714" y="4655535"/>
                    <a:pt x="2349177" y="4594194"/>
                  </a:cubicBezTo>
                  <a:cubicBezTo>
                    <a:pt x="2455380" y="4570381"/>
                    <a:pt x="2561108" y="4543901"/>
                    <a:pt x="2658453" y="4492467"/>
                  </a:cubicBezTo>
                  <a:cubicBezTo>
                    <a:pt x="2702745" y="4469130"/>
                    <a:pt x="2727700" y="4437507"/>
                    <a:pt x="2723986" y="4382834"/>
                  </a:cubicBezTo>
                  <a:cubicBezTo>
                    <a:pt x="2719604" y="4318159"/>
                    <a:pt x="2743226" y="1156621"/>
                    <a:pt x="2742178" y="1123379"/>
                  </a:cubicBezTo>
                  <a:close/>
                </a:path>
              </a:pathLst>
            </a:custGeom>
            <a:solidFill>
              <a:srgbClr val="111A4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5" name="Google Shape;1495;p44"/>
            <p:cNvSpPr/>
            <p:nvPr/>
          </p:nvSpPr>
          <p:spPr>
            <a:xfrm>
              <a:off x="5404663" y="1886061"/>
              <a:ext cx="2216754" cy="3911422"/>
            </a:xfrm>
            <a:custGeom>
              <a:rect b="b" l="l" r="r" t="t"/>
              <a:pathLst>
                <a:path extrusionOk="0" h="3911422" w="2216754">
                  <a:moveTo>
                    <a:pt x="2117162" y="0"/>
                  </a:moveTo>
                  <a:cubicBezTo>
                    <a:pt x="2170883" y="1524"/>
                    <a:pt x="2216794" y="21146"/>
                    <a:pt x="2216222" y="85439"/>
                  </a:cubicBezTo>
                  <a:cubicBezTo>
                    <a:pt x="2217365" y="178975"/>
                    <a:pt x="2216413" y="3347847"/>
                    <a:pt x="2215746" y="3531775"/>
                  </a:cubicBezTo>
                  <a:cubicBezTo>
                    <a:pt x="2219270" y="3700177"/>
                    <a:pt x="2205554" y="3717703"/>
                    <a:pt x="2060488" y="3762280"/>
                  </a:cubicBezTo>
                  <a:cubicBezTo>
                    <a:pt x="1897516" y="3812381"/>
                    <a:pt x="1729590" y="3836480"/>
                    <a:pt x="1560902" y="3855625"/>
                  </a:cubicBezTo>
                  <a:cubicBezTo>
                    <a:pt x="1324682" y="3882390"/>
                    <a:pt x="1087700" y="3896582"/>
                    <a:pt x="850147" y="3907346"/>
                  </a:cubicBezTo>
                  <a:cubicBezTo>
                    <a:pt x="645073" y="3916585"/>
                    <a:pt x="441715" y="3909251"/>
                    <a:pt x="237784" y="3894106"/>
                  </a:cubicBezTo>
                  <a:cubicBezTo>
                    <a:pt x="182349" y="3890010"/>
                    <a:pt x="127580" y="3880009"/>
                    <a:pt x="74621" y="3862673"/>
                  </a:cubicBezTo>
                  <a:cubicBezTo>
                    <a:pt x="20329" y="3844957"/>
                    <a:pt x="3469" y="3822001"/>
                    <a:pt x="612" y="3765614"/>
                  </a:cubicBezTo>
                  <a:cubicBezTo>
                    <a:pt x="-341" y="3746564"/>
                    <a:pt x="-55" y="324898"/>
                    <a:pt x="612" y="242602"/>
                  </a:cubicBezTo>
                  <a:cubicBezTo>
                    <a:pt x="40" y="166402"/>
                    <a:pt x="42808" y="149257"/>
                    <a:pt x="95576" y="141446"/>
                  </a:cubicBezTo>
                  <a:cubicBezTo>
                    <a:pt x="196255" y="133445"/>
                    <a:pt x="1971430" y="9716"/>
                    <a:pt x="2117162" y="0"/>
                  </a:cubicBezTo>
                  <a:close/>
                </a:path>
              </a:pathLst>
            </a:custGeom>
            <a:solidFill>
              <a:srgbClr val="81818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" name="Google Shape;1496;p44"/>
            <p:cNvSpPr/>
            <p:nvPr/>
          </p:nvSpPr>
          <p:spPr>
            <a:xfrm>
              <a:off x="5641876" y="2248201"/>
              <a:ext cx="1751552" cy="1105090"/>
            </a:xfrm>
            <a:custGeom>
              <a:rect b="b" l="l" r="r" t="t"/>
              <a:pathLst>
                <a:path extrusionOk="0" h="1105090" w="1751552">
                  <a:moveTo>
                    <a:pt x="1692974" y="1105091"/>
                  </a:moveTo>
                  <a:lnTo>
                    <a:pt x="58674" y="1105091"/>
                  </a:lnTo>
                  <a:cubicBezTo>
                    <a:pt x="26384" y="1105091"/>
                    <a:pt x="0" y="1078706"/>
                    <a:pt x="0" y="1046417"/>
                  </a:cubicBezTo>
                  <a:lnTo>
                    <a:pt x="0" y="58674"/>
                  </a:lnTo>
                  <a:cubicBezTo>
                    <a:pt x="0" y="26384"/>
                    <a:pt x="26384" y="0"/>
                    <a:pt x="58674" y="0"/>
                  </a:cubicBezTo>
                  <a:lnTo>
                    <a:pt x="1692878" y="0"/>
                  </a:lnTo>
                  <a:cubicBezTo>
                    <a:pt x="1725168" y="0"/>
                    <a:pt x="1751552" y="26384"/>
                    <a:pt x="1751552" y="58674"/>
                  </a:cubicBezTo>
                  <a:lnTo>
                    <a:pt x="1751552" y="1046417"/>
                  </a:lnTo>
                  <a:cubicBezTo>
                    <a:pt x="1751648" y="1078706"/>
                    <a:pt x="1725168" y="1105091"/>
                    <a:pt x="1692974" y="110509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7" name="Google Shape;1497;p44"/>
            <p:cNvSpPr/>
            <p:nvPr/>
          </p:nvSpPr>
          <p:spPr>
            <a:xfrm>
              <a:off x="5645146" y="3751394"/>
              <a:ext cx="1741279" cy="1099231"/>
            </a:xfrm>
            <a:custGeom>
              <a:rect b="b" l="l" r="r" t="t"/>
              <a:pathLst>
                <a:path extrusionOk="0" h="1099231" w="1741279">
                  <a:moveTo>
                    <a:pt x="677672" y="829193"/>
                  </a:moveTo>
                  <a:cubicBezTo>
                    <a:pt x="807593" y="830146"/>
                    <a:pt x="937419" y="829956"/>
                    <a:pt x="1067340" y="829193"/>
                  </a:cubicBezTo>
                  <a:cubicBezTo>
                    <a:pt x="1103249" y="829003"/>
                    <a:pt x="1120299" y="844815"/>
                    <a:pt x="1120299" y="880152"/>
                  </a:cubicBezTo>
                  <a:cubicBezTo>
                    <a:pt x="1120299" y="935588"/>
                    <a:pt x="1120108" y="991023"/>
                    <a:pt x="1120394" y="1046459"/>
                  </a:cubicBezTo>
                  <a:cubicBezTo>
                    <a:pt x="1120585" y="1081511"/>
                    <a:pt x="1105059" y="1099037"/>
                    <a:pt x="1068769" y="1098561"/>
                  </a:cubicBezTo>
                  <a:cubicBezTo>
                    <a:pt x="1002094" y="1097894"/>
                    <a:pt x="742347" y="1097608"/>
                    <a:pt x="679006" y="1098846"/>
                  </a:cubicBezTo>
                  <a:cubicBezTo>
                    <a:pt x="641287" y="1099513"/>
                    <a:pt x="623284" y="1084845"/>
                    <a:pt x="624332" y="1045697"/>
                  </a:cubicBezTo>
                  <a:cubicBezTo>
                    <a:pt x="625666" y="991881"/>
                    <a:pt x="625475" y="937969"/>
                    <a:pt x="624427" y="884153"/>
                  </a:cubicBezTo>
                  <a:cubicBezTo>
                    <a:pt x="623665" y="846720"/>
                    <a:pt x="638524" y="828908"/>
                    <a:pt x="677672" y="829193"/>
                  </a:cubicBezTo>
                  <a:close/>
                  <a:moveTo>
                    <a:pt x="54451" y="829099"/>
                  </a:moveTo>
                  <a:cubicBezTo>
                    <a:pt x="184563" y="830146"/>
                    <a:pt x="314770" y="830146"/>
                    <a:pt x="444881" y="829099"/>
                  </a:cubicBezTo>
                  <a:cubicBezTo>
                    <a:pt x="480981" y="828813"/>
                    <a:pt x="498412" y="844243"/>
                    <a:pt x="498602" y="879486"/>
                  </a:cubicBezTo>
                  <a:cubicBezTo>
                    <a:pt x="498983" y="935017"/>
                    <a:pt x="498602" y="990547"/>
                    <a:pt x="498793" y="1046174"/>
                  </a:cubicBezTo>
                  <a:cubicBezTo>
                    <a:pt x="498983" y="1084274"/>
                    <a:pt x="480314" y="1099799"/>
                    <a:pt x="442405" y="1098942"/>
                  </a:cubicBezTo>
                  <a:cubicBezTo>
                    <a:pt x="378968" y="1097418"/>
                    <a:pt x="124936" y="1096751"/>
                    <a:pt x="61500" y="1099133"/>
                  </a:cubicBezTo>
                  <a:cubicBezTo>
                    <a:pt x="15208" y="1100847"/>
                    <a:pt x="-1175" y="1080083"/>
                    <a:pt x="64" y="1036553"/>
                  </a:cubicBezTo>
                  <a:cubicBezTo>
                    <a:pt x="1492" y="985785"/>
                    <a:pt x="635" y="935017"/>
                    <a:pt x="349" y="884153"/>
                  </a:cubicBezTo>
                  <a:cubicBezTo>
                    <a:pt x="159" y="847482"/>
                    <a:pt x="15018" y="828718"/>
                    <a:pt x="54451" y="829099"/>
                  </a:cubicBezTo>
                  <a:close/>
                  <a:moveTo>
                    <a:pt x="1693418" y="829004"/>
                  </a:moveTo>
                  <a:cubicBezTo>
                    <a:pt x="1727994" y="828718"/>
                    <a:pt x="1742090" y="841672"/>
                    <a:pt x="1741138" y="876629"/>
                  </a:cubicBezTo>
                  <a:cubicBezTo>
                    <a:pt x="1739519" y="935207"/>
                    <a:pt x="1739423" y="993881"/>
                    <a:pt x="1741138" y="1052460"/>
                  </a:cubicBezTo>
                  <a:cubicBezTo>
                    <a:pt x="1742186" y="1088655"/>
                    <a:pt x="1725707" y="1099514"/>
                    <a:pt x="1692275" y="1098942"/>
                  </a:cubicBezTo>
                  <a:cubicBezTo>
                    <a:pt x="1625790" y="1097704"/>
                    <a:pt x="1359566" y="1097609"/>
                    <a:pt x="1293082" y="1098942"/>
                  </a:cubicBezTo>
                  <a:cubicBezTo>
                    <a:pt x="1258982" y="1099609"/>
                    <a:pt x="1244028" y="1086655"/>
                    <a:pt x="1244981" y="1051412"/>
                  </a:cubicBezTo>
                  <a:cubicBezTo>
                    <a:pt x="1246600" y="992834"/>
                    <a:pt x="1246505" y="934160"/>
                    <a:pt x="1244981" y="875581"/>
                  </a:cubicBezTo>
                  <a:cubicBezTo>
                    <a:pt x="1244028" y="839672"/>
                    <a:pt x="1260792" y="828908"/>
                    <a:pt x="1294130" y="829099"/>
                  </a:cubicBezTo>
                  <a:cubicBezTo>
                    <a:pt x="1427194" y="830052"/>
                    <a:pt x="1560258" y="830147"/>
                    <a:pt x="1693418" y="829004"/>
                  </a:cubicBezTo>
                  <a:close/>
                  <a:moveTo>
                    <a:pt x="979642" y="413088"/>
                  </a:moveTo>
                  <a:cubicBezTo>
                    <a:pt x="1012631" y="413100"/>
                    <a:pt x="1039599" y="413142"/>
                    <a:pt x="1054672" y="413237"/>
                  </a:cubicBezTo>
                  <a:cubicBezTo>
                    <a:pt x="1107345" y="413618"/>
                    <a:pt x="1119727" y="425714"/>
                    <a:pt x="1120204" y="476864"/>
                  </a:cubicBezTo>
                  <a:cubicBezTo>
                    <a:pt x="1120680" y="527632"/>
                    <a:pt x="1119727" y="578400"/>
                    <a:pt x="1120394" y="629073"/>
                  </a:cubicBezTo>
                  <a:cubicBezTo>
                    <a:pt x="1120870" y="665840"/>
                    <a:pt x="1105630" y="685652"/>
                    <a:pt x="1067054" y="685652"/>
                  </a:cubicBezTo>
                  <a:cubicBezTo>
                    <a:pt x="937038" y="685366"/>
                    <a:pt x="806927" y="685366"/>
                    <a:pt x="676910" y="685747"/>
                  </a:cubicBezTo>
                  <a:cubicBezTo>
                    <a:pt x="641858" y="685842"/>
                    <a:pt x="623856" y="670888"/>
                    <a:pt x="624332" y="634407"/>
                  </a:cubicBezTo>
                  <a:cubicBezTo>
                    <a:pt x="625094" y="578876"/>
                    <a:pt x="625380" y="523346"/>
                    <a:pt x="624142" y="467910"/>
                  </a:cubicBezTo>
                  <a:cubicBezTo>
                    <a:pt x="623284" y="429143"/>
                    <a:pt x="641668" y="413046"/>
                    <a:pt x="678720" y="413141"/>
                  </a:cubicBezTo>
                  <a:cubicBezTo>
                    <a:pt x="727512" y="413284"/>
                    <a:pt x="880674" y="413052"/>
                    <a:pt x="979642" y="413088"/>
                  </a:cubicBezTo>
                  <a:close/>
                  <a:moveTo>
                    <a:pt x="55118" y="413046"/>
                  </a:moveTo>
                  <a:cubicBezTo>
                    <a:pt x="184943" y="413237"/>
                    <a:pt x="314769" y="413332"/>
                    <a:pt x="444690" y="413046"/>
                  </a:cubicBezTo>
                  <a:cubicBezTo>
                    <a:pt x="479742" y="412951"/>
                    <a:pt x="498221" y="429524"/>
                    <a:pt x="498506" y="464481"/>
                  </a:cubicBezTo>
                  <a:cubicBezTo>
                    <a:pt x="498983" y="521441"/>
                    <a:pt x="499078" y="578496"/>
                    <a:pt x="498602" y="635455"/>
                  </a:cubicBezTo>
                  <a:cubicBezTo>
                    <a:pt x="498221" y="670793"/>
                    <a:pt x="478790" y="686128"/>
                    <a:pt x="444023" y="685747"/>
                  </a:cubicBezTo>
                  <a:cubicBezTo>
                    <a:pt x="379063" y="685175"/>
                    <a:pt x="125698" y="684318"/>
                    <a:pt x="63976" y="686128"/>
                  </a:cubicBezTo>
                  <a:cubicBezTo>
                    <a:pt x="20161" y="687366"/>
                    <a:pt x="-985" y="670507"/>
                    <a:pt x="63" y="625263"/>
                  </a:cubicBezTo>
                  <a:cubicBezTo>
                    <a:pt x="1397" y="573066"/>
                    <a:pt x="635" y="520774"/>
                    <a:pt x="254" y="468482"/>
                  </a:cubicBezTo>
                  <a:cubicBezTo>
                    <a:pt x="-32" y="431239"/>
                    <a:pt x="17684" y="412951"/>
                    <a:pt x="55118" y="413046"/>
                  </a:cubicBezTo>
                  <a:close/>
                  <a:moveTo>
                    <a:pt x="1293083" y="412951"/>
                  </a:moveTo>
                  <a:cubicBezTo>
                    <a:pt x="1361282" y="413522"/>
                    <a:pt x="1627791" y="413713"/>
                    <a:pt x="1692752" y="412951"/>
                  </a:cubicBezTo>
                  <a:cubicBezTo>
                    <a:pt x="1726375" y="412570"/>
                    <a:pt x="1741996" y="426000"/>
                    <a:pt x="1741043" y="461147"/>
                  </a:cubicBezTo>
                  <a:cubicBezTo>
                    <a:pt x="1739519" y="521345"/>
                    <a:pt x="1740186" y="581639"/>
                    <a:pt x="1740758" y="641932"/>
                  </a:cubicBezTo>
                  <a:cubicBezTo>
                    <a:pt x="1741043" y="671745"/>
                    <a:pt x="1727708" y="685652"/>
                    <a:pt x="1697990" y="685556"/>
                  </a:cubicBezTo>
                  <a:cubicBezTo>
                    <a:pt x="1561592" y="685366"/>
                    <a:pt x="1425194" y="685366"/>
                    <a:pt x="1288796" y="685556"/>
                  </a:cubicBezTo>
                  <a:cubicBezTo>
                    <a:pt x="1259364" y="685652"/>
                    <a:pt x="1244981" y="672507"/>
                    <a:pt x="1245267" y="642408"/>
                  </a:cubicBezTo>
                  <a:cubicBezTo>
                    <a:pt x="1245743" y="580591"/>
                    <a:pt x="1245934" y="518678"/>
                    <a:pt x="1245172" y="456861"/>
                  </a:cubicBezTo>
                  <a:cubicBezTo>
                    <a:pt x="1244791" y="423333"/>
                    <a:pt x="1262793" y="412665"/>
                    <a:pt x="1293083" y="412951"/>
                  </a:cubicBezTo>
                  <a:close/>
                  <a:moveTo>
                    <a:pt x="1289844" y="233"/>
                  </a:moveTo>
                  <a:cubicBezTo>
                    <a:pt x="1426052" y="900"/>
                    <a:pt x="1562354" y="805"/>
                    <a:pt x="1698562" y="328"/>
                  </a:cubicBezTo>
                  <a:cubicBezTo>
                    <a:pt x="1728756" y="233"/>
                    <a:pt x="1741520" y="12997"/>
                    <a:pt x="1741043" y="43191"/>
                  </a:cubicBezTo>
                  <a:cubicBezTo>
                    <a:pt x="1740091" y="103389"/>
                    <a:pt x="1739519" y="163587"/>
                    <a:pt x="1741234" y="223785"/>
                  </a:cubicBezTo>
                  <a:cubicBezTo>
                    <a:pt x="1742282" y="260170"/>
                    <a:pt x="1725137" y="270457"/>
                    <a:pt x="1691990" y="269791"/>
                  </a:cubicBezTo>
                  <a:cubicBezTo>
                    <a:pt x="1625410" y="268457"/>
                    <a:pt x="1359281" y="268457"/>
                    <a:pt x="1292797" y="269791"/>
                  </a:cubicBezTo>
                  <a:cubicBezTo>
                    <a:pt x="1258412" y="270457"/>
                    <a:pt x="1244029" y="256932"/>
                    <a:pt x="1244981" y="221975"/>
                  </a:cubicBezTo>
                  <a:cubicBezTo>
                    <a:pt x="1246600" y="163396"/>
                    <a:pt x="1246315" y="104722"/>
                    <a:pt x="1245077" y="46144"/>
                  </a:cubicBezTo>
                  <a:cubicBezTo>
                    <a:pt x="1244410" y="13854"/>
                    <a:pt x="1257459" y="43"/>
                    <a:pt x="1289844" y="233"/>
                  </a:cubicBezTo>
                  <a:close/>
                  <a:moveTo>
                    <a:pt x="674148" y="233"/>
                  </a:moveTo>
                  <a:cubicBezTo>
                    <a:pt x="739204" y="995"/>
                    <a:pt x="1001999" y="1090"/>
                    <a:pt x="1068483" y="328"/>
                  </a:cubicBezTo>
                  <a:cubicBezTo>
                    <a:pt x="1104488" y="-53"/>
                    <a:pt x="1120680" y="16711"/>
                    <a:pt x="1120299" y="52240"/>
                  </a:cubicBezTo>
                  <a:cubicBezTo>
                    <a:pt x="1119823" y="107675"/>
                    <a:pt x="1119918" y="163110"/>
                    <a:pt x="1120204" y="218451"/>
                  </a:cubicBezTo>
                  <a:cubicBezTo>
                    <a:pt x="1120394" y="254169"/>
                    <a:pt x="1102964" y="269695"/>
                    <a:pt x="1067435" y="269505"/>
                  </a:cubicBezTo>
                  <a:cubicBezTo>
                    <a:pt x="937609" y="268933"/>
                    <a:pt x="807784" y="268933"/>
                    <a:pt x="677958" y="269505"/>
                  </a:cubicBezTo>
                  <a:cubicBezTo>
                    <a:pt x="643192" y="269695"/>
                    <a:pt x="624047" y="256646"/>
                    <a:pt x="624428" y="219689"/>
                  </a:cubicBezTo>
                  <a:cubicBezTo>
                    <a:pt x="624999" y="162730"/>
                    <a:pt x="624713" y="105675"/>
                    <a:pt x="624523" y="48715"/>
                  </a:cubicBezTo>
                  <a:cubicBezTo>
                    <a:pt x="624428" y="15187"/>
                    <a:pt x="640525" y="-148"/>
                    <a:pt x="674148" y="233"/>
                  </a:cubicBezTo>
                  <a:close/>
                  <a:moveTo>
                    <a:pt x="56546" y="42"/>
                  </a:moveTo>
                  <a:cubicBezTo>
                    <a:pt x="121507" y="1566"/>
                    <a:pt x="378682" y="1661"/>
                    <a:pt x="442118" y="42"/>
                  </a:cubicBezTo>
                  <a:cubicBezTo>
                    <a:pt x="480028" y="-910"/>
                    <a:pt x="498887" y="14234"/>
                    <a:pt x="498792" y="52430"/>
                  </a:cubicBezTo>
                  <a:cubicBezTo>
                    <a:pt x="498697" y="107961"/>
                    <a:pt x="498887" y="163491"/>
                    <a:pt x="498697" y="219022"/>
                  </a:cubicBezTo>
                  <a:cubicBezTo>
                    <a:pt x="498602" y="254455"/>
                    <a:pt x="480980" y="269886"/>
                    <a:pt x="445166" y="269695"/>
                  </a:cubicBezTo>
                  <a:cubicBezTo>
                    <a:pt x="315055" y="268838"/>
                    <a:pt x="184848" y="268742"/>
                    <a:pt x="54737" y="269790"/>
                  </a:cubicBezTo>
                  <a:cubicBezTo>
                    <a:pt x="15589" y="270076"/>
                    <a:pt x="63" y="251978"/>
                    <a:pt x="349" y="215021"/>
                  </a:cubicBezTo>
                  <a:cubicBezTo>
                    <a:pt x="730" y="161110"/>
                    <a:pt x="635" y="107103"/>
                    <a:pt x="444" y="53096"/>
                  </a:cubicBezTo>
                  <a:cubicBezTo>
                    <a:pt x="349" y="15282"/>
                    <a:pt x="18256" y="-910"/>
                    <a:pt x="56546" y="42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8" name="Google Shape;1498;p44"/>
            <p:cNvSpPr/>
            <p:nvPr/>
          </p:nvSpPr>
          <p:spPr>
            <a:xfrm>
              <a:off x="6890696" y="5096402"/>
              <a:ext cx="495215" cy="274321"/>
            </a:xfrm>
            <a:custGeom>
              <a:rect b="b" l="l" r="r" t="t"/>
              <a:pathLst>
                <a:path extrusionOk="0" h="274321" w="495215">
                  <a:moveTo>
                    <a:pt x="135163" y="273904"/>
                  </a:moveTo>
                  <a:cubicBezTo>
                    <a:pt x="58201" y="272666"/>
                    <a:pt x="479" y="214754"/>
                    <a:pt x="3" y="138935"/>
                  </a:cubicBezTo>
                  <a:cubicBezTo>
                    <a:pt x="-473" y="60544"/>
                    <a:pt x="57439" y="1298"/>
                    <a:pt x="136592" y="536"/>
                  </a:cubicBezTo>
                  <a:cubicBezTo>
                    <a:pt x="211077" y="-130"/>
                    <a:pt x="285563" y="-226"/>
                    <a:pt x="360048" y="536"/>
                  </a:cubicBezTo>
                  <a:cubicBezTo>
                    <a:pt x="439010" y="1394"/>
                    <a:pt x="495970" y="60925"/>
                    <a:pt x="495208" y="140268"/>
                  </a:cubicBezTo>
                  <a:cubicBezTo>
                    <a:pt x="494446" y="216563"/>
                    <a:pt x="437201" y="272856"/>
                    <a:pt x="358714" y="273809"/>
                  </a:cubicBezTo>
                  <a:cubicBezTo>
                    <a:pt x="320614" y="274476"/>
                    <a:pt x="171643" y="274476"/>
                    <a:pt x="135163" y="273904"/>
                  </a:cubicBezTo>
                  <a:close/>
                </a:path>
              </a:pathLst>
            </a:custGeom>
            <a:solidFill>
              <a:srgbClr val="69BD4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9" name="Google Shape;1499;p44"/>
            <p:cNvSpPr/>
            <p:nvPr/>
          </p:nvSpPr>
          <p:spPr>
            <a:xfrm>
              <a:off x="6269077" y="5096151"/>
              <a:ext cx="496463" cy="275142"/>
            </a:xfrm>
            <a:custGeom>
              <a:rect b="b" l="l" r="r" t="t"/>
              <a:pathLst>
                <a:path extrusionOk="0" h="275142" w="496463">
                  <a:moveTo>
                    <a:pt x="360255" y="1073"/>
                  </a:moveTo>
                  <a:cubicBezTo>
                    <a:pt x="437408" y="3740"/>
                    <a:pt x="496272" y="63366"/>
                    <a:pt x="496463" y="137280"/>
                  </a:cubicBezTo>
                  <a:cubicBezTo>
                    <a:pt x="496653" y="211480"/>
                    <a:pt x="437789" y="272250"/>
                    <a:pt x="361017" y="273869"/>
                  </a:cubicBezTo>
                  <a:cubicBezTo>
                    <a:pt x="285008" y="275488"/>
                    <a:pt x="208998" y="275678"/>
                    <a:pt x="132989" y="273773"/>
                  </a:cubicBezTo>
                  <a:cubicBezTo>
                    <a:pt x="57741" y="271869"/>
                    <a:pt x="1163" y="213480"/>
                    <a:pt x="20" y="140328"/>
                  </a:cubicBezTo>
                  <a:cubicBezTo>
                    <a:pt x="-1218" y="64985"/>
                    <a:pt x="55551" y="4407"/>
                    <a:pt x="132227" y="1073"/>
                  </a:cubicBezTo>
                  <a:cubicBezTo>
                    <a:pt x="170136" y="-451"/>
                    <a:pt x="322346" y="-261"/>
                    <a:pt x="360255" y="1073"/>
                  </a:cubicBezTo>
                  <a:close/>
                </a:path>
              </a:pathLst>
            </a:custGeom>
            <a:solidFill>
              <a:srgbClr val="F6EB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0" name="Google Shape;1500;p44"/>
            <p:cNvSpPr/>
            <p:nvPr/>
          </p:nvSpPr>
          <p:spPr>
            <a:xfrm>
              <a:off x="5645208" y="5095270"/>
              <a:ext cx="498688" cy="276404"/>
            </a:xfrm>
            <a:custGeom>
              <a:rect b="b" l="l" r="r" t="t"/>
              <a:pathLst>
                <a:path extrusionOk="0" h="276404" w="498688">
                  <a:moveTo>
                    <a:pt x="136304" y="275131"/>
                  </a:moveTo>
                  <a:cubicBezTo>
                    <a:pt x="60199" y="271701"/>
                    <a:pt x="-285" y="210075"/>
                    <a:pt x="1" y="138161"/>
                  </a:cubicBezTo>
                  <a:cubicBezTo>
                    <a:pt x="287" y="68628"/>
                    <a:pt x="59056" y="5382"/>
                    <a:pt x="132589" y="2334"/>
                  </a:cubicBezTo>
                  <a:cubicBezTo>
                    <a:pt x="209932" y="-904"/>
                    <a:pt x="287656" y="-619"/>
                    <a:pt x="365094" y="2239"/>
                  </a:cubicBezTo>
                  <a:cubicBezTo>
                    <a:pt x="441199" y="5001"/>
                    <a:pt x="500730" y="69676"/>
                    <a:pt x="498635" y="141495"/>
                  </a:cubicBezTo>
                  <a:cubicBezTo>
                    <a:pt x="496635" y="212456"/>
                    <a:pt x="438246" y="271416"/>
                    <a:pt x="364142" y="275035"/>
                  </a:cubicBezTo>
                  <a:cubicBezTo>
                    <a:pt x="324613" y="276940"/>
                    <a:pt x="172594" y="276750"/>
                    <a:pt x="136304" y="275131"/>
                  </a:cubicBezTo>
                  <a:close/>
                </a:path>
              </a:pathLst>
            </a:custGeom>
            <a:solidFill>
              <a:srgbClr val="F2672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1" name="Google Shape;1501;p44"/>
            <p:cNvSpPr/>
            <p:nvPr/>
          </p:nvSpPr>
          <p:spPr>
            <a:xfrm>
              <a:off x="5646081" y="3438135"/>
              <a:ext cx="1738971" cy="117266"/>
            </a:xfrm>
            <a:custGeom>
              <a:rect b="b" l="l" r="r" t="t"/>
              <a:pathLst>
                <a:path extrusionOk="0" h="117266" w="1738971">
                  <a:moveTo>
                    <a:pt x="1312721" y="215"/>
                  </a:moveTo>
                  <a:cubicBezTo>
                    <a:pt x="1374443" y="596"/>
                    <a:pt x="1614949" y="405"/>
                    <a:pt x="1673433" y="310"/>
                  </a:cubicBezTo>
                  <a:cubicBezTo>
                    <a:pt x="1712390" y="215"/>
                    <a:pt x="1738489" y="16407"/>
                    <a:pt x="1738965" y="57936"/>
                  </a:cubicBezTo>
                  <a:cubicBezTo>
                    <a:pt x="1739441" y="99751"/>
                    <a:pt x="1713057" y="116515"/>
                    <a:pt x="1674481" y="116610"/>
                  </a:cubicBezTo>
                  <a:cubicBezTo>
                    <a:pt x="1552656" y="116991"/>
                    <a:pt x="1430831" y="116991"/>
                    <a:pt x="1309006" y="116515"/>
                  </a:cubicBezTo>
                  <a:cubicBezTo>
                    <a:pt x="1269954" y="116420"/>
                    <a:pt x="1243855" y="97656"/>
                    <a:pt x="1245379" y="56793"/>
                  </a:cubicBezTo>
                  <a:cubicBezTo>
                    <a:pt x="1246808" y="16312"/>
                    <a:pt x="1273764" y="-71"/>
                    <a:pt x="1312721" y="215"/>
                  </a:cubicBezTo>
                  <a:close/>
                  <a:moveTo>
                    <a:pt x="695501" y="119"/>
                  </a:moveTo>
                  <a:cubicBezTo>
                    <a:pt x="812563" y="882"/>
                    <a:pt x="929626" y="119"/>
                    <a:pt x="1046783" y="501"/>
                  </a:cubicBezTo>
                  <a:cubicBezTo>
                    <a:pt x="1092217" y="691"/>
                    <a:pt x="1118411" y="22027"/>
                    <a:pt x="1119078" y="57651"/>
                  </a:cubicBezTo>
                  <a:cubicBezTo>
                    <a:pt x="1119745" y="93465"/>
                    <a:pt x="1094027" y="116039"/>
                    <a:pt x="1048783" y="116706"/>
                  </a:cubicBezTo>
                  <a:cubicBezTo>
                    <a:pt x="988585" y="117468"/>
                    <a:pt x="751222" y="117468"/>
                    <a:pt x="692739" y="116610"/>
                  </a:cubicBezTo>
                  <a:cubicBezTo>
                    <a:pt x="646352" y="115943"/>
                    <a:pt x="621682" y="94703"/>
                    <a:pt x="624064" y="57269"/>
                  </a:cubicBezTo>
                  <a:cubicBezTo>
                    <a:pt x="626921" y="13264"/>
                    <a:pt x="655020" y="-166"/>
                    <a:pt x="695501" y="119"/>
                  </a:cubicBezTo>
                  <a:close/>
                  <a:moveTo>
                    <a:pt x="249874" y="0"/>
                  </a:moveTo>
                  <a:cubicBezTo>
                    <a:pt x="324122" y="0"/>
                    <a:pt x="398178" y="166"/>
                    <a:pt x="427468" y="500"/>
                  </a:cubicBezTo>
                  <a:cubicBezTo>
                    <a:pt x="470045" y="976"/>
                    <a:pt x="500811" y="26599"/>
                    <a:pt x="497191" y="60508"/>
                  </a:cubicBezTo>
                  <a:cubicBezTo>
                    <a:pt x="492905" y="100036"/>
                    <a:pt x="468045" y="117181"/>
                    <a:pt x="428611" y="116991"/>
                  </a:cubicBezTo>
                  <a:cubicBezTo>
                    <a:pt x="308215" y="116419"/>
                    <a:pt x="187819" y="116515"/>
                    <a:pt x="67423" y="116896"/>
                  </a:cubicBezTo>
                  <a:cubicBezTo>
                    <a:pt x="27799" y="116991"/>
                    <a:pt x="3320" y="98703"/>
                    <a:pt x="177" y="59174"/>
                  </a:cubicBezTo>
                  <a:cubicBezTo>
                    <a:pt x="-2586" y="24503"/>
                    <a:pt x="27132" y="881"/>
                    <a:pt x="71138" y="500"/>
                  </a:cubicBezTo>
                  <a:cubicBezTo>
                    <a:pt x="101189" y="166"/>
                    <a:pt x="175627" y="0"/>
                    <a:pt x="249874" y="0"/>
                  </a:cubicBezTo>
                  <a:close/>
                </a:path>
              </a:pathLst>
            </a:custGeom>
            <a:solidFill>
              <a:srgbClr val="FFCD0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2" name="Google Shape;1502;p44"/>
            <p:cNvSpPr/>
            <p:nvPr/>
          </p:nvSpPr>
          <p:spPr>
            <a:xfrm>
              <a:off x="6159894" y="2458773"/>
              <a:ext cx="711755" cy="712972"/>
            </a:xfrm>
            <a:custGeom>
              <a:rect b="b" l="l" r="r" t="t"/>
              <a:pathLst>
                <a:path extrusionOk="0" h="712972" w="711755">
                  <a:moveTo>
                    <a:pt x="580214" y="162617"/>
                  </a:moveTo>
                  <a:cubicBezTo>
                    <a:pt x="497252" y="264154"/>
                    <a:pt x="420290" y="356260"/>
                    <a:pt x="346185" y="450653"/>
                  </a:cubicBezTo>
                  <a:cubicBezTo>
                    <a:pt x="327707" y="474084"/>
                    <a:pt x="316563" y="473894"/>
                    <a:pt x="293893" y="457987"/>
                  </a:cubicBezTo>
                  <a:cubicBezTo>
                    <a:pt x="250364" y="427317"/>
                    <a:pt x="204358" y="400266"/>
                    <a:pt x="159400" y="371786"/>
                  </a:cubicBezTo>
                  <a:cubicBezTo>
                    <a:pt x="157876" y="373310"/>
                    <a:pt x="156352" y="374929"/>
                    <a:pt x="154828" y="376739"/>
                  </a:cubicBezTo>
                  <a:cubicBezTo>
                    <a:pt x="205310" y="439604"/>
                    <a:pt x="256650" y="501802"/>
                    <a:pt x="305704" y="565715"/>
                  </a:cubicBezTo>
                  <a:cubicBezTo>
                    <a:pt x="324754" y="590575"/>
                    <a:pt x="333136" y="597528"/>
                    <a:pt x="352091" y="563715"/>
                  </a:cubicBezTo>
                  <a:cubicBezTo>
                    <a:pt x="412193" y="456368"/>
                    <a:pt x="476487" y="351403"/>
                    <a:pt x="538305" y="245008"/>
                  </a:cubicBezTo>
                  <a:cubicBezTo>
                    <a:pt x="551925" y="221672"/>
                    <a:pt x="570880" y="200622"/>
                    <a:pt x="580214" y="162617"/>
                  </a:cubicBezTo>
                  <a:close/>
                  <a:moveTo>
                    <a:pt x="356949" y="26"/>
                  </a:moveTo>
                  <a:cubicBezTo>
                    <a:pt x="553068" y="-2355"/>
                    <a:pt x="711755" y="159284"/>
                    <a:pt x="711755" y="356451"/>
                  </a:cubicBezTo>
                  <a:cubicBezTo>
                    <a:pt x="711755" y="554381"/>
                    <a:pt x="554021" y="712877"/>
                    <a:pt x="357139" y="712972"/>
                  </a:cubicBezTo>
                  <a:cubicBezTo>
                    <a:pt x="161686" y="712972"/>
                    <a:pt x="-3192" y="552000"/>
                    <a:pt x="47" y="357309"/>
                  </a:cubicBezTo>
                  <a:cubicBezTo>
                    <a:pt x="3381" y="156903"/>
                    <a:pt x="148923" y="2502"/>
                    <a:pt x="356949" y="2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03" name="Google Shape;1503;p44"/>
            <p:cNvGrpSpPr/>
            <p:nvPr/>
          </p:nvGrpSpPr>
          <p:grpSpPr>
            <a:xfrm>
              <a:off x="5782294" y="374253"/>
              <a:ext cx="1450887" cy="1470731"/>
              <a:chOff x="5782294" y="374253"/>
              <a:chExt cx="1450887" cy="1470731"/>
            </a:xfrm>
          </p:grpSpPr>
          <p:sp>
            <p:nvSpPr>
              <p:cNvPr id="1504" name="Google Shape;1504;p44"/>
              <p:cNvSpPr/>
              <p:nvPr/>
            </p:nvSpPr>
            <p:spPr>
              <a:xfrm>
                <a:off x="5782294" y="374253"/>
                <a:ext cx="1450887" cy="1470731"/>
              </a:xfrm>
              <a:custGeom>
                <a:rect b="b" l="l" r="r" t="t"/>
                <a:pathLst>
                  <a:path extrusionOk="0" h="1470731" w="1450887">
                    <a:moveTo>
                      <a:pt x="1450067" y="13811"/>
                    </a:moveTo>
                    <a:cubicBezTo>
                      <a:pt x="1439780" y="22765"/>
                      <a:pt x="1429207" y="31814"/>
                      <a:pt x="1418920" y="41053"/>
                    </a:cubicBezTo>
                    <a:cubicBezTo>
                      <a:pt x="1369485" y="85439"/>
                      <a:pt x="1367866" y="86868"/>
                      <a:pt x="1324718" y="36671"/>
                    </a:cubicBezTo>
                    <a:cubicBezTo>
                      <a:pt x="1302048" y="10287"/>
                      <a:pt x="1285379" y="4572"/>
                      <a:pt x="1263281" y="34481"/>
                    </a:cubicBezTo>
                    <a:cubicBezTo>
                      <a:pt x="1257757" y="41910"/>
                      <a:pt x="1247755" y="46006"/>
                      <a:pt x="1242040" y="53340"/>
                    </a:cubicBezTo>
                    <a:cubicBezTo>
                      <a:pt x="1216418" y="86011"/>
                      <a:pt x="1195749" y="83915"/>
                      <a:pt x="1167746" y="52483"/>
                    </a:cubicBezTo>
                    <a:cubicBezTo>
                      <a:pt x="1124311" y="3810"/>
                      <a:pt x="1120787" y="4667"/>
                      <a:pt x="1075067" y="54673"/>
                    </a:cubicBezTo>
                    <a:cubicBezTo>
                      <a:pt x="1051922" y="80010"/>
                      <a:pt x="1035824" y="86392"/>
                      <a:pt x="1006678" y="60865"/>
                    </a:cubicBezTo>
                    <a:cubicBezTo>
                      <a:pt x="943622" y="5620"/>
                      <a:pt x="940860" y="5906"/>
                      <a:pt x="879043" y="62294"/>
                    </a:cubicBezTo>
                    <a:cubicBezTo>
                      <a:pt x="855992" y="83249"/>
                      <a:pt x="843514" y="83058"/>
                      <a:pt x="821988" y="61341"/>
                    </a:cubicBezTo>
                    <a:cubicBezTo>
                      <a:pt x="766362" y="5334"/>
                      <a:pt x="764362" y="5429"/>
                      <a:pt x="706354" y="62484"/>
                    </a:cubicBezTo>
                    <a:cubicBezTo>
                      <a:pt x="686257" y="82296"/>
                      <a:pt x="672064" y="87249"/>
                      <a:pt x="653872" y="62579"/>
                    </a:cubicBezTo>
                    <a:cubicBezTo>
                      <a:pt x="648538" y="55436"/>
                      <a:pt x="639489" y="50959"/>
                      <a:pt x="632155" y="45339"/>
                    </a:cubicBezTo>
                    <a:cubicBezTo>
                      <a:pt x="632155" y="45339"/>
                      <a:pt x="632155" y="45339"/>
                      <a:pt x="632155" y="45339"/>
                    </a:cubicBezTo>
                    <a:cubicBezTo>
                      <a:pt x="616248" y="11906"/>
                      <a:pt x="601198" y="2858"/>
                      <a:pt x="568147" y="33338"/>
                    </a:cubicBezTo>
                    <a:cubicBezTo>
                      <a:pt x="506329" y="90392"/>
                      <a:pt x="504043" y="87916"/>
                      <a:pt x="442512" y="31623"/>
                    </a:cubicBezTo>
                    <a:cubicBezTo>
                      <a:pt x="441369" y="30575"/>
                      <a:pt x="440035" y="29623"/>
                      <a:pt x="439083" y="28385"/>
                    </a:cubicBezTo>
                    <a:cubicBezTo>
                      <a:pt x="421557" y="5715"/>
                      <a:pt x="407269" y="8382"/>
                      <a:pt x="385457" y="27337"/>
                    </a:cubicBezTo>
                    <a:cubicBezTo>
                      <a:pt x="318496" y="85725"/>
                      <a:pt x="317353" y="84487"/>
                      <a:pt x="245440" y="31337"/>
                    </a:cubicBezTo>
                    <a:cubicBezTo>
                      <a:pt x="239058" y="26670"/>
                      <a:pt x="232962" y="21622"/>
                      <a:pt x="226961" y="16478"/>
                    </a:cubicBezTo>
                    <a:cubicBezTo>
                      <a:pt x="217341" y="8287"/>
                      <a:pt x="207149" y="5620"/>
                      <a:pt x="197529" y="15526"/>
                    </a:cubicBezTo>
                    <a:cubicBezTo>
                      <a:pt x="131616" y="82487"/>
                      <a:pt x="66655" y="93536"/>
                      <a:pt x="2266" y="0"/>
                    </a:cubicBezTo>
                    <a:cubicBezTo>
                      <a:pt x="2266" y="144590"/>
                      <a:pt x="-4782" y="1211771"/>
                      <a:pt x="5981" y="1404366"/>
                    </a:cubicBezTo>
                    <a:cubicBezTo>
                      <a:pt x="9886" y="1473422"/>
                      <a:pt x="4648" y="1471613"/>
                      <a:pt x="38461" y="1470374"/>
                    </a:cubicBezTo>
                    <a:cubicBezTo>
                      <a:pt x="101041" y="1468946"/>
                      <a:pt x="1191463" y="1400461"/>
                      <a:pt x="1360341" y="1388364"/>
                    </a:cubicBezTo>
                    <a:cubicBezTo>
                      <a:pt x="1459972" y="1381220"/>
                      <a:pt x="1451305" y="1392841"/>
                      <a:pt x="1450257" y="1296162"/>
                    </a:cubicBezTo>
                    <a:cubicBezTo>
                      <a:pt x="1448923" y="1172528"/>
                      <a:pt x="1450067" y="299657"/>
                      <a:pt x="1450067" y="13811"/>
                    </a:cubicBezTo>
                    <a:close/>
                  </a:path>
                </a:pathLst>
              </a:custGeom>
              <a:solidFill>
                <a:srgbClr val="E5E4E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5" name="Google Shape;1505;p44"/>
              <p:cNvSpPr/>
              <p:nvPr/>
            </p:nvSpPr>
            <p:spPr>
              <a:xfrm>
                <a:off x="5913882" y="600471"/>
                <a:ext cx="1152648" cy="1123283"/>
              </a:xfrm>
              <a:custGeom>
                <a:rect b="b" l="l" r="r" t="t"/>
                <a:pathLst>
                  <a:path extrusionOk="0" h="1123283" w="1152648">
                    <a:moveTo>
                      <a:pt x="491802" y="1095661"/>
                    </a:moveTo>
                    <a:lnTo>
                      <a:pt x="935572" y="1095661"/>
                    </a:lnTo>
                    <a:cubicBezTo>
                      <a:pt x="943192" y="1095661"/>
                      <a:pt x="949383" y="1101852"/>
                      <a:pt x="949383" y="1109472"/>
                    </a:cubicBezTo>
                    <a:cubicBezTo>
                      <a:pt x="949383" y="1117092"/>
                      <a:pt x="943192" y="1123283"/>
                      <a:pt x="935572" y="1123283"/>
                    </a:cubicBezTo>
                    <a:lnTo>
                      <a:pt x="491802" y="1123283"/>
                    </a:lnTo>
                    <a:cubicBezTo>
                      <a:pt x="484182" y="1123283"/>
                      <a:pt x="477991" y="1117092"/>
                      <a:pt x="477991" y="1109472"/>
                    </a:cubicBezTo>
                    <a:cubicBezTo>
                      <a:pt x="477991" y="1101852"/>
                      <a:pt x="484182" y="1095661"/>
                      <a:pt x="491802" y="1095661"/>
                    </a:cubicBezTo>
                    <a:close/>
                    <a:moveTo>
                      <a:pt x="15171" y="1095661"/>
                    </a:moveTo>
                    <a:lnTo>
                      <a:pt x="422937" y="1095661"/>
                    </a:lnTo>
                    <a:cubicBezTo>
                      <a:pt x="430556" y="1095661"/>
                      <a:pt x="436748" y="1101852"/>
                      <a:pt x="436748" y="1109472"/>
                    </a:cubicBezTo>
                    <a:cubicBezTo>
                      <a:pt x="436748" y="1117092"/>
                      <a:pt x="430556" y="1123283"/>
                      <a:pt x="422937" y="1123283"/>
                    </a:cubicBezTo>
                    <a:lnTo>
                      <a:pt x="15171" y="1123283"/>
                    </a:lnTo>
                    <a:cubicBezTo>
                      <a:pt x="7551" y="1123283"/>
                      <a:pt x="1360" y="1117092"/>
                      <a:pt x="1360" y="1109472"/>
                    </a:cubicBezTo>
                    <a:cubicBezTo>
                      <a:pt x="1360" y="1101852"/>
                      <a:pt x="7551" y="1095661"/>
                      <a:pt x="15171" y="1095661"/>
                    </a:cubicBezTo>
                    <a:close/>
                    <a:moveTo>
                      <a:pt x="491802" y="1016889"/>
                    </a:moveTo>
                    <a:lnTo>
                      <a:pt x="935572" y="1016889"/>
                    </a:lnTo>
                    <a:cubicBezTo>
                      <a:pt x="943192" y="1016889"/>
                      <a:pt x="949383" y="1023080"/>
                      <a:pt x="949383" y="1030700"/>
                    </a:cubicBezTo>
                    <a:cubicBezTo>
                      <a:pt x="949383" y="1038320"/>
                      <a:pt x="943192" y="1044512"/>
                      <a:pt x="935572" y="1044512"/>
                    </a:cubicBezTo>
                    <a:lnTo>
                      <a:pt x="491802" y="1044512"/>
                    </a:lnTo>
                    <a:cubicBezTo>
                      <a:pt x="484182" y="1044512"/>
                      <a:pt x="477991" y="1038320"/>
                      <a:pt x="477991" y="1030700"/>
                    </a:cubicBezTo>
                    <a:cubicBezTo>
                      <a:pt x="477991" y="1023080"/>
                      <a:pt x="484182" y="1016889"/>
                      <a:pt x="491802" y="1016889"/>
                    </a:cubicBezTo>
                    <a:close/>
                    <a:moveTo>
                      <a:pt x="15171" y="1016889"/>
                    </a:moveTo>
                    <a:lnTo>
                      <a:pt x="422937" y="1016889"/>
                    </a:lnTo>
                    <a:cubicBezTo>
                      <a:pt x="430556" y="1016889"/>
                      <a:pt x="436748" y="1023080"/>
                      <a:pt x="436748" y="1030700"/>
                    </a:cubicBezTo>
                    <a:cubicBezTo>
                      <a:pt x="436748" y="1038320"/>
                      <a:pt x="430556" y="1044512"/>
                      <a:pt x="422937" y="1044512"/>
                    </a:cubicBezTo>
                    <a:lnTo>
                      <a:pt x="15171" y="1044512"/>
                    </a:lnTo>
                    <a:cubicBezTo>
                      <a:pt x="7551" y="1044512"/>
                      <a:pt x="1360" y="1038320"/>
                      <a:pt x="1360" y="1030700"/>
                    </a:cubicBezTo>
                    <a:cubicBezTo>
                      <a:pt x="1360" y="1023080"/>
                      <a:pt x="7551" y="1016889"/>
                      <a:pt x="15171" y="1016889"/>
                    </a:cubicBezTo>
                    <a:close/>
                    <a:moveTo>
                      <a:pt x="491802" y="938022"/>
                    </a:moveTo>
                    <a:lnTo>
                      <a:pt x="935572" y="938022"/>
                    </a:lnTo>
                    <a:cubicBezTo>
                      <a:pt x="943192" y="938022"/>
                      <a:pt x="949383" y="944213"/>
                      <a:pt x="949383" y="951833"/>
                    </a:cubicBezTo>
                    <a:cubicBezTo>
                      <a:pt x="949383" y="959453"/>
                      <a:pt x="943192" y="965644"/>
                      <a:pt x="935572" y="965644"/>
                    </a:cubicBezTo>
                    <a:lnTo>
                      <a:pt x="491802" y="965644"/>
                    </a:lnTo>
                    <a:cubicBezTo>
                      <a:pt x="484182" y="965644"/>
                      <a:pt x="477991" y="959453"/>
                      <a:pt x="477991" y="951833"/>
                    </a:cubicBezTo>
                    <a:cubicBezTo>
                      <a:pt x="477991" y="944213"/>
                      <a:pt x="484182" y="938022"/>
                      <a:pt x="491802" y="938022"/>
                    </a:cubicBezTo>
                    <a:close/>
                    <a:moveTo>
                      <a:pt x="491802" y="859250"/>
                    </a:moveTo>
                    <a:lnTo>
                      <a:pt x="935572" y="859250"/>
                    </a:lnTo>
                    <a:cubicBezTo>
                      <a:pt x="943192" y="859250"/>
                      <a:pt x="949383" y="865441"/>
                      <a:pt x="949383" y="873061"/>
                    </a:cubicBezTo>
                    <a:cubicBezTo>
                      <a:pt x="949383" y="880681"/>
                      <a:pt x="943192" y="886873"/>
                      <a:pt x="935572" y="886873"/>
                    </a:cubicBezTo>
                    <a:lnTo>
                      <a:pt x="491802" y="886873"/>
                    </a:lnTo>
                    <a:cubicBezTo>
                      <a:pt x="484182" y="886873"/>
                      <a:pt x="477991" y="880681"/>
                      <a:pt x="477991" y="873061"/>
                    </a:cubicBezTo>
                    <a:cubicBezTo>
                      <a:pt x="477991" y="865441"/>
                      <a:pt x="484182" y="859250"/>
                      <a:pt x="491802" y="859250"/>
                    </a:cubicBezTo>
                    <a:close/>
                    <a:moveTo>
                      <a:pt x="15171" y="859250"/>
                    </a:moveTo>
                    <a:lnTo>
                      <a:pt x="422937" y="859250"/>
                    </a:lnTo>
                    <a:cubicBezTo>
                      <a:pt x="430556" y="859250"/>
                      <a:pt x="436748" y="865441"/>
                      <a:pt x="436748" y="873061"/>
                    </a:cubicBezTo>
                    <a:cubicBezTo>
                      <a:pt x="436748" y="880681"/>
                      <a:pt x="430556" y="886873"/>
                      <a:pt x="422937" y="886873"/>
                    </a:cubicBezTo>
                    <a:lnTo>
                      <a:pt x="15171" y="886873"/>
                    </a:lnTo>
                    <a:cubicBezTo>
                      <a:pt x="7551" y="886873"/>
                      <a:pt x="1360" y="880681"/>
                      <a:pt x="1360" y="873061"/>
                    </a:cubicBezTo>
                    <a:cubicBezTo>
                      <a:pt x="1360" y="865441"/>
                      <a:pt x="7551" y="859250"/>
                      <a:pt x="15171" y="859250"/>
                    </a:cubicBezTo>
                    <a:close/>
                    <a:moveTo>
                      <a:pt x="491802" y="780479"/>
                    </a:moveTo>
                    <a:lnTo>
                      <a:pt x="935572" y="780479"/>
                    </a:lnTo>
                    <a:cubicBezTo>
                      <a:pt x="943192" y="780479"/>
                      <a:pt x="949383" y="786670"/>
                      <a:pt x="949383" y="794290"/>
                    </a:cubicBezTo>
                    <a:cubicBezTo>
                      <a:pt x="949383" y="801815"/>
                      <a:pt x="943192" y="808101"/>
                      <a:pt x="935572" y="808101"/>
                    </a:cubicBezTo>
                    <a:lnTo>
                      <a:pt x="491802" y="808101"/>
                    </a:lnTo>
                    <a:cubicBezTo>
                      <a:pt x="484182" y="808101"/>
                      <a:pt x="477991" y="801910"/>
                      <a:pt x="477991" y="794290"/>
                    </a:cubicBezTo>
                    <a:cubicBezTo>
                      <a:pt x="477991" y="786670"/>
                      <a:pt x="484182" y="780479"/>
                      <a:pt x="491802" y="780479"/>
                    </a:cubicBezTo>
                    <a:close/>
                    <a:moveTo>
                      <a:pt x="15171" y="780479"/>
                    </a:moveTo>
                    <a:lnTo>
                      <a:pt x="422937" y="780479"/>
                    </a:lnTo>
                    <a:cubicBezTo>
                      <a:pt x="430556" y="780479"/>
                      <a:pt x="436748" y="786670"/>
                      <a:pt x="436748" y="794290"/>
                    </a:cubicBezTo>
                    <a:cubicBezTo>
                      <a:pt x="436748" y="801815"/>
                      <a:pt x="430556" y="808101"/>
                      <a:pt x="422937" y="808101"/>
                    </a:cubicBezTo>
                    <a:lnTo>
                      <a:pt x="15171" y="808101"/>
                    </a:lnTo>
                    <a:cubicBezTo>
                      <a:pt x="7551" y="808101"/>
                      <a:pt x="1360" y="801910"/>
                      <a:pt x="1360" y="794290"/>
                    </a:cubicBezTo>
                    <a:cubicBezTo>
                      <a:pt x="1360" y="786670"/>
                      <a:pt x="7551" y="780479"/>
                      <a:pt x="15171" y="780479"/>
                    </a:cubicBezTo>
                    <a:close/>
                    <a:moveTo>
                      <a:pt x="15171" y="698754"/>
                    </a:moveTo>
                    <a:lnTo>
                      <a:pt x="626105" y="698754"/>
                    </a:lnTo>
                    <a:cubicBezTo>
                      <a:pt x="633725" y="698754"/>
                      <a:pt x="639916" y="704945"/>
                      <a:pt x="639916" y="712565"/>
                    </a:cubicBezTo>
                    <a:cubicBezTo>
                      <a:pt x="640011" y="720185"/>
                      <a:pt x="633725" y="726377"/>
                      <a:pt x="626105" y="726377"/>
                    </a:cubicBezTo>
                    <a:lnTo>
                      <a:pt x="15171" y="726377"/>
                    </a:lnTo>
                    <a:cubicBezTo>
                      <a:pt x="7551" y="726377"/>
                      <a:pt x="1360" y="720185"/>
                      <a:pt x="1360" y="712565"/>
                    </a:cubicBezTo>
                    <a:cubicBezTo>
                      <a:pt x="1360" y="704945"/>
                      <a:pt x="7551" y="698754"/>
                      <a:pt x="15171" y="698754"/>
                    </a:cubicBezTo>
                    <a:close/>
                    <a:moveTo>
                      <a:pt x="491802" y="619982"/>
                    </a:moveTo>
                    <a:lnTo>
                      <a:pt x="935572" y="619982"/>
                    </a:lnTo>
                    <a:cubicBezTo>
                      <a:pt x="943192" y="619982"/>
                      <a:pt x="949383" y="626173"/>
                      <a:pt x="949383" y="633793"/>
                    </a:cubicBezTo>
                    <a:cubicBezTo>
                      <a:pt x="949383" y="641318"/>
                      <a:pt x="943192" y="647605"/>
                      <a:pt x="935572" y="647605"/>
                    </a:cubicBezTo>
                    <a:lnTo>
                      <a:pt x="491802" y="647605"/>
                    </a:lnTo>
                    <a:cubicBezTo>
                      <a:pt x="484182" y="647605"/>
                      <a:pt x="477991" y="641413"/>
                      <a:pt x="477991" y="633793"/>
                    </a:cubicBezTo>
                    <a:cubicBezTo>
                      <a:pt x="477991" y="626173"/>
                      <a:pt x="484182" y="619982"/>
                      <a:pt x="491802" y="619982"/>
                    </a:cubicBezTo>
                    <a:close/>
                    <a:moveTo>
                      <a:pt x="15171" y="619982"/>
                    </a:moveTo>
                    <a:lnTo>
                      <a:pt x="422937" y="619982"/>
                    </a:lnTo>
                    <a:cubicBezTo>
                      <a:pt x="430556" y="619982"/>
                      <a:pt x="436748" y="626173"/>
                      <a:pt x="436748" y="633793"/>
                    </a:cubicBezTo>
                    <a:cubicBezTo>
                      <a:pt x="436748" y="641318"/>
                      <a:pt x="430556" y="647605"/>
                      <a:pt x="422937" y="647605"/>
                    </a:cubicBezTo>
                    <a:lnTo>
                      <a:pt x="15171" y="647605"/>
                    </a:lnTo>
                    <a:cubicBezTo>
                      <a:pt x="7551" y="647605"/>
                      <a:pt x="1360" y="641413"/>
                      <a:pt x="1360" y="633793"/>
                    </a:cubicBezTo>
                    <a:cubicBezTo>
                      <a:pt x="1360" y="626173"/>
                      <a:pt x="7551" y="619982"/>
                      <a:pt x="15171" y="619982"/>
                    </a:cubicBezTo>
                    <a:close/>
                    <a:moveTo>
                      <a:pt x="491802" y="541115"/>
                    </a:moveTo>
                    <a:lnTo>
                      <a:pt x="935572" y="541115"/>
                    </a:lnTo>
                    <a:cubicBezTo>
                      <a:pt x="943192" y="541115"/>
                      <a:pt x="949383" y="547306"/>
                      <a:pt x="949383" y="554926"/>
                    </a:cubicBezTo>
                    <a:cubicBezTo>
                      <a:pt x="949383" y="562546"/>
                      <a:pt x="943192" y="568738"/>
                      <a:pt x="935572" y="568738"/>
                    </a:cubicBezTo>
                    <a:lnTo>
                      <a:pt x="491802" y="568738"/>
                    </a:lnTo>
                    <a:cubicBezTo>
                      <a:pt x="484182" y="568738"/>
                      <a:pt x="477991" y="562546"/>
                      <a:pt x="477991" y="554926"/>
                    </a:cubicBezTo>
                    <a:cubicBezTo>
                      <a:pt x="477991" y="547306"/>
                      <a:pt x="484182" y="541115"/>
                      <a:pt x="491802" y="541115"/>
                    </a:cubicBezTo>
                    <a:close/>
                    <a:moveTo>
                      <a:pt x="15171" y="541115"/>
                    </a:moveTo>
                    <a:lnTo>
                      <a:pt x="422937" y="541115"/>
                    </a:lnTo>
                    <a:cubicBezTo>
                      <a:pt x="430556" y="541115"/>
                      <a:pt x="436748" y="547306"/>
                      <a:pt x="436748" y="554926"/>
                    </a:cubicBezTo>
                    <a:cubicBezTo>
                      <a:pt x="436748" y="562546"/>
                      <a:pt x="430556" y="568738"/>
                      <a:pt x="422937" y="568738"/>
                    </a:cubicBezTo>
                    <a:lnTo>
                      <a:pt x="15171" y="568738"/>
                    </a:lnTo>
                    <a:cubicBezTo>
                      <a:pt x="7551" y="568738"/>
                      <a:pt x="1360" y="562546"/>
                      <a:pt x="1360" y="554926"/>
                    </a:cubicBezTo>
                    <a:cubicBezTo>
                      <a:pt x="1360" y="547306"/>
                      <a:pt x="7551" y="541115"/>
                      <a:pt x="15171" y="541115"/>
                    </a:cubicBezTo>
                    <a:close/>
                    <a:moveTo>
                      <a:pt x="491802" y="462344"/>
                    </a:moveTo>
                    <a:lnTo>
                      <a:pt x="935572" y="462344"/>
                    </a:lnTo>
                    <a:cubicBezTo>
                      <a:pt x="943192" y="462344"/>
                      <a:pt x="949383" y="468535"/>
                      <a:pt x="949383" y="476155"/>
                    </a:cubicBezTo>
                    <a:cubicBezTo>
                      <a:pt x="949383" y="483775"/>
                      <a:pt x="943192" y="489967"/>
                      <a:pt x="935572" y="489967"/>
                    </a:cubicBezTo>
                    <a:lnTo>
                      <a:pt x="491802" y="489967"/>
                    </a:lnTo>
                    <a:cubicBezTo>
                      <a:pt x="484182" y="489967"/>
                      <a:pt x="477991" y="483775"/>
                      <a:pt x="477991" y="476155"/>
                    </a:cubicBezTo>
                    <a:cubicBezTo>
                      <a:pt x="477991" y="468535"/>
                      <a:pt x="484182" y="462344"/>
                      <a:pt x="491802" y="462344"/>
                    </a:cubicBezTo>
                    <a:close/>
                    <a:moveTo>
                      <a:pt x="15171" y="462344"/>
                    </a:moveTo>
                    <a:lnTo>
                      <a:pt x="422937" y="462344"/>
                    </a:lnTo>
                    <a:cubicBezTo>
                      <a:pt x="430556" y="462344"/>
                      <a:pt x="436748" y="468535"/>
                      <a:pt x="436748" y="476155"/>
                    </a:cubicBezTo>
                    <a:cubicBezTo>
                      <a:pt x="436748" y="483775"/>
                      <a:pt x="430556" y="489967"/>
                      <a:pt x="422937" y="489967"/>
                    </a:cubicBezTo>
                    <a:lnTo>
                      <a:pt x="15171" y="489967"/>
                    </a:lnTo>
                    <a:cubicBezTo>
                      <a:pt x="7551" y="489967"/>
                      <a:pt x="1360" y="483775"/>
                      <a:pt x="1360" y="476155"/>
                    </a:cubicBezTo>
                    <a:cubicBezTo>
                      <a:pt x="1360" y="468535"/>
                      <a:pt x="7551" y="462344"/>
                      <a:pt x="15171" y="462344"/>
                    </a:cubicBezTo>
                    <a:close/>
                    <a:moveTo>
                      <a:pt x="491802" y="383477"/>
                    </a:moveTo>
                    <a:lnTo>
                      <a:pt x="935572" y="383477"/>
                    </a:lnTo>
                    <a:cubicBezTo>
                      <a:pt x="943192" y="383477"/>
                      <a:pt x="949383" y="389668"/>
                      <a:pt x="949383" y="397288"/>
                    </a:cubicBezTo>
                    <a:cubicBezTo>
                      <a:pt x="949383" y="404908"/>
                      <a:pt x="943192" y="411100"/>
                      <a:pt x="935572" y="411100"/>
                    </a:cubicBezTo>
                    <a:lnTo>
                      <a:pt x="491802" y="411100"/>
                    </a:lnTo>
                    <a:cubicBezTo>
                      <a:pt x="484182" y="411100"/>
                      <a:pt x="477991" y="404908"/>
                      <a:pt x="477991" y="397288"/>
                    </a:cubicBezTo>
                    <a:cubicBezTo>
                      <a:pt x="477991" y="389668"/>
                      <a:pt x="484182" y="383477"/>
                      <a:pt x="491802" y="383477"/>
                    </a:cubicBezTo>
                    <a:close/>
                    <a:moveTo>
                      <a:pt x="15171" y="383477"/>
                    </a:moveTo>
                    <a:lnTo>
                      <a:pt x="422937" y="383477"/>
                    </a:lnTo>
                    <a:cubicBezTo>
                      <a:pt x="430556" y="383477"/>
                      <a:pt x="436748" y="389668"/>
                      <a:pt x="436748" y="397288"/>
                    </a:cubicBezTo>
                    <a:cubicBezTo>
                      <a:pt x="436748" y="404908"/>
                      <a:pt x="430556" y="411100"/>
                      <a:pt x="422937" y="411100"/>
                    </a:cubicBezTo>
                    <a:lnTo>
                      <a:pt x="15171" y="411100"/>
                    </a:lnTo>
                    <a:cubicBezTo>
                      <a:pt x="7551" y="411100"/>
                      <a:pt x="1360" y="404908"/>
                      <a:pt x="1360" y="397288"/>
                    </a:cubicBezTo>
                    <a:cubicBezTo>
                      <a:pt x="1360" y="389668"/>
                      <a:pt x="7551" y="383477"/>
                      <a:pt x="15171" y="383477"/>
                    </a:cubicBezTo>
                    <a:close/>
                    <a:moveTo>
                      <a:pt x="491802" y="304705"/>
                    </a:moveTo>
                    <a:lnTo>
                      <a:pt x="935572" y="304705"/>
                    </a:lnTo>
                    <a:cubicBezTo>
                      <a:pt x="943192" y="304705"/>
                      <a:pt x="949383" y="310896"/>
                      <a:pt x="949383" y="318516"/>
                    </a:cubicBezTo>
                    <a:cubicBezTo>
                      <a:pt x="949383" y="326136"/>
                      <a:pt x="943192" y="332327"/>
                      <a:pt x="935572" y="332327"/>
                    </a:cubicBezTo>
                    <a:lnTo>
                      <a:pt x="491802" y="332327"/>
                    </a:lnTo>
                    <a:cubicBezTo>
                      <a:pt x="484182" y="332327"/>
                      <a:pt x="477991" y="326136"/>
                      <a:pt x="477991" y="318516"/>
                    </a:cubicBezTo>
                    <a:cubicBezTo>
                      <a:pt x="477991" y="310896"/>
                      <a:pt x="484182" y="304705"/>
                      <a:pt x="491802" y="304705"/>
                    </a:cubicBezTo>
                    <a:close/>
                    <a:moveTo>
                      <a:pt x="218959" y="294632"/>
                    </a:moveTo>
                    <a:cubicBezTo>
                      <a:pt x="282895" y="294823"/>
                      <a:pt x="346784" y="296656"/>
                      <a:pt x="410554" y="303657"/>
                    </a:cubicBezTo>
                    <a:cubicBezTo>
                      <a:pt x="420460" y="304705"/>
                      <a:pt x="436653" y="299943"/>
                      <a:pt x="437224" y="315564"/>
                    </a:cubicBezTo>
                    <a:cubicBezTo>
                      <a:pt x="437796" y="332613"/>
                      <a:pt x="421508" y="332994"/>
                      <a:pt x="409030" y="333090"/>
                    </a:cubicBezTo>
                    <a:cubicBezTo>
                      <a:pt x="345689" y="333375"/>
                      <a:pt x="282252" y="333185"/>
                      <a:pt x="218816" y="333280"/>
                    </a:cubicBezTo>
                    <a:cubicBezTo>
                      <a:pt x="155379" y="333375"/>
                      <a:pt x="91943" y="333566"/>
                      <a:pt x="28506" y="333185"/>
                    </a:cubicBezTo>
                    <a:cubicBezTo>
                      <a:pt x="15648" y="333090"/>
                      <a:pt x="789" y="331375"/>
                      <a:pt x="27" y="314897"/>
                    </a:cubicBezTo>
                    <a:cubicBezTo>
                      <a:pt x="-735" y="297942"/>
                      <a:pt x="14409" y="295370"/>
                      <a:pt x="27078" y="295466"/>
                    </a:cubicBezTo>
                    <a:cubicBezTo>
                      <a:pt x="91038" y="295894"/>
                      <a:pt x="155022" y="294442"/>
                      <a:pt x="218959" y="294632"/>
                    </a:cubicBezTo>
                    <a:close/>
                    <a:moveTo>
                      <a:pt x="14981" y="115253"/>
                    </a:moveTo>
                    <a:lnTo>
                      <a:pt x="1138836" y="115253"/>
                    </a:lnTo>
                    <a:cubicBezTo>
                      <a:pt x="1146456" y="115253"/>
                      <a:pt x="1152647" y="121444"/>
                      <a:pt x="1152647" y="129064"/>
                    </a:cubicBezTo>
                    <a:cubicBezTo>
                      <a:pt x="1152743" y="136684"/>
                      <a:pt x="1146456" y="142876"/>
                      <a:pt x="1138836" y="142876"/>
                    </a:cubicBezTo>
                    <a:lnTo>
                      <a:pt x="14981" y="142876"/>
                    </a:lnTo>
                    <a:cubicBezTo>
                      <a:pt x="7361" y="142876"/>
                      <a:pt x="1170" y="136684"/>
                      <a:pt x="1170" y="129064"/>
                    </a:cubicBezTo>
                    <a:cubicBezTo>
                      <a:pt x="1170" y="121444"/>
                      <a:pt x="7361" y="115253"/>
                      <a:pt x="14981" y="115253"/>
                    </a:cubicBezTo>
                    <a:close/>
                    <a:moveTo>
                      <a:pt x="260154" y="0"/>
                    </a:moveTo>
                    <a:lnTo>
                      <a:pt x="916808" y="0"/>
                    </a:lnTo>
                    <a:cubicBezTo>
                      <a:pt x="937858" y="0"/>
                      <a:pt x="954908" y="17050"/>
                      <a:pt x="954908" y="38100"/>
                    </a:cubicBezTo>
                    <a:cubicBezTo>
                      <a:pt x="954908" y="59150"/>
                      <a:pt x="937858" y="76200"/>
                      <a:pt x="916808" y="76200"/>
                    </a:cubicBezTo>
                    <a:lnTo>
                      <a:pt x="260154" y="76200"/>
                    </a:lnTo>
                    <a:cubicBezTo>
                      <a:pt x="239104" y="76200"/>
                      <a:pt x="222054" y="59150"/>
                      <a:pt x="222054" y="38100"/>
                    </a:cubicBezTo>
                    <a:cubicBezTo>
                      <a:pt x="222054" y="17050"/>
                      <a:pt x="239104" y="0"/>
                      <a:pt x="260154" y="0"/>
                    </a:cubicBezTo>
                    <a:close/>
                  </a:path>
                </a:pathLst>
              </a:custGeom>
              <a:solidFill>
                <a:srgbClr val="CDCDC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506" name="Google Shape;1506;p44"/>
          <p:cNvGrpSpPr/>
          <p:nvPr/>
        </p:nvGrpSpPr>
        <p:grpSpPr>
          <a:xfrm>
            <a:off x="6724086" y="1352790"/>
            <a:ext cx="2607393" cy="1621113"/>
            <a:chOff x="3927385" y="3563515"/>
            <a:chExt cx="2607393" cy="1621113"/>
          </a:xfrm>
        </p:grpSpPr>
        <p:sp>
          <p:nvSpPr>
            <p:cNvPr id="1507" name="Google Shape;1507;p44"/>
            <p:cNvSpPr/>
            <p:nvPr/>
          </p:nvSpPr>
          <p:spPr>
            <a:xfrm>
              <a:off x="3927385" y="3563515"/>
              <a:ext cx="2607393" cy="1621113"/>
            </a:xfrm>
            <a:prstGeom prst="roundRect">
              <a:avLst>
                <a:gd fmla="val 3466" name="adj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19199999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8" name="Google Shape;1508;p44"/>
            <p:cNvSpPr/>
            <p:nvPr/>
          </p:nvSpPr>
          <p:spPr>
            <a:xfrm rot="5400000">
              <a:off x="4334128" y="3823603"/>
              <a:ext cx="215002" cy="80925"/>
            </a:xfrm>
            <a:custGeom>
              <a:rect b="b" l="l" r="r" t="t"/>
              <a:pathLst>
                <a:path extrusionOk="0" h="92084" w="244650">
                  <a:moveTo>
                    <a:pt x="122325" y="0"/>
                  </a:moveTo>
                  <a:cubicBezTo>
                    <a:pt x="149685" y="0"/>
                    <a:pt x="175750" y="5545"/>
                    <a:pt x="199456" y="15572"/>
                  </a:cubicBezTo>
                  <a:lnTo>
                    <a:pt x="244650" y="46042"/>
                  </a:lnTo>
                  <a:lnTo>
                    <a:pt x="199456" y="76512"/>
                  </a:lnTo>
                  <a:cubicBezTo>
                    <a:pt x="175750" y="86539"/>
                    <a:pt x="149685" y="92084"/>
                    <a:pt x="122325" y="92084"/>
                  </a:cubicBezTo>
                  <a:cubicBezTo>
                    <a:pt x="94965" y="92084"/>
                    <a:pt x="68901" y="86539"/>
                    <a:pt x="45194" y="76512"/>
                  </a:cubicBezTo>
                  <a:lnTo>
                    <a:pt x="0" y="46042"/>
                  </a:lnTo>
                  <a:lnTo>
                    <a:pt x="45194" y="15572"/>
                  </a:lnTo>
                  <a:cubicBezTo>
                    <a:pt x="68901" y="5545"/>
                    <a:pt x="94965" y="0"/>
                    <a:pt x="122325" y="0"/>
                  </a:cubicBezTo>
                  <a:close/>
                </a:path>
              </a:pathLst>
            </a:custGeom>
            <a:solidFill>
              <a:srgbClr val="5B0CD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9" name="Google Shape;1509;p44"/>
            <p:cNvSpPr/>
            <p:nvPr/>
          </p:nvSpPr>
          <p:spPr>
            <a:xfrm rot="5400000">
              <a:off x="4421398" y="3710154"/>
              <a:ext cx="348285" cy="307822"/>
            </a:xfrm>
            <a:custGeom>
              <a:rect b="b" l="l" r="r" t="t"/>
              <a:pathLst>
                <a:path extrusionOk="0" h="350270" w="396312">
                  <a:moveTo>
                    <a:pt x="198156" y="0"/>
                  </a:moveTo>
                  <a:cubicBezTo>
                    <a:pt x="307595" y="0"/>
                    <a:pt x="396312" y="88717"/>
                    <a:pt x="396312" y="198156"/>
                  </a:cubicBezTo>
                  <a:cubicBezTo>
                    <a:pt x="396312" y="252875"/>
                    <a:pt x="374133" y="302414"/>
                    <a:pt x="338274" y="338274"/>
                  </a:cubicBezTo>
                  <a:lnTo>
                    <a:pt x="320481" y="350270"/>
                  </a:lnTo>
                  <a:lnTo>
                    <a:pt x="275287" y="319800"/>
                  </a:lnTo>
                  <a:cubicBezTo>
                    <a:pt x="251581" y="309773"/>
                    <a:pt x="225516" y="304228"/>
                    <a:pt x="198156" y="304228"/>
                  </a:cubicBezTo>
                  <a:cubicBezTo>
                    <a:pt x="170796" y="304228"/>
                    <a:pt x="144732" y="309773"/>
                    <a:pt x="121025" y="319800"/>
                  </a:cubicBezTo>
                  <a:lnTo>
                    <a:pt x="75831" y="350270"/>
                  </a:lnTo>
                  <a:lnTo>
                    <a:pt x="58038" y="338274"/>
                  </a:lnTo>
                  <a:cubicBezTo>
                    <a:pt x="22179" y="302414"/>
                    <a:pt x="0" y="252875"/>
                    <a:pt x="0" y="198156"/>
                  </a:cubicBezTo>
                  <a:cubicBezTo>
                    <a:pt x="0" y="88717"/>
                    <a:pt x="88717" y="0"/>
                    <a:pt x="1981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0" name="Google Shape;1510;p44"/>
            <p:cNvSpPr/>
            <p:nvPr/>
          </p:nvSpPr>
          <p:spPr>
            <a:xfrm rot="5400000">
              <a:off x="4113576" y="3710154"/>
              <a:ext cx="348285" cy="307822"/>
            </a:xfrm>
            <a:custGeom>
              <a:rect b="b" l="l" r="r" t="t"/>
              <a:pathLst>
                <a:path extrusionOk="0" h="350270" w="396312">
                  <a:moveTo>
                    <a:pt x="75831" y="0"/>
                  </a:moveTo>
                  <a:lnTo>
                    <a:pt x="121025" y="30470"/>
                  </a:lnTo>
                  <a:cubicBezTo>
                    <a:pt x="144732" y="40497"/>
                    <a:pt x="170796" y="46042"/>
                    <a:pt x="198156" y="46042"/>
                  </a:cubicBezTo>
                  <a:cubicBezTo>
                    <a:pt x="225516" y="46042"/>
                    <a:pt x="251581" y="40497"/>
                    <a:pt x="275287" y="30470"/>
                  </a:cubicBezTo>
                  <a:lnTo>
                    <a:pt x="320481" y="0"/>
                  </a:lnTo>
                  <a:lnTo>
                    <a:pt x="338274" y="11996"/>
                  </a:lnTo>
                  <a:cubicBezTo>
                    <a:pt x="374133" y="47856"/>
                    <a:pt x="396312" y="97395"/>
                    <a:pt x="396312" y="152114"/>
                  </a:cubicBezTo>
                  <a:cubicBezTo>
                    <a:pt x="396312" y="261553"/>
                    <a:pt x="307595" y="350270"/>
                    <a:pt x="198156" y="350270"/>
                  </a:cubicBezTo>
                  <a:cubicBezTo>
                    <a:pt x="88717" y="350270"/>
                    <a:pt x="0" y="261553"/>
                    <a:pt x="0" y="152114"/>
                  </a:cubicBezTo>
                  <a:cubicBezTo>
                    <a:pt x="0" y="97395"/>
                    <a:pt x="22179" y="47856"/>
                    <a:pt x="58038" y="11996"/>
                  </a:cubicBezTo>
                  <a:lnTo>
                    <a:pt x="7583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1" name="Google Shape;1511;p44"/>
            <p:cNvSpPr/>
            <p:nvPr/>
          </p:nvSpPr>
          <p:spPr>
            <a:xfrm rot="5400000">
              <a:off x="4273591" y="4085722"/>
              <a:ext cx="388233" cy="609722"/>
            </a:xfrm>
            <a:custGeom>
              <a:rect b="b" l="l" r="r" t="t"/>
              <a:pathLst>
                <a:path extrusionOk="0" h="693800" w="441769">
                  <a:moveTo>
                    <a:pt x="413575" y="693801"/>
                  </a:moveTo>
                  <a:lnTo>
                    <a:pt x="28194" y="693801"/>
                  </a:lnTo>
                  <a:cubicBezTo>
                    <a:pt x="12668" y="693801"/>
                    <a:pt x="0" y="681228"/>
                    <a:pt x="0" y="665607"/>
                  </a:cubicBezTo>
                  <a:lnTo>
                    <a:pt x="0" y="28194"/>
                  </a:lnTo>
                  <a:cubicBezTo>
                    <a:pt x="0" y="12668"/>
                    <a:pt x="12573" y="0"/>
                    <a:pt x="28194" y="0"/>
                  </a:cubicBezTo>
                  <a:lnTo>
                    <a:pt x="413575" y="0"/>
                  </a:lnTo>
                  <a:cubicBezTo>
                    <a:pt x="429101" y="0"/>
                    <a:pt x="441770" y="12573"/>
                    <a:pt x="441770" y="28194"/>
                  </a:cubicBezTo>
                  <a:lnTo>
                    <a:pt x="441770" y="665607"/>
                  </a:lnTo>
                  <a:cubicBezTo>
                    <a:pt x="441770" y="681133"/>
                    <a:pt x="429101" y="693801"/>
                    <a:pt x="413575" y="693801"/>
                  </a:cubicBezTo>
                  <a:close/>
                </a:path>
              </a:pathLst>
            </a:custGeom>
            <a:solidFill>
              <a:srgbClr val="10A0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2" name="Google Shape;1512;p44"/>
            <p:cNvSpPr/>
            <p:nvPr/>
          </p:nvSpPr>
          <p:spPr>
            <a:xfrm rot="5400000">
              <a:off x="4293270" y="4085722"/>
              <a:ext cx="388233" cy="609722"/>
            </a:xfrm>
            <a:custGeom>
              <a:rect b="b" l="l" r="r" t="t"/>
              <a:pathLst>
                <a:path extrusionOk="0" h="693800" w="441769">
                  <a:moveTo>
                    <a:pt x="413575" y="693801"/>
                  </a:moveTo>
                  <a:lnTo>
                    <a:pt x="28194" y="693801"/>
                  </a:lnTo>
                  <a:cubicBezTo>
                    <a:pt x="12668" y="693801"/>
                    <a:pt x="0" y="681228"/>
                    <a:pt x="0" y="665607"/>
                  </a:cubicBezTo>
                  <a:lnTo>
                    <a:pt x="0" y="28194"/>
                  </a:lnTo>
                  <a:cubicBezTo>
                    <a:pt x="0" y="12668"/>
                    <a:pt x="12573" y="0"/>
                    <a:pt x="28194" y="0"/>
                  </a:cubicBezTo>
                  <a:lnTo>
                    <a:pt x="413575" y="0"/>
                  </a:lnTo>
                  <a:cubicBezTo>
                    <a:pt x="429101" y="0"/>
                    <a:pt x="441770" y="12573"/>
                    <a:pt x="441770" y="28194"/>
                  </a:cubicBezTo>
                  <a:lnTo>
                    <a:pt x="441770" y="665607"/>
                  </a:lnTo>
                  <a:cubicBezTo>
                    <a:pt x="441770" y="681228"/>
                    <a:pt x="429101" y="693801"/>
                    <a:pt x="413575" y="693801"/>
                  </a:cubicBezTo>
                  <a:close/>
                </a:path>
              </a:pathLst>
            </a:custGeom>
            <a:solidFill>
              <a:srgbClr val="DAA12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13" name="Google Shape;1513;p44"/>
            <p:cNvGrpSpPr/>
            <p:nvPr/>
          </p:nvGrpSpPr>
          <p:grpSpPr>
            <a:xfrm rot="5400000">
              <a:off x="4319804" y="4117698"/>
              <a:ext cx="335080" cy="545686"/>
              <a:chOff x="8224103" y="4462192"/>
              <a:chExt cx="381286" cy="620934"/>
            </a:xfrm>
          </p:grpSpPr>
          <p:sp>
            <p:nvSpPr>
              <p:cNvPr id="1514" name="Google Shape;1514;p44"/>
              <p:cNvSpPr/>
              <p:nvPr/>
            </p:nvSpPr>
            <p:spPr>
              <a:xfrm>
                <a:off x="8224103" y="4462287"/>
                <a:ext cx="117633" cy="342709"/>
              </a:xfrm>
              <a:custGeom>
                <a:rect b="b" l="l" r="r" t="t"/>
                <a:pathLst>
                  <a:path extrusionOk="0" h="342709" w="117633">
                    <a:moveTo>
                      <a:pt x="29337" y="342710"/>
                    </a:moveTo>
                    <a:lnTo>
                      <a:pt x="88297" y="342710"/>
                    </a:lnTo>
                    <a:cubicBezTo>
                      <a:pt x="104489" y="342710"/>
                      <a:pt x="117634" y="329565"/>
                      <a:pt x="117634" y="313372"/>
                    </a:cubicBezTo>
                    <a:lnTo>
                      <a:pt x="117634" y="29337"/>
                    </a:lnTo>
                    <a:cubicBezTo>
                      <a:pt x="117634" y="13145"/>
                      <a:pt x="104489" y="0"/>
                      <a:pt x="88297" y="0"/>
                    </a:cubicBez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313372"/>
                    </a:lnTo>
                    <a:cubicBezTo>
                      <a:pt x="0" y="329565"/>
                      <a:pt x="13145" y="342710"/>
                      <a:pt x="29337" y="342710"/>
                    </a:cubicBezTo>
                    <a:close/>
                  </a:path>
                </a:pathLst>
              </a:custGeom>
              <a:solidFill>
                <a:srgbClr val="CB66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5" name="Google Shape;1515;p44"/>
              <p:cNvSpPr/>
              <p:nvPr/>
            </p:nvSpPr>
            <p:spPr>
              <a:xfrm>
                <a:off x="8487089" y="4462192"/>
                <a:ext cx="117633" cy="362426"/>
              </a:xfrm>
              <a:custGeom>
                <a:rect b="b" l="l" r="r" t="t"/>
                <a:pathLst>
                  <a:path extrusionOk="0" h="362426" w="117633">
                    <a:moveTo>
                      <a:pt x="29337" y="362426"/>
                    </a:moveTo>
                    <a:lnTo>
                      <a:pt x="88297" y="362426"/>
                    </a:lnTo>
                    <a:cubicBezTo>
                      <a:pt x="104489" y="362426"/>
                      <a:pt x="117634" y="349282"/>
                      <a:pt x="117634" y="333089"/>
                    </a:cubicBezTo>
                    <a:lnTo>
                      <a:pt x="117634" y="29337"/>
                    </a:lnTo>
                    <a:cubicBezTo>
                      <a:pt x="117634" y="13145"/>
                      <a:pt x="104489" y="0"/>
                      <a:pt x="88297" y="0"/>
                    </a:cubicBez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333089"/>
                    </a:lnTo>
                    <a:cubicBezTo>
                      <a:pt x="0" y="349282"/>
                      <a:pt x="13145" y="362426"/>
                      <a:pt x="29337" y="362426"/>
                    </a:cubicBezTo>
                    <a:close/>
                  </a:path>
                </a:pathLst>
              </a:custGeom>
              <a:solidFill>
                <a:srgbClr val="CB66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6" name="Google Shape;1516;p44"/>
              <p:cNvSpPr/>
              <p:nvPr/>
            </p:nvSpPr>
            <p:spPr>
              <a:xfrm>
                <a:off x="8356406" y="4462192"/>
                <a:ext cx="117633" cy="230981"/>
              </a:xfrm>
              <a:custGeom>
                <a:rect b="b" l="l" r="r" t="t"/>
                <a:pathLst>
                  <a:path extrusionOk="0" h="230981" w="117633">
                    <a:moveTo>
                      <a:pt x="29337" y="230981"/>
                    </a:moveTo>
                    <a:lnTo>
                      <a:pt x="88297" y="230981"/>
                    </a:lnTo>
                    <a:cubicBezTo>
                      <a:pt x="104489" y="230981"/>
                      <a:pt x="117634" y="217837"/>
                      <a:pt x="117634" y="201644"/>
                    </a:cubicBezTo>
                    <a:lnTo>
                      <a:pt x="117634" y="29337"/>
                    </a:lnTo>
                    <a:cubicBezTo>
                      <a:pt x="117634" y="13145"/>
                      <a:pt x="104489" y="0"/>
                      <a:pt x="88297" y="0"/>
                    </a:cubicBez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201644"/>
                    </a:lnTo>
                    <a:cubicBezTo>
                      <a:pt x="0" y="217837"/>
                      <a:pt x="13145" y="230981"/>
                      <a:pt x="29337" y="230981"/>
                    </a:cubicBezTo>
                    <a:close/>
                  </a:path>
                </a:pathLst>
              </a:custGeom>
              <a:solidFill>
                <a:srgbClr val="CB66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7" name="Google Shape;1517;p44"/>
              <p:cNvSpPr/>
              <p:nvPr/>
            </p:nvSpPr>
            <p:spPr>
              <a:xfrm>
                <a:off x="8224770" y="4836048"/>
                <a:ext cx="117634" cy="247078"/>
              </a:xfrm>
              <a:custGeom>
                <a:rect b="b" l="l" r="r" t="t"/>
                <a:pathLst>
                  <a:path extrusionOk="0" h="247078" w="117634">
                    <a:moveTo>
                      <a:pt x="88297" y="0"/>
                    </a:move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217742"/>
                    </a:lnTo>
                    <a:cubicBezTo>
                      <a:pt x="0" y="233934"/>
                      <a:pt x="13145" y="247079"/>
                      <a:pt x="29337" y="247079"/>
                    </a:cubicBezTo>
                    <a:lnTo>
                      <a:pt x="88297" y="247079"/>
                    </a:lnTo>
                    <a:cubicBezTo>
                      <a:pt x="104489" y="247079"/>
                      <a:pt x="117634" y="233934"/>
                      <a:pt x="117634" y="217742"/>
                    </a:cubicBezTo>
                    <a:lnTo>
                      <a:pt x="117634" y="29337"/>
                    </a:lnTo>
                    <a:cubicBezTo>
                      <a:pt x="117729" y="13145"/>
                      <a:pt x="104585" y="0"/>
                      <a:pt x="88297" y="0"/>
                    </a:cubicBezTo>
                    <a:close/>
                  </a:path>
                </a:pathLst>
              </a:custGeom>
              <a:solidFill>
                <a:srgbClr val="CB66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8" name="Google Shape;1518;p44"/>
              <p:cNvSpPr/>
              <p:nvPr/>
            </p:nvSpPr>
            <p:spPr>
              <a:xfrm>
                <a:off x="8487755" y="4836048"/>
                <a:ext cx="117634" cy="247078"/>
              </a:xfrm>
              <a:custGeom>
                <a:rect b="b" l="l" r="r" t="t"/>
                <a:pathLst>
                  <a:path extrusionOk="0" h="247078" w="117634">
                    <a:moveTo>
                      <a:pt x="88297" y="0"/>
                    </a:move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217742"/>
                    </a:lnTo>
                    <a:cubicBezTo>
                      <a:pt x="0" y="233934"/>
                      <a:pt x="13145" y="247079"/>
                      <a:pt x="29337" y="247079"/>
                    </a:cubicBezTo>
                    <a:lnTo>
                      <a:pt x="88297" y="247079"/>
                    </a:lnTo>
                    <a:cubicBezTo>
                      <a:pt x="104489" y="247079"/>
                      <a:pt x="117634" y="233934"/>
                      <a:pt x="117634" y="217742"/>
                    </a:cubicBezTo>
                    <a:lnTo>
                      <a:pt x="117634" y="29337"/>
                    </a:lnTo>
                    <a:cubicBezTo>
                      <a:pt x="117729" y="13145"/>
                      <a:pt x="104584" y="0"/>
                      <a:pt x="88297" y="0"/>
                    </a:cubicBezTo>
                    <a:close/>
                  </a:path>
                </a:pathLst>
              </a:custGeom>
              <a:solidFill>
                <a:srgbClr val="CB66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9" name="Google Shape;1519;p44"/>
              <p:cNvSpPr/>
              <p:nvPr/>
            </p:nvSpPr>
            <p:spPr>
              <a:xfrm>
                <a:off x="8357072" y="4710413"/>
                <a:ext cx="117633" cy="372713"/>
              </a:xfrm>
              <a:custGeom>
                <a:rect b="b" l="l" r="r" t="t"/>
                <a:pathLst>
                  <a:path extrusionOk="0" h="372713" w="117633">
                    <a:moveTo>
                      <a:pt x="88297" y="0"/>
                    </a:move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343376"/>
                    </a:lnTo>
                    <a:cubicBezTo>
                      <a:pt x="0" y="359569"/>
                      <a:pt x="13145" y="372713"/>
                      <a:pt x="29337" y="372713"/>
                    </a:cubicBezTo>
                    <a:lnTo>
                      <a:pt x="88297" y="372713"/>
                    </a:lnTo>
                    <a:cubicBezTo>
                      <a:pt x="104489" y="372713"/>
                      <a:pt x="117634" y="359569"/>
                      <a:pt x="117634" y="343376"/>
                    </a:cubicBezTo>
                    <a:lnTo>
                      <a:pt x="117634" y="29337"/>
                    </a:lnTo>
                    <a:cubicBezTo>
                      <a:pt x="117634" y="13145"/>
                      <a:pt x="104489" y="0"/>
                      <a:pt x="88297" y="0"/>
                    </a:cubicBezTo>
                    <a:close/>
                  </a:path>
                </a:pathLst>
              </a:custGeom>
              <a:solidFill>
                <a:srgbClr val="CB66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20" name="Google Shape;1520;p44"/>
            <p:cNvSpPr/>
            <p:nvPr/>
          </p:nvSpPr>
          <p:spPr>
            <a:xfrm>
              <a:off x="5441381" y="3768836"/>
              <a:ext cx="856083" cy="179399"/>
            </a:xfrm>
            <a:custGeom>
              <a:rect b="b" l="l" r="r" t="t"/>
              <a:pathLst>
                <a:path extrusionOk="0" h="384423" w="1834455">
                  <a:moveTo>
                    <a:pt x="1168821" y="203373"/>
                  </a:moveTo>
                  <a:cubicBezTo>
                    <a:pt x="1137716" y="207029"/>
                    <a:pt x="1122164" y="217480"/>
                    <a:pt x="1122164" y="234725"/>
                  </a:cubicBezTo>
                  <a:cubicBezTo>
                    <a:pt x="1122164" y="245227"/>
                    <a:pt x="1127969" y="250478"/>
                    <a:pt x="1139580" y="250478"/>
                  </a:cubicBezTo>
                  <a:cubicBezTo>
                    <a:pt x="1147842" y="250478"/>
                    <a:pt x="1154781" y="248097"/>
                    <a:pt x="1160397" y="243336"/>
                  </a:cubicBezTo>
                  <a:cubicBezTo>
                    <a:pt x="1166013" y="238574"/>
                    <a:pt x="1168821" y="227355"/>
                    <a:pt x="1168821" y="209677"/>
                  </a:cubicBezTo>
                  <a:close/>
                  <a:moveTo>
                    <a:pt x="826963" y="186854"/>
                  </a:moveTo>
                  <a:lnTo>
                    <a:pt x="826963" y="232172"/>
                  </a:lnTo>
                  <a:lnTo>
                    <a:pt x="866909" y="232172"/>
                  </a:lnTo>
                  <a:cubicBezTo>
                    <a:pt x="876690" y="232172"/>
                    <a:pt x="883751" y="229879"/>
                    <a:pt x="888093" y="225293"/>
                  </a:cubicBezTo>
                  <a:cubicBezTo>
                    <a:pt x="892434" y="220707"/>
                    <a:pt x="894605" y="215592"/>
                    <a:pt x="894605" y="209949"/>
                  </a:cubicBezTo>
                  <a:cubicBezTo>
                    <a:pt x="894605" y="204298"/>
                    <a:pt x="892477" y="199036"/>
                    <a:pt x="888220" y="194163"/>
                  </a:cubicBezTo>
                  <a:cubicBezTo>
                    <a:pt x="883963" y="189290"/>
                    <a:pt x="875838" y="186854"/>
                    <a:pt x="863843" y="186854"/>
                  </a:cubicBezTo>
                  <a:close/>
                  <a:moveTo>
                    <a:pt x="362843" y="76125"/>
                  </a:moveTo>
                  <a:lnTo>
                    <a:pt x="464191" y="76125"/>
                  </a:lnTo>
                  <a:lnTo>
                    <a:pt x="497771" y="194834"/>
                  </a:lnTo>
                  <a:lnTo>
                    <a:pt x="532890" y="76125"/>
                  </a:lnTo>
                  <a:lnTo>
                    <a:pt x="604614" y="76125"/>
                  </a:lnTo>
                  <a:lnTo>
                    <a:pt x="515456" y="326209"/>
                  </a:lnTo>
                  <a:cubicBezTo>
                    <a:pt x="509524" y="343192"/>
                    <a:pt x="499896" y="357140"/>
                    <a:pt x="486571" y="368053"/>
                  </a:cubicBezTo>
                  <a:cubicBezTo>
                    <a:pt x="473246" y="378966"/>
                    <a:pt x="452934" y="384423"/>
                    <a:pt x="425633" y="384423"/>
                  </a:cubicBezTo>
                  <a:cubicBezTo>
                    <a:pt x="419166" y="384423"/>
                    <a:pt x="403073" y="383672"/>
                    <a:pt x="377353" y="382170"/>
                  </a:cubicBezTo>
                  <a:lnTo>
                    <a:pt x="377353" y="311423"/>
                  </a:lnTo>
                  <a:cubicBezTo>
                    <a:pt x="391850" y="313209"/>
                    <a:pt x="403834" y="314102"/>
                    <a:pt x="413306" y="314102"/>
                  </a:cubicBezTo>
                  <a:cubicBezTo>
                    <a:pt x="435404" y="314102"/>
                    <a:pt x="446454" y="310083"/>
                    <a:pt x="446454" y="302047"/>
                  </a:cubicBezTo>
                  <a:cubicBezTo>
                    <a:pt x="446454" y="299033"/>
                    <a:pt x="445306" y="294556"/>
                    <a:pt x="443011" y="288617"/>
                  </a:cubicBezTo>
                  <a:close/>
                  <a:moveTo>
                    <a:pt x="826963" y="73000"/>
                  </a:moveTo>
                  <a:lnTo>
                    <a:pt x="826963" y="114523"/>
                  </a:lnTo>
                  <a:lnTo>
                    <a:pt x="864788" y="114523"/>
                  </a:lnTo>
                  <a:cubicBezTo>
                    <a:pt x="874032" y="114523"/>
                    <a:pt x="880457" y="112298"/>
                    <a:pt x="884062" y="107847"/>
                  </a:cubicBezTo>
                  <a:cubicBezTo>
                    <a:pt x="887668" y="103396"/>
                    <a:pt x="889471" y="98628"/>
                    <a:pt x="889471" y="93542"/>
                  </a:cubicBezTo>
                  <a:cubicBezTo>
                    <a:pt x="889471" y="79847"/>
                    <a:pt x="880732" y="73000"/>
                    <a:pt x="863254" y="73000"/>
                  </a:cubicBezTo>
                  <a:close/>
                  <a:moveTo>
                    <a:pt x="1460984" y="71437"/>
                  </a:moveTo>
                  <a:cubicBezTo>
                    <a:pt x="1477948" y="71437"/>
                    <a:pt x="1492426" y="74769"/>
                    <a:pt x="1504420" y="81431"/>
                  </a:cubicBezTo>
                  <a:cubicBezTo>
                    <a:pt x="1516413" y="88093"/>
                    <a:pt x="1524996" y="96714"/>
                    <a:pt x="1530169" y="107294"/>
                  </a:cubicBezTo>
                  <a:cubicBezTo>
                    <a:pt x="1535342" y="117873"/>
                    <a:pt x="1537929" y="135653"/>
                    <a:pt x="1537929" y="160633"/>
                  </a:cubicBezTo>
                  <a:lnTo>
                    <a:pt x="1537929" y="307628"/>
                  </a:lnTo>
                  <a:lnTo>
                    <a:pt x="1441488" y="307628"/>
                  </a:lnTo>
                  <a:lnTo>
                    <a:pt x="1441488" y="163096"/>
                  </a:lnTo>
                  <a:cubicBezTo>
                    <a:pt x="1441488" y="152931"/>
                    <a:pt x="1440145" y="146648"/>
                    <a:pt x="1437458" y="144246"/>
                  </a:cubicBezTo>
                  <a:cubicBezTo>
                    <a:pt x="1434770" y="141844"/>
                    <a:pt x="1431299" y="140642"/>
                    <a:pt x="1427044" y="140642"/>
                  </a:cubicBezTo>
                  <a:cubicBezTo>
                    <a:pt x="1414191" y="140642"/>
                    <a:pt x="1407765" y="150243"/>
                    <a:pt x="1407765" y="169444"/>
                  </a:cubicBezTo>
                  <a:lnTo>
                    <a:pt x="1407765" y="307628"/>
                  </a:lnTo>
                  <a:lnTo>
                    <a:pt x="1311324" y="307628"/>
                  </a:lnTo>
                  <a:lnTo>
                    <a:pt x="1311324" y="76125"/>
                  </a:lnTo>
                  <a:lnTo>
                    <a:pt x="1401514" y="76125"/>
                  </a:lnTo>
                  <a:lnTo>
                    <a:pt x="1401514" y="107644"/>
                  </a:lnTo>
                  <a:cubicBezTo>
                    <a:pt x="1408490" y="83506"/>
                    <a:pt x="1428313" y="71437"/>
                    <a:pt x="1460984" y="71437"/>
                  </a:cubicBezTo>
                  <a:close/>
                  <a:moveTo>
                    <a:pt x="1149873" y="71437"/>
                  </a:moveTo>
                  <a:cubicBezTo>
                    <a:pt x="1168130" y="71437"/>
                    <a:pt x="1185074" y="73295"/>
                    <a:pt x="1200705" y="77011"/>
                  </a:cubicBezTo>
                  <a:cubicBezTo>
                    <a:pt x="1216335" y="80727"/>
                    <a:pt x="1228841" y="86647"/>
                    <a:pt x="1238222" y="94771"/>
                  </a:cubicBezTo>
                  <a:cubicBezTo>
                    <a:pt x="1247602" y="102895"/>
                    <a:pt x="1253896" y="111490"/>
                    <a:pt x="1257103" y="120556"/>
                  </a:cubicBezTo>
                  <a:cubicBezTo>
                    <a:pt x="1260310" y="129622"/>
                    <a:pt x="1261913" y="146411"/>
                    <a:pt x="1261913" y="170923"/>
                  </a:cubicBezTo>
                  <a:lnTo>
                    <a:pt x="1261913" y="259812"/>
                  </a:lnTo>
                  <a:cubicBezTo>
                    <a:pt x="1261913" y="276374"/>
                    <a:pt x="1264146" y="292312"/>
                    <a:pt x="1268610" y="307628"/>
                  </a:cubicBezTo>
                  <a:lnTo>
                    <a:pt x="1177252" y="307628"/>
                  </a:lnTo>
                  <a:cubicBezTo>
                    <a:pt x="1174608" y="295649"/>
                    <a:pt x="1173286" y="285334"/>
                    <a:pt x="1173286" y="276681"/>
                  </a:cubicBezTo>
                  <a:cubicBezTo>
                    <a:pt x="1162217" y="300437"/>
                    <a:pt x="1139833" y="312316"/>
                    <a:pt x="1106135" y="312316"/>
                  </a:cubicBezTo>
                  <a:cubicBezTo>
                    <a:pt x="1078574" y="312316"/>
                    <a:pt x="1057835" y="305164"/>
                    <a:pt x="1043919" y="290860"/>
                  </a:cubicBezTo>
                  <a:cubicBezTo>
                    <a:pt x="1030002" y="276556"/>
                    <a:pt x="1023044" y="260101"/>
                    <a:pt x="1023044" y="241496"/>
                  </a:cubicBezTo>
                  <a:cubicBezTo>
                    <a:pt x="1023044" y="216458"/>
                    <a:pt x="1034230" y="196337"/>
                    <a:pt x="1056603" y="181133"/>
                  </a:cubicBezTo>
                  <a:cubicBezTo>
                    <a:pt x="1078976" y="165929"/>
                    <a:pt x="1116382" y="156920"/>
                    <a:pt x="1168821" y="154107"/>
                  </a:cubicBezTo>
                  <a:lnTo>
                    <a:pt x="1168821" y="153221"/>
                  </a:lnTo>
                  <a:cubicBezTo>
                    <a:pt x="1168821" y="144942"/>
                    <a:pt x="1167088" y="139548"/>
                    <a:pt x="1163622" y="137039"/>
                  </a:cubicBezTo>
                  <a:cubicBezTo>
                    <a:pt x="1160156" y="134530"/>
                    <a:pt x="1154610" y="133275"/>
                    <a:pt x="1146985" y="133275"/>
                  </a:cubicBezTo>
                  <a:cubicBezTo>
                    <a:pt x="1129535" y="133275"/>
                    <a:pt x="1119622" y="141387"/>
                    <a:pt x="1117245" y="157609"/>
                  </a:cubicBezTo>
                  <a:lnTo>
                    <a:pt x="1029071" y="149760"/>
                  </a:lnTo>
                  <a:cubicBezTo>
                    <a:pt x="1041068" y="97545"/>
                    <a:pt x="1081336" y="71437"/>
                    <a:pt x="1149873" y="71437"/>
                  </a:cubicBezTo>
                  <a:close/>
                  <a:moveTo>
                    <a:pt x="1587549" y="0"/>
                  </a:moveTo>
                  <a:lnTo>
                    <a:pt x="1678632" y="0"/>
                  </a:lnTo>
                  <a:lnTo>
                    <a:pt x="1678632" y="124883"/>
                  </a:lnTo>
                  <a:cubicBezTo>
                    <a:pt x="1678632" y="125762"/>
                    <a:pt x="1678409" y="137677"/>
                    <a:pt x="1677962" y="160630"/>
                  </a:cubicBezTo>
                  <a:cubicBezTo>
                    <a:pt x="1677527" y="154611"/>
                    <a:pt x="1679811" y="150072"/>
                    <a:pt x="1684813" y="147012"/>
                  </a:cubicBezTo>
                  <a:lnTo>
                    <a:pt x="1743100" y="76125"/>
                  </a:lnTo>
                  <a:lnTo>
                    <a:pt x="1826865" y="76125"/>
                  </a:lnTo>
                  <a:lnTo>
                    <a:pt x="1759460" y="157595"/>
                  </a:lnTo>
                  <a:lnTo>
                    <a:pt x="1834455" y="307628"/>
                  </a:lnTo>
                  <a:lnTo>
                    <a:pt x="1736630" y="307628"/>
                  </a:lnTo>
                  <a:lnTo>
                    <a:pt x="1696634" y="218830"/>
                  </a:lnTo>
                  <a:lnTo>
                    <a:pt x="1678632" y="243456"/>
                  </a:lnTo>
                  <a:lnTo>
                    <a:pt x="1678632" y="307628"/>
                  </a:lnTo>
                  <a:lnTo>
                    <a:pt x="1587549" y="307628"/>
                  </a:lnTo>
                  <a:close/>
                  <a:moveTo>
                    <a:pt x="733424" y="0"/>
                  </a:moveTo>
                  <a:lnTo>
                    <a:pt x="889523" y="0"/>
                  </a:lnTo>
                  <a:cubicBezTo>
                    <a:pt x="922440" y="0"/>
                    <a:pt x="946547" y="8426"/>
                    <a:pt x="961846" y="25279"/>
                  </a:cubicBezTo>
                  <a:cubicBezTo>
                    <a:pt x="977146" y="42131"/>
                    <a:pt x="984795" y="61316"/>
                    <a:pt x="984795" y="82833"/>
                  </a:cubicBezTo>
                  <a:cubicBezTo>
                    <a:pt x="984795" y="98600"/>
                    <a:pt x="980301" y="112924"/>
                    <a:pt x="971313" y="125807"/>
                  </a:cubicBezTo>
                  <a:cubicBezTo>
                    <a:pt x="962326" y="138690"/>
                    <a:pt x="950092" y="146028"/>
                    <a:pt x="934614" y="147821"/>
                  </a:cubicBezTo>
                  <a:cubicBezTo>
                    <a:pt x="973277" y="155011"/>
                    <a:pt x="992608" y="178281"/>
                    <a:pt x="992608" y="217630"/>
                  </a:cubicBezTo>
                  <a:cubicBezTo>
                    <a:pt x="992608" y="240782"/>
                    <a:pt x="985401" y="261569"/>
                    <a:pt x="970987" y="279993"/>
                  </a:cubicBezTo>
                  <a:cubicBezTo>
                    <a:pt x="956573" y="298416"/>
                    <a:pt x="926270" y="307628"/>
                    <a:pt x="880077" y="307628"/>
                  </a:cubicBezTo>
                  <a:lnTo>
                    <a:pt x="733424" y="307628"/>
                  </a:lnTo>
                  <a:close/>
                  <a:moveTo>
                    <a:pt x="0" y="0"/>
                  </a:moveTo>
                  <a:lnTo>
                    <a:pt x="127537" y="0"/>
                  </a:lnTo>
                  <a:lnTo>
                    <a:pt x="167288" y="158648"/>
                  </a:lnTo>
                  <a:lnTo>
                    <a:pt x="205236" y="0"/>
                  </a:lnTo>
                  <a:lnTo>
                    <a:pt x="333747" y="0"/>
                  </a:lnTo>
                  <a:lnTo>
                    <a:pt x="333747" y="307628"/>
                  </a:lnTo>
                  <a:lnTo>
                    <a:pt x="239538" y="307628"/>
                  </a:lnTo>
                  <a:lnTo>
                    <a:pt x="239538" y="94055"/>
                  </a:lnTo>
                  <a:lnTo>
                    <a:pt x="192169" y="307628"/>
                  </a:lnTo>
                  <a:lnTo>
                    <a:pt x="126878" y="307628"/>
                  </a:lnTo>
                  <a:lnTo>
                    <a:pt x="77911" y="94055"/>
                  </a:lnTo>
                  <a:lnTo>
                    <a:pt x="77911" y="307628"/>
                  </a:lnTo>
                  <a:lnTo>
                    <a:pt x="0" y="30762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1" name="Google Shape;1521;p44"/>
            <p:cNvSpPr/>
            <p:nvPr/>
          </p:nvSpPr>
          <p:spPr>
            <a:xfrm>
              <a:off x="4162847" y="4709073"/>
              <a:ext cx="2041789" cy="154460"/>
            </a:xfrm>
            <a:custGeom>
              <a:rect b="b" l="l" r="r" t="t"/>
              <a:pathLst>
                <a:path extrusionOk="0" h="334417" w="4420641">
                  <a:moveTo>
                    <a:pt x="2911748" y="178817"/>
                  </a:moveTo>
                  <a:cubicBezTo>
                    <a:pt x="2896418" y="178817"/>
                    <a:pt x="2884996" y="184100"/>
                    <a:pt x="2877480" y="194667"/>
                  </a:cubicBezTo>
                  <a:cubicBezTo>
                    <a:pt x="2869964" y="205234"/>
                    <a:pt x="2866206" y="216694"/>
                    <a:pt x="2866206" y="229047"/>
                  </a:cubicBezTo>
                  <a:cubicBezTo>
                    <a:pt x="2866206" y="246311"/>
                    <a:pt x="2870634" y="259780"/>
                    <a:pt x="2879489" y="269453"/>
                  </a:cubicBezTo>
                  <a:cubicBezTo>
                    <a:pt x="2888345" y="279127"/>
                    <a:pt x="2899395" y="283964"/>
                    <a:pt x="2912641" y="283964"/>
                  </a:cubicBezTo>
                  <a:cubicBezTo>
                    <a:pt x="2925589" y="283964"/>
                    <a:pt x="2936304" y="279313"/>
                    <a:pt x="2944788" y="270011"/>
                  </a:cubicBezTo>
                  <a:cubicBezTo>
                    <a:pt x="2953271" y="260710"/>
                    <a:pt x="2957512" y="247278"/>
                    <a:pt x="2957512" y="229716"/>
                  </a:cubicBezTo>
                  <a:cubicBezTo>
                    <a:pt x="2957512" y="214387"/>
                    <a:pt x="2953196" y="202071"/>
                    <a:pt x="2944564" y="192770"/>
                  </a:cubicBezTo>
                  <a:cubicBezTo>
                    <a:pt x="2935932" y="183468"/>
                    <a:pt x="2924993" y="178817"/>
                    <a:pt x="2911748" y="178817"/>
                  </a:cubicBezTo>
                  <a:close/>
                  <a:moveTo>
                    <a:pt x="368573" y="178817"/>
                  </a:moveTo>
                  <a:cubicBezTo>
                    <a:pt x="353244" y="178817"/>
                    <a:pt x="341821" y="184100"/>
                    <a:pt x="334305" y="194667"/>
                  </a:cubicBezTo>
                  <a:cubicBezTo>
                    <a:pt x="326789" y="205234"/>
                    <a:pt x="323031" y="216694"/>
                    <a:pt x="323031" y="229047"/>
                  </a:cubicBezTo>
                  <a:cubicBezTo>
                    <a:pt x="323031" y="246311"/>
                    <a:pt x="327459" y="259780"/>
                    <a:pt x="336314" y="269453"/>
                  </a:cubicBezTo>
                  <a:cubicBezTo>
                    <a:pt x="345170" y="279127"/>
                    <a:pt x="356220" y="283964"/>
                    <a:pt x="369466" y="283964"/>
                  </a:cubicBezTo>
                  <a:cubicBezTo>
                    <a:pt x="382414" y="283964"/>
                    <a:pt x="393129" y="279313"/>
                    <a:pt x="401613" y="270011"/>
                  </a:cubicBezTo>
                  <a:cubicBezTo>
                    <a:pt x="410096" y="260710"/>
                    <a:pt x="414337" y="247278"/>
                    <a:pt x="414337" y="229716"/>
                  </a:cubicBezTo>
                  <a:cubicBezTo>
                    <a:pt x="414337" y="214387"/>
                    <a:pt x="410021" y="202071"/>
                    <a:pt x="401389" y="192770"/>
                  </a:cubicBezTo>
                  <a:cubicBezTo>
                    <a:pt x="392757" y="183468"/>
                    <a:pt x="381819" y="178817"/>
                    <a:pt x="368573" y="178817"/>
                  </a:cubicBezTo>
                  <a:close/>
                  <a:moveTo>
                    <a:pt x="3547318" y="162297"/>
                  </a:moveTo>
                  <a:cubicBezTo>
                    <a:pt x="3535263" y="162297"/>
                    <a:pt x="3525068" y="167022"/>
                    <a:pt x="3516734" y="176473"/>
                  </a:cubicBezTo>
                  <a:cubicBezTo>
                    <a:pt x="3508400" y="185924"/>
                    <a:pt x="3504233" y="199876"/>
                    <a:pt x="3504233" y="218331"/>
                  </a:cubicBezTo>
                  <a:cubicBezTo>
                    <a:pt x="3504233" y="238720"/>
                    <a:pt x="3508921" y="254459"/>
                    <a:pt x="3518297" y="265547"/>
                  </a:cubicBezTo>
                  <a:cubicBezTo>
                    <a:pt x="3527673" y="276634"/>
                    <a:pt x="3538389" y="282178"/>
                    <a:pt x="3550444" y="282178"/>
                  </a:cubicBezTo>
                  <a:cubicBezTo>
                    <a:pt x="3562052" y="282178"/>
                    <a:pt x="3571726" y="277639"/>
                    <a:pt x="3579465" y="268560"/>
                  </a:cubicBezTo>
                  <a:cubicBezTo>
                    <a:pt x="3587204" y="259482"/>
                    <a:pt x="3591074" y="244599"/>
                    <a:pt x="3591074" y="223912"/>
                  </a:cubicBezTo>
                  <a:cubicBezTo>
                    <a:pt x="3591074" y="202630"/>
                    <a:pt x="3586907" y="187040"/>
                    <a:pt x="3578572" y="177143"/>
                  </a:cubicBezTo>
                  <a:cubicBezTo>
                    <a:pt x="3570238" y="167246"/>
                    <a:pt x="3559820" y="162297"/>
                    <a:pt x="3547318" y="162297"/>
                  </a:cubicBezTo>
                  <a:close/>
                  <a:moveTo>
                    <a:pt x="889843" y="162297"/>
                  </a:moveTo>
                  <a:cubicBezTo>
                    <a:pt x="877788" y="162297"/>
                    <a:pt x="867594" y="167022"/>
                    <a:pt x="859259" y="176473"/>
                  </a:cubicBezTo>
                  <a:cubicBezTo>
                    <a:pt x="850925" y="185924"/>
                    <a:pt x="846758" y="199876"/>
                    <a:pt x="846758" y="218331"/>
                  </a:cubicBezTo>
                  <a:cubicBezTo>
                    <a:pt x="846758" y="238720"/>
                    <a:pt x="851446" y="254459"/>
                    <a:pt x="860822" y="265547"/>
                  </a:cubicBezTo>
                  <a:cubicBezTo>
                    <a:pt x="870198" y="276634"/>
                    <a:pt x="880914" y="282178"/>
                    <a:pt x="892969" y="282178"/>
                  </a:cubicBezTo>
                  <a:cubicBezTo>
                    <a:pt x="904577" y="282178"/>
                    <a:pt x="914251" y="277639"/>
                    <a:pt x="921990" y="268560"/>
                  </a:cubicBezTo>
                  <a:cubicBezTo>
                    <a:pt x="929729" y="259482"/>
                    <a:pt x="933599" y="244599"/>
                    <a:pt x="933599" y="223912"/>
                  </a:cubicBezTo>
                  <a:cubicBezTo>
                    <a:pt x="933599" y="202630"/>
                    <a:pt x="929432" y="187040"/>
                    <a:pt x="921097" y="177143"/>
                  </a:cubicBezTo>
                  <a:cubicBezTo>
                    <a:pt x="912763" y="167246"/>
                    <a:pt x="902345" y="162297"/>
                    <a:pt x="889843" y="162297"/>
                  </a:cubicBezTo>
                  <a:close/>
                  <a:moveTo>
                    <a:pt x="4071267" y="95771"/>
                  </a:moveTo>
                  <a:lnTo>
                    <a:pt x="3996035" y="207615"/>
                  </a:lnTo>
                  <a:lnTo>
                    <a:pt x="4071267" y="207615"/>
                  </a:lnTo>
                  <a:close/>
                  <a:moveTo>
                    <a:pt x="1528093" y="95771"/>
                  </a:moveTo>
                  <a:lnTo>
                    <a:pt x="1452860" y="207615"/>
                  </a:lnTo>
                  <a:lnTo>
                    <a:pt x="1528093" y="207615"/>
                  </a:lnTo>
                  <a:close/>
                  <a:moveTo>
                    <a:pt x="2645197" y="52015"/>
                  </a:moveTo>
                  <a:cubicBezTo>
                    <a:pt x="2633588" y="52015"/>
                    <a:pt x="2623951" y="56592"/>
                    <a:pt x="2616287" y="65745"/>
                  </a:cubicBezTo>
                  <a:cubicBezTo>
                    <a:pt x="2608622" y="74898"/>
                    <a:pt x="2604790" y="89892"/>
                    <a:pt x="2604790" y="110728"/>
                  </a:cubicBezTo>
                  <a:cubicBezTo>
                    <a:pt x="2604790" y="131862"/>
                    <a:pt x="2608957" y="147377"/>
                    <a:pt x="2617291" y="157274"/>
                  </a:cubicBezTo>
                  <a:cubicBezTo>
                    <a:pt x="2625626" y="167171"/>
                    <a:pt x="2636044" y="172120"/>
                    <a:pt x="2648545" y="172120"/>
                  </a:cubicBezTo>
                  <a:cubicBezTo>
                    <a:pt x="2660600" y="172120"/>
                    <a:pt x="2670758" y="167357"/>
                    <a:pt x="2679018" y="157832"/>
                  </a:cubicBezTo>
                  <a:cubicBezTo>
                    <a:pt x="2687278" y="148307"/>
                    <a:pt x="2691408" y="134317"/>
                    <a:pt x="2691408" y="115863"/>
                  </a:cubicBezTo>
                  <a:cubicBezTo>
                    <a:pt x="2691408" y="95622"/>
                    <a:pt x="2686757" y="79921"/>
                    <a:pt x="2677455" y="68759"/>
                  </a:cubicBezTo>
                  <a:cubicBezTo>
                    <a:pt x="2668153" y="57597"/>
                    <a:pt x="2657401" y="52015"/>
                    <a:pt x="2645197" y="52015"/>
                  </a:cubicBezTo>
                  <a:close/>
                  <a:moveTo>
                    <a:pt x="102022" y="52015"/>
                  </a:moveTo>
                  <a:cubicBezTo>
                    <a:pt x="90413" y="52015"/>
                    <a:pt x="80776" y="56592"/>
                    <a:pt x="73112" y="65745"/>
                  </a:cubicBezTo>
                  <a:cubicBezTo>
                    <a:pt x="65447" y="74898"/>
                    <a:pt x="61615" y="89892"/>
                    <a:pt x="61615" y="110728"/>
                  </a:cubicBezTo>
                  <a:cubicBezTo>
                    <a:pt x="61615" y="131862"/>
                    <a:pt x="65782" y="147377"/>
                    <a:pt x="74116" y="157274"/>
                  </a:cubicBezTo>
                  <a:cubicBezTo>
                    <a:pt x="82451" y="167171"/>
                    <a:pt x="92869" y="172120"/>
                    <a:pt x="105370" y="172120"/>
                  </a:cubicBezTo>
                  <a:cubicBezTo>
                    <a:pt x="117425" y="172120"/>
                    <a:pt x="127583" y="167357"/>
                    <a:pt x="135843" y="157832"/>
                  </a:cubicBezTo>
                  <a:cubicBezTo>
                    <a:pt x="144103" y="148307"/>
                    <a:pt x="148233" y="134317"/>
                    <a:pt x="148233" y="115863"/>
                  </a:cubicBezTo>
                  <a:cubicBezTo>
                    <a:pt x="148233" y="95622"/>
                    <a:pt x="143582" y="79921"/>
                    <a:pt x="134280" y="68759"/>
                  </a:cubicBezTo>
                  <a:cubicBezTo>
                    <a:pt x="124978" y="57597"/>
                    <a:pt x="114226" y="52015"/>
                    <a:pt x="102022" y="52015"/>
                  </a:cubicBezTo>
                  <a:close/>
                  <a:moveTo>
                    <a:pt x="2911525" y="49783"/>
                  </a:moveTo>
                  <a:cubicBezTo>
                    <a:pt x="2899469" y="49783"/>
                    <a:pt x="2889870" y="53355"/>
                    <a:pt x="2882726" y="60499"/>
                  </a:cubicBezTo>
                  <a:cubicBezTo>
                    <a:pt x="2875583" y="67642"/>
                    <a:pt x="2872011" y="77093"/>
                    <a:pt x="2872011" y="88850"/>
                  </a:cubicBezTo>
                  <a:cubicBezTo>
                    <a:pt x="2872011" y="101352"/>
                    <a:pt x="2875545" y="111100"/>
                    <a:pt x="2882615" y="118095"/>
                  </a:cubicBezTo>
                  <a:cubicBezTo>
                    <a:pt x="2889684" y="125090"/>
                    <a:pt x="2899097" y="128588"/>
                    <a:pt x="2910855" y="128588"/>
                  </a:cubicBezTo>
                  <a:cubicBezTo>
                    <a:pt x="2922761" y="128588"/>
                    <a:pt x="2932286" y="125053"/>
                    <a:pt x="2939430" y="117984"/>
                  </a:cubicBezTo>
                  <a:cubicBezTo>
                    <a:pt x="2946574" y="110914"/>
                    <a:pt x="2950145" y="101129"/>
                    <a:pt x="2950145" y="88627"/>
                  </a:cubicBezTo>
                  <a:cubicBezTo>
                    <a:pt x="2950145" y="76870"/>
                    <a:pt x="2946611" y="67456"/>
                    <a:pt x="2939541" y="60387"/>
                  </a:cubicBezTo>
                  <a:cubicBezTo>
                    <a:pt x="2932472" y="53318"/>
                    <a:pt x="2923133" y="49783"/>
                    <a:pt x="2911525" y="49783"/>
                  </a:cubicBezTo>
                  <a:close/>
                  <a:moveTo>
                    <a:pt x="368350" y="49783"/>
                  </a:moveTo>
                  <a:cubicBezTo>
                    <a:pt x="356294" y="49783"/>
                    <a:pt x="346695" y="53355"/>
                    <a:pt x="339551" y="60499"/>
                  </a:cubicBezTo>
                  <a:cubicBezTo>
                    <a:pt x="332408" y="67642"/>
                    <a:pt x="328836" y="77093"/>
                    <a:pt x="328836" y="88850"/>
                  </a:cubicBezTo>
                  <a:cubicBezTo>
                    <a:pt x="328836" y="101352"/>
                    <a:pt x="332370" y="111100"/>
                    <a:pt x="339440" y="118095"/>
                  </a:cubicBezTo>
                  <a:cubicBezTo>
                    <a:pt x="346509" y="125090"/>
                    <a:pt x="355922" y="128588"/>
                    <a:pt x="367680" y="128588"/>
                  </a:cubicBezTo>
                  <a:cubicBezTo>
                    <a:pt x="379586" y="128588"/>
                    <a:pt x="389111" y="125053"/>
                    <a:pt x="396255" y="117984"/>
                  </a:cubicBezTo>
                  <a:cubicBezTo>
                    <a:pt x="403399" y="110914"/>
                    <a:pt x="406971" y="101129"/>
                    <a:pt x="406971" y="88627"/>
                  </a:cubicBezTo>
                  <a:cubicBezTo>
                    <a:pt x="406971" y="76870"/>
                    <a:pt x="403436" y="67456"/>
                    <a:pt x="396366" y="60387"/>
                  </a:cubicBezTo>
                  <a:cubicBezTo>
                    <a:pt x="389297" y="53318"/>
                    <a:pt x="379958" y="49783"/>
                    <a:pt x="368350" y="49783"/>
                  </a:cubicBezTo>
                  <a:close/>
                  <a:moveTo>
                    <a:pt x="3731716" y="5804"/>
                  </a:moveTo>
                  <a:lnTo>
                    <a:pt x="3897585" y="5804"/>
                  </a:lnTo>
                  <a:lnTo>
                    <a:pt x="3897585" y="64517"/>
                  </a:lnTo>
                  <a:lnTo>
                    <a:pt x="3779267" y="64517"/>
                  </a:lnTo>
                  <a:lnTo>
                    <a:pt x="3769444" y="120104"/>
                  </a:lnTo>
                  <a:cubicBezTo>
                    <a:pt x="3783434" y="113109"/>
                    <a:pt x="3797722" y="109612"/>
                    <a:pt x="3812307" y="109612"/>
                  </a:cubicBezTo>
                  <a:cubicBezTo>
                    <a:pt x="3840138" y="109612"/>
                    <a:pt x="3863727" y="119732"/>
                    <a:pt x="3883075" y="139973"/>
                  </a:cubicBezTo>
                  <a:cubicBezTo>
                    <a:pt x="3902422" y="160214"/>
                    <a:pt x="3912096" y="186482"/>
                    <a:pt x="3912096" y="218777"/>
                  </a:cubicBezTo>
                  <a:cubicBezTo>
                    <a:pt x="3912096" y="245715"/>
                    <a:pt x="3904283" y="269751"/>
                    <a:pt x="3888655" y="290885"/>
                  </a:cubicBezTo>
                  <a:cubicBezTo>
                    <a:pt x="3867373" y="319757"/>
                    <a:pt x="3837831" y="334194"/>
                    <a:pt x="3800028" y="334194"/>
                  </a:cubicBezTo>
                  <a:cubicBezTo>
                    <a:pt x="3769816" y="334194"/>
                    <a:pt x="3745185" y="326082"/>
                    <a:pt x="3726135" y="309860"/>
                  </a:cubicBezTo>
                  <a:cubicBezTo>
                    <a:pt x="3707085" y="293638"/>
                    <a:pt x="3695700" y="271835"/>
                    <a:pt x="3691979" y="244450"/>
                  </a:cubicBezTo>
                  <a:lnTo>
                    <a:pt x="3754487" y="237976"/>
                  </a:lnTo>
                  <a:cubicBezTo>
                    <a:pt x="3756273" y="252115"/>
                    <a:pt x="3761556" y="263314"/>
                    <a:pt x="3770337" y="271574"/>
                  </a:cubicBezTo>
                  <a:cubicBezTo>
                    <a:pt x="3779118" y="279834"/>
                    <a:pt x="3789238" y="283964"/>
                    <a:pt x="3800698" y="283964"/>
                  </a:cubicBezTo>
                  <a:cubicBezTo>
                    <a:pt x="3813795" y="283964"/>
                    <a:pt x="3824883" y="278643"/>
                    <a:pt x="3833961" y="268002"/>
                  </a:cubicBezTo>
                  <a:cubicBezTo>
                    <a:pt x="3843040" y="257361"/>
                    <a:pt x="3847579" y="241325"/>
                    <a:pt x="3847579" y="219894"/>
                  </a:cubicBezTo>
                  <a:cubicBezTo>
                    <a:pt x="3847579" y="199802"/>
                    <a:pt x="3843077" y="184733"/>
                    <a:pt x="3834073" y="174687"/>
                  </a:cubicBezTo>
                  <a:cubicBezTo>
                    <a:pt x="3825069" y="164641"/>
                    <a:pt x="3813349" y="159618"/>
                    <a:pt x="3798912" y="159618"/>
                  </a:cubicBezTo>
                  <a:cubicBezTo>
                    <a:pt x="3780904" y="159618"/>
                    <a:pt x="3764756" y="167581"/>
                    <a:pt x="3750469" y="183505"/>
                  </a:cubicBezTo>
                  <a:lnTo>
                    <a:pt x="3699569" y="176138"/>
                  </a:lnTo>
                  <a:close/>
                  <a:moveTo>
                    <a:pt x="3062436" y="5804"/>
                  </a:moveTo>
                  <a:lnTo>
                    <a:pt x="3276972" y="5804"/>
                  </a:lnTo>
                  <a:lnTo>
                    <a:pt x="3276972" y="51346"/>
                  </a:lnTo>
                  <a:cubicBezTo>
                    <a:pt x="3259261" y="68759"/>
                    <a:pt x="3241253" y="93762"/>
                    <a:pt x="3222947" y="126355"/>
                  </a:cubicBezTo>
                  <a:cubicBezTo>
                    <a:pt x="3204642" y="158948"/>
                    <a:pt x="3190689" y="193588"/>
                    <a:pt x="3181089" y="230274"/>
                  </a:cubicBezTo>
                  <a:cubicBezTo>
                    <a:pt x="3171490" y="266960"/>
                    <a:pt x="3166765" y="299740"/>
                    <a:pt x="3166914" y="328613"/>
                  </a:cubicBezTo>
                  <a:lnTo>
                    <a:pt x="3106415" y="328613"/>
                  </a:lnTo>
                  <a:cubicBezTo>
                    <a:pt x="3107457" y="283369"/>
                    <a:pt x="3116796" y="237232"/>
                    <a:pt x="3134432" y="190202"/>
                  </a:cubicBezTo>
                  <a:cubicBezTo>
                    <a:pt x="3152068" y="143173"/>
                    <a:pt x="3175620" y="101129"/>
                    <a:pt x="3205088" y="64071"/>
                  </a:cubicBezTo>
                  <a:lnTo>
                    <a:pt x="3062436" y="64071"/>
                  </a:lnTo>
                  <a:close/>
                  <a:moveTo>
                    <a:pt x="1188541" y="5804"/>
                  </a:moveTo>
                  <a:lnTo>
                    <a:pt x="1354410" y="5804"/>
                  </a:lnTo>
                  <a:lnTo>
                    <a:pt x="1354410" y="64517"/>
                  </a:lnTo>
                  <a:lnTo>
                    <a:pt x="1236092" y="64517"/>
                  </a:lnTo>
                  <a:lnTo>
                    <a:pt x="1226269" y="120104"/>
                  </a:lnTo>
                  <a:cubicBezTo>
                    <a:pt x="1240259" y="113109"/>
                    <a:pt x="1254547" y="109612"/>
                    <a:pt x="1269132" y="109612"/>
                  </a:cubicBezTo>
                  <a:cubicBezTo>
                    <a:pt x="1296963" y="109612"/>
                    <a:pt x="1320552" y="119732"/>
                    <a:pt x="1339900" y="139973"/>
                  </a:cubicBezTo>
                  <a:cubicBezTo>
                    <a:pt x="1359247" y="160214"/>
                    <a:pt x="1368921" y="186482"/>
                    <a:pt x="1368921" y="218777"/>
                  </a:cubicBezTo>
                  <a:cubicBezTo>
                    <a:pt x="1368921" y="245715"/>
                    <a:pt x="1361108" y="269751"/>
                    <a:pt x="1345481" y="290885"/>
                  </a:cubicBezTo>
                  <a:cubicBezTo>
                    <a:pt x="1324198" y="319757"/>
                    <a:pt x="1294656" y="334194"/>
                    <a:pt x="1256854" y="334194"/>
                  </a:cubicBezTo>
                  <a:cubicBezTo>
                    <a:pt x="1226641" y="334194"/>
                    <a:pt x="1202010" y="326082"/>
                    <a:pt x="1182960" y="309860"/>
                  </a:cubicBezTo>
                  <a:cubicBezTo>
                    <a:pt x="1163910" y="293638"/>
                    <a:pt x="1152525" y="271835"/>
                    <a:pt x="1148804" y="244450"/>
                  </a:cubicBezTo>
                  <a:lnTo>
                    <a:pt x="1211312" y="237976"/>
                  </a:lnTo>
                  <a:cubicBezTo>
                    <a:pt x="1213098" y="252115"/>
                    <a:pt x="1218381" y="263314"/>
                    <a:pt x="1227162" y="271574"/>
                  </a:cubicBezTo>
                  <a:cubicBezTo>
                    <a:pt x="1235943" y="279834"/>
                    <a:pt x="1246063" y="283964"/>
                    <a:pt x="1257523" y="283964"/>
                  </a:cubicBezTo>
                  <a:cubicBezTo>
                    <a:pt x="1270620" y="283964"/>
                    <a:pt x="1281708" y="278643"/>
                    <a:pt x="1290786" y="268002"/>
                  </a:cubicBezTo>
                  <a:cubicBezTo>
                    <a:pt x="1299865" y="257361"/>
                    <a:pt x="1304404" y="241325"/>
                    <a:pt x="1304404" y="219894"/>
                  </a:cubicBezTo>
                  <a:cubicBezTo>
                    <a:pt x="1304404" y="199802"/>
                    <a:pt x="1299902" y="184733"/>
                    <a:pt x="1290898" y="174687"/>
                  </a:cubicBezTo>
                  <a:cubicBezTo>
                    <a:pt x="1281894" y="164641"/>
                    <a:pt x="1270174" y="159618"/>
                    <a:pt x="1255737" y="159618"/>
                  </a:cubicBezTo>
                  <a:cubicBezTo>
                    <a:pt x="1237729" y="159618"/>
                    <a:pt x="1221581" y="167581"/>
                    <a:pt x="1207294" y="183505"/>
                  </a:cubicBezTo>
                  <a:lnTo>
                    <a:pt x="1156395" y="176138"/>
                  </a:lnTo>
                  <a:close/>
                  <a:moveTo>
                    <a:pt x="519261" y="5804"/>
                  </a:moveTo>
                  <a:lnTo>
                    <a:pt x="733797" y="5804"/>
                  </a:lnTo>
                  <a:lnTo>
                    <a:pt x="733797" y="51346"/>
                  </a:lnTo>
                  <a:cubicBezTo>
                    <a:pt x="716086" y="68759"/>
                    <a:pt x="698078" y="93762"/>
                    <a:pt x="679772" y="126355"/>
                  </a:cubicBezTo>
                  <a:cubicBezTo>
                    <a:pt x="661467" y="158948"/>
                    <a:pt x="647514" y="193588"/>
                    <a:pt x="637914" y="230274"/>
                  </a:cubicBezTo>
                  <a:cubicBezTo>
                    <a:pt x="628315" y="266960"/>
                    <a:pt x="623590" y="299740"/>
                    <a:pt x="623739" y="328613"/>
                  </a:cubicBezTo>
                  <a:lnTo>
                    <a:pt x="563240" y="328613"/>
                  </a:lnTo>
                  <a:cubicBezTo>
                    <a:pt x="564282" y="283369"/>
                    <a:pt x="573621" y="237232"/>
                    <a:pt x="591257" y="190202"/>
                  </a:cubicBezTo>
                  <a:cubicBezTo>
                    <a:pt x="608893" y="143173"/>
                    <a:pt x="632445" y="101129"/>
                    <a:pt x="661913" y="64071"/>
                  </a:cubicBezTo>
                  <a:lnTo>
                    <a:pt x="519261" y="64071"/>
                  </a:lnTo>
                  <a:close/>
                  <a:moveTo>
                    <a:pt x="4308797" y="0"/>
                  </a:moveTo>
                  <a:cubicBezTo>
                    <a:pt x="4339605" y="0"/>
                    <a:pt x="4364310" y="9823"/>
                    <a:pt x="4382913" y="29468"/>
                  </a:cubicBezTo>
                  <a:cubicBezTo>
                    <a:pt x="4398243" y="45541"/>
                    <a:pt x="4405907" y="63698"/>
                    <a:pt x="4405907" y="83939"/>
                  </a:cubicBezTo>
                  <a:cubicBezTo>
                    <a:pt x="4405907" y="112663"/>
                    <a:pt x="4390206" y="135582"/>
                    <a:pt x="4358803" y="152698"/>
                  </a:cubicBezTo>
                  <a:cubicBezTo>
                    <a:pt x="4377556" y="156716"/>
                    <a:pt x="4392551" y="165720"/>
                    <a:pt x="4403787" y="179710"/>
                  </a:cubicBezTo>
                  <a:cubicBezTo>
                    <a:pt x="4415023" y="193700"/>
                    <a:pt x="4420641" y="210592"/>
                    <a:pt x="4420641" y="230386"/>
                  </a:cubicBezTo>
                  <a:cubicBezTo>
                    <a:pt x="4420641" y="259110"/>
                    <a:pt x="4410149" y="283592"/>
                    <a:pt x="4389165" y="303833"/>
                  </a:cubicBezTo>
                  <a:cubicBezTo>
                    <a:pt x="4368179" y="324073"/>
                    <a:pt x="4342061" y="334194"/>
                    <a:pt x="4310807" y="334194"/>
                  </a:cubicBezTo>
                  <a:cubicBezTo>
                    <a:pt x="4281189" y="334194"/>
                    <a:pt x="4256633" y="325673"/>
                    <a:pt x="4237137" y="308632"/>
                  </a:cubicBezTo>
                  <a:cubicBezTo>
                    <a:pt x="4217640" y="291592"/>
                    <a:pt x="4206329" y="269305"/>
                    <a:pt x="4203203" y="241771"/>
                  </a:cubicBezTo>
                  <a:lnTo>
                    <a:pt x="4263925" y="234404"/>
                  </a:lnTo>
                  <a:cubicBezTo>
                    <a:pt x="4265861" y="249882"/>
                    <a:pt x="4271069" y="261714"/>
                    <a:pt x="4279553" y="269900"/>
                  </a:cubicBezTo>
                  <a:cubicBezTo>
                    <a:pt x="4288035" y="278085"/>
                    <a:pt x="4298305" y="282178"/>
                    <a:pt x="4310360" y="282178"/>
                  </a:cubicBezTo>
                  <a:cubicBezTo>
                    <a:pt x="4323308" y="282178"/>
                    <a:pt x="4334209" y="277267"/>
                    <a:pt x="4343065" y="267444"/>
                  </a:cubicBezTo>
                  <a:cubicBezTo>
                    <a:pt x="4351920" y="257622"/>
                    <a:pt x="4356348" y="244376"/>
                    <a:pt x="4356348" y="227707"/>
                  </a:cubicBezTo>
                  <a:cubicBezTo>
                    <a:pt x="4356348" y="211931"/>
                    <a:pt x="4352106" y="199430"/>
                    <a:pt x="4343623" y="190202"/>
                  </a:cubicBezTo>
                  <a:cubicBezTo>
                    <a:pt x="4335140" y="180975"/>
                    <a:pt x="4324797" y="176361"/>
                    <a:pt x="4312593" y="176361"/>
                  </a:cubicBezTo>
                  <a:cubicBezTo>
                    <a:pt x="4304555" y="176361"/>
                    <a:pt x="4294956" y="177924"/>
                    <a:pt x="4283794" y="181049"/>
                  </a:cubicBezTo>
                  <a:lnTo>
                    <a:pt x="4290715" y="129927"/>
                  </a:lnTo>
                  <a:cubicBezTo>
                    <a:pt x="4307681" y="130373"/>
                    <a:pt x="4320629" y="126690"/>
                    <a:pt x="4329559" y="118877"/>
                  </a:cubicBezTo>
                  <a:cubicBezTo>
                    <a:pt x="4338489" y="111063"/>
                    <a:pt x="4342953" y="100682"/>
                    <a:pt x="4342953" y="87734"/>
                  </a:cubicBezTo>
                  <a:cubicBezTo>
                    <a:pt x="4342953" y="76721"/>
                    <a:pt x="4339679" y="67940"/>
                    <a:pt x="4333131" y="61392"/>
                  </a:cubicBezTo>
                  <a:cubicBezTo>
                    <a:pt x="4326582" y="54843"/>
                    <a:pt x="4317876" y="51569"/>
                    <a:pt x="4307011" y="51569"/>
                  </a:cubicBezTo>
                  <a:cubicBezTo>
                    <a:pt x="4296295" y="51569"/>
                    <a:pt x="4287143" y="55290"/>
                    <a:pt x="4279553" y="62731"/>
                  </a:cubicBezTo>
                  <a:cubicBezTo>
                    <a:pt x="4271963" y="70172"/>
                    <a:pt x="4267349" y="81037"/>
                    <a:pt x="4265711" y="95324"/>
                  </a:cubicBezTo>
                  <a:lnTo>
                    <a:pt x="4207892" y="85502"/>
                  </a:lnTo>
                  <a:cubicBezTo>
                    <a:pt x="4211910" y="65708"/>
                    <a:pt x="4217975" y="49895"/>
                    <a:pt x="4226086" y="38063"/>
                  </a:cubicBezTo>
                  <a:cubicBezTo>
                    <a:pt x="4234197" y="26231"/>
                    <a:pt x="4245508" y="16929"/>
                    <a:pt x="4260019" y="10158"/>
                  </a:cubicBezTo>
                  <a:cubicBezTo>
                    <a:pt x="4274529" y="3386"/>
                    <a:pt x="4290789" y="0"/>
                    <a:pt x="4308797" y="0"/>
                  </a:cubicBezTo>
                  <a:close/>
                  <a:moveTo>
                    <a:pt x="4079304" y="0"/>
                  </a:moveTo>
                  <a:lnTo>
                    <a:pt x="4131989" y="0"/>
                  </a:lnTo>
                  <a:lnTo>
                    <a:pt x="4131989" y="207615"/>
                  </a:lnTo>
                  <a:lnTo>
                    <a:pt x="4172619" y="207615"/>
                  </a:lnTo>
                  <a:lnTo>
                    <a:pt x="4172619" y="262756"/>
                  </a:lnTo>
                  <a:lnTo>
                    <a:pt x="4131989" y="262756"/>
                  </a:lnTo>
                  <a:lnTo>
                    <a:pt x="4131989" y="328613"/>
                  </a:lnTo>
                  <a:lnTo>
                    <a:pt x="4071267" y="328613"/>
                  </a:lnTo>
                  <a:lnTo>
                    <a:pt x="4071267" y="262756"/>
                  </a:lnTo>
                  <a:lnTo>
                    <a:pt x="3937322" y="262756"/>
                  </a:lnTo>
                  <a:lnTo>
                    <a:pt x="3937322" y="207839"/>
                  </a:lnTo>
                  <a:close/>
                  <a:moveTo>
                    <a:pt x="3553569" y="0"/>
                  </a:moveTo>
                  <a:cubicBezTo>
                    <a:pt x="3578423" y="0"/>
                    <a:pt x="3598999" y="6958"/>
                    <a:pt x="3615296" y="20873"/>
                  </a:cubicBezTo>
                  <a:cubicBezTo>
                    <a:pt x="3631592" y="34789"/>
                    <a:pt x="3641973" y="54992"/>
                    <a:pt x="3646438" y="81483"/>
                  </a:cubicBezTo>
                  <a:lnTo>
                    <a:pt x="3585716" y="88181"/>
                  </a:lnTo>
                  <a:cubicBezTo>
                    <a:pt x="3584228" y="75679"/>
                    <a:pt x="3580358" y="66452"/>
                    <a:pt x="3574107" y="60499"/>
                  </a:cubicBezTo>
                  <a:cubicBezTo>
                    <a:pt x="3567857" y="54546"/>
                    <a:pt x="3559745" y="51569"/>
                    <a:pt x="3549774" y="51569"/>
                  </a:cubicBezTo>
                  <a:cubicBezTo>
                    <a:pt x="3536528" y="51569"/>
                    <a:pt x="3525329" y="57522"/>
                    <a:pt x="3516176" y="69428"/>
                  </a:cubicBezTo>
                  <a:cubicBezTo>
                    <a:pt x="3507023" y="81335"/>
                    <a:pt x="3501256" y="106114"/>
                    <a:pt x="3498875" y="143768"/>
                  </a:cubicBezTo>
                  <a:cubicBezTo>
                    <a:pt x="3514502" y="125313"/>
                    <a:pt x="3533924" y="116086"/>
                    <a:pt x="3557141" y="116086"/>
                  </a:cubicBezTo>
                  <a:cubicBezTo>
                    <a:pt x="3583335" y="116086"/>
                    <a:pt x="3605771" y="126057"/>
                    <a:pt x="3624448" y="146000"/>
                  </a:cubicBezTo>
                  <a:cubicBezTo>
                    <a:pt x="3643126" y="165943"/>
                    <a:pt x="3652465" y="191691"/>
                    <a:pt x="3652465" y="223242"/>
                  </a:cubicBezTo>
                  <a:cubicBezTo>
                    <a:pt x="3652465" y="256729"/>
                    <a:pt x="3642643" y="283592"/>
                    <a:pt x="3622997" y="303833"/>
                  </a:cubicBezTo>
                  <a:cubicBezTo>
                    <a:pt x="3603352" y="324073"/>
                    <a:pt x="3578126" y="334194"/>
                    <a:pt x="3547318" y="334194"/>
                  </a:cubicBezTo>
                  <a:cubicBezTo>
                    <a:pt x="3514278" y="334194"/>
                    <a:pt x="3487117" y="321357"/>
                    <a:pt x="3465835" y="295684"/>
                  </a:cubicBezTo>
                  <a:cubicBezTo>
                    <a:pt x="3444552" y="270011"/>
                    <a:pt x="3433911" y="227930"/>
                    <a:pt x="3433911" y="169441"/>
                  </a:cubicBezTo>
                  <a:cubicBezTo>
                    <a:pt x="3433911" y="109463"/>
                    <a:pt x="3444999" y="66229"/>
                    <a:pt x="3467174" y="39737"/>
                  </a:cubicBezTo>
                  <a:cubicBezTo>
                    <a:pt x="3489350" y="13246"/>
                    <a:pt x="3518148" y="0"/>
                    <a:pt x="3553569" y="0"/>
                  </a:cubicBezTo>
                  <a:close/>
                  <a:moveTo>
                    <a:pt x="2910855" y="0"/>
                  </a:moveTo>
                  <a:cubicBezTo>
                    <a:pt x="2941960" y="0"/>
                    <a:pt x="2966107" y="7962"/>
                    <a:pt x="2983297" y="23887"/>
                  </a:cubicBezTo>
                  <a:cubicBezTo>
                    <a:pt x="3000487" y="39812"/>
                    <a:pt x="3009081" y="59978"/>
                    <a:pt x="3009081" y="84386"/>
                  </a:cubicBezTo>
                  <a:cubicBezTo>
                    <a:pt x="3009081" y="99566"/>
                    <a:pt x="3005137" y="113072"/>
                    <a:pt x="2997250" y="124904"/>
                  </a:cubicBezTo>
                  <a:cubicBezTo>
                    <a:pt x="2989362" y="136736"/>
                    <a:pt x="2978274" y="145777"/>
                    <a:pt x="2963986" y="152028"/>
                  </a:cubicBezTo>
                  <a:cubicBezTo>
                    <a:pt x="2982143" y="159321"/>
                    <a:pt x="2995947" y="169962"/>
                    <a:pt x="3005398" y="183952"/>
                  </a:cubicBezTo>
                  <a:cubicBezTo>
                    <a:pt x="3014848" y="197941"/>
                    <a:pt x="3019574" y="214089"/>
                    <a:pt x="3019574" y="232395"/>
                  </a:cubicBezTo>
                  <a:cubicBezTo>
                    <a:pt x="3019574" y="262607"/>
                    <a:pt x="3009937" y="287164"/>
                    <a:pt x="2990664" y="306065"/>
                  </a:cubicBezTo>
                  <a:cubicBezTo>
                    <a:pt x="2971391" y="324966"/>
                    <a:pt x="2945755" y="334417"/>
                    <a:pt x="2913757" y="334417"/>
                  </a:cubicBezTo>
                  <a:cubicBezTo>
                    <a:pt x="2883991" y="334417"/>
                    <a:pt x="2859211" y="326603"/>
                    <a:pt x="2839417" y="310976"/>
                  </a:cubicBezTo>
                  <a:cubicBezTo>
                    <a:pt x="2816051" y="292522"/>
                    <a:pt x="2804368" y="267221"/>
                    <a:pt x="2804368" y="235074"/>
                  </a:cubicBezTo>
                  <a:cubicBezTo>
                    <a:pt x="2804368" y="217364"/>
                    <a:pt x="2808759" y="201104"/>
                    <a:pt x="2817540" y="186296"/>
                  </a:cubicBezTo>
                  <a:cubicBezTo>
                    <a:pt x="2826320" y="171487"/>
                    <a:pt x="2840161" y="160065"/>
                    <a:pt x="2859063" y="152028"/>
                  </a:cubicBezTo>
                  <a:cubicBezTo>
                    <a:pt x="2842840" y="145182"/>
                    <a:pt x="2831046" y="135768"/>
                    <a:pt x="2823679" y="123788"/>
                  </a:cubicBezTo>
                  <a:cubicBezTo>
                    <a:pt x="2816312" y="111807"/>
                    <a:pt x="2812628" y="98673"/>
                    <a:pt x="2812628" y="84386"/>
                  </a:cubicBezTo>
                  <a:cubicBezTo>
                    <a:pt x="2812628" y="59978"/>
                    <a:pt x="2821149" y="39812"/>
                    <a:pt x="2838189" y="23887"/>
                  </a:cubicBezTo>
                  <a:cubicBezTo>
                    <a:pt x="2855230" y="7962"/>
                    <a:pt x="2879452" y="0"/>
                    <a:pt x="2910855" y="0"/>
                  </a:cubicBezTo>
                  <a:close/>
                  <a:moveTo>
                    <a:pt x="2648099" y="0"/>
                  </a:moveTo>
                  <a:cubicBezTo>
                    <a:pt x="2681287" y="0"/>
                    <a:pt x="2708523" y="12836"/>
                    <a:pt x="2729805" y="38509"/>
                  </a:cubicBezTo>
                  <a:cubicBezTo>
                    <a:pt x="2751088" y="64182"/>
                    <a:pt x="2761729" y="106412"/>
                    <a:pt x="2761729" y="165199"/>
                  </a:cubicBezTo>
                  <a:cubicBezTo>
                    <a:pt x="2761729" y="225028"/>
                    <a:pt x="2750641" y="268188"/>
                    <a:pt x="2728466" y="294680"/>
                  </a:cubicBezTo>
                  <a:cubicBezTo>
                    <a:pt x="2706291" y="321171"/>
                    <a:pt x="2677418" y="334417"/>
                    <a:pt x="2641848" y="334417"/>
                  </a:cubicBezTo>
                  <a:cubicBezTo>
                    <a:pt x="2616250" y="334417"/>
                    <a:pt x="2595562" y="327608"/>
                    <a:pt x="2579787" y="313990"/>
                  </a:cubicBezTo>
                  <a:cubicBezTo>
                    <a:pt x="2564011" y="300372"/>
                    <a:pt x="2553891" y="280020"/>
                    <a:pt x="2549426" y="252933"/>
                  </a:cubicBezTo>
                  <a:lnTo>
                    <a:pt x="2610148" y="246236"/>
                  </a:lnTo>
                  <a:cubicBezTo>
                    <a:pt x="2611636" y="258589"/>
                    <a:pt x="2615505" y="267742"/>
                    <a:pt x="2621756" y="273695"/>
                  </a:cubicBezTo>
                  <a:cubicBezTo>
                    <a:pt x="2628007" y="279648"/>
                    <a:pt x="2636267" y="282625"/>
                    <a:pt x="2646536" y="282625"/>
                  </a:cubicBezTo>
                  <a:cubicBezTo>
                    <a:pt x="2659484" y="282625"/>
                    <a:pt x="2670497" y="276672"/>
                    <a:pt x="2679576" y="264765"/>
                  </a:cubicBezTo>
                  <a:cubicBezTo>
                    <a:pt x="2688654" y="252859"/>
                    <a:pt x="2694459" y="228154"/>
                    <a:pt x="2696989" y="190649"/>
                  </a:cubicBezTo>
                  <a:cubicBezTo>
                    <a:pt x="2681213" y="208955"/>
                    <a:pt x="2661493" y="218108"/>
                    <a:pt x="2637830" y="218108"/>
                  </a:cubicBezTo>
                  <a:cubicBezTo>
                    <a:pt x="2612082" y="218108"/>
                    <a:pt x="2589870" y="208173"/>
                    <a:pt x="2571192" y="188305"/>
                  </a:cubicBezTo>
                  <a:cubicBezTo>
                    <a:pt x="2552514" y="168436"/>
                    <a:pt x="2543175" y="142577"/>
                    <a:pt x="2543175" y="110728"/>
                  </a:cubicBezTo>
                  <a:cubicBezTo>
                    <a:pt x="2543175" y="77539"/>
                    <a:pt x="2553035" y="50788"/>
                    <a:pt x="2572755" y="30473"/>
                  </a:cubicBezTo>
                  <a:cubicBezTo>
                    <a:pt x="2592474" y="10158"/>
                    <a:pt x="2617589" y="0"/>
                    <a:pt x="2648099" y="0"/>
                  </a:cubicBezTo>
                  <a:close/>
                  <a:moveTo>
                    <a:pt x="2400523" y="0"/>
                  </a:moveTo>
                  <a:lnTo>
                    <a:pt x="2451422" y="0"/>
                  </a:lnTo>
                  <a:lnTo>
                    <a:pt x="2451422" y="328613"/>
                  </a:lnTo>
                  <a:lnTo>
                    <a:pt x="2388691" y="328613"/>
                  </a:lnTo>
                  <a:lnTo>
                    <a:pt x="2388691" y="92199"/>
                  </a:lnTo>
                  <a:cubicBezTo>
                    <a:pt x="2365772" y="113630"/>
                    <a:pt x="2338759" y="129481"/>
                    <a:pt x="2307654" y="139750"/>
                  </a:cubicBezTo>
                  <a:lnTo>
                    <a:pt x="2307654" y="82823"/>
                  </a:lnTo>
                  <a:cubicBezTo>
                    <a:pt x="2324026" y="77465"/>
                    <a:pt x="2341810" y="67308"/>
                    <a:pt x="2361009" y="52350"/>
                  </a:cubicBezTo>
                  <a:cubicBezTo>
                    <a:pt x="2380208" y="37393"/>
                    <a:pt x="2393379" y="19943"/>
                    <a:pt x="2400523" y="0"/>
                  </a:cubicBezTo>
                  <a:close/>
                  <a:moveTo>
                    <a:pt x="2027485" y="0"/>
                  </a:moveTo>
                  <a:cubicBezTo>
                    <a:pt x="2059781" y="0"/>
                    <a:pt x="2085156" y="8706"/>
                    <a:pt x="2103611" y="26119"/>
                  </a:cubicBezTo>
                  <a:cubicBezTo>
                    <a:pt x="2122066" y="43532"/>
                    <a:pt x="2131293" y="65187"/>
                    <a:pt x="2131293" y="91083"/>
                  </a:cubicBezTo>
                  <a:cubicBezTo>
                    <a:pt x="2131293" y="105817"/>
                    <a:pt x="2128651" y="119844"/>
                    <a:pt x="2123368" y="133164"/>
                  </a:cubicBezTo>
                  <a:cubicBezTo>
                    <a:pt x="2118085" y="146484"/>
                    <a:pt x="2109713" y="160437"/>
                    <a:pt x="2098253" y="175022"/>
                  </a:cubicBezTo>
                  <a:cubicBezTo>
                    <a:pt x="2090663" y="184696"/>
                    <a:pt x="2076971" y="198611"/>
                    <a:pt x="2057177" y="216768"/>
                  </a:cubicBezTo>
                  <a:cubicBezTo>
                    <a:pt x="2037383" y="234925"/>
                    <a:pt x="2024844" y="246980"/>
                    <a:pt x="2019560" y="252933"/>
                  </a:cubicBezTo>
                  <a:cubicBezTo>
                    <a:pt x="2014277" y="258887"/>
                    <a:pt x="2009998" y="264691"/>
                    <a:pt x="2006724" y="270346"/>
                  </a:cubicBezTo>
                  <a:lnTo>
                    <a:pt x="2131293" y="270346"/>
                  </a:lnTo>
                  <a:lnTo>
                    <a:pt x="2131293" y="328613"/>
                  </a:lnTo>
                  <a:lnTo>
                    <a:pt x="1911400" y="328613"/>
                  </a:lnTo>
                  <a:cubicBezTo>
                    <a:pt x="1913781" y="306586"/>
                    <a:pt x="1920925" y="285713"/>
                    <a:pt x="1932831" y="265993"/>
                  </a:cubicBezTo>
                  <a:cubicBezTo>
                    <a:pt x="1944737" y="246273"/>
                    <a:pt x="1968252" y="220117"/>
                    <a:pt x="2003375" y="187523"/>
                  </a:cubicBezTo>
                  <a:cubicBezTo>
                    <a:pt x="2031653" y="161181"/>
                    <a:pt x="2048991" y="143322"/>
                    <a:pt x="2055391" y="133945"/>
                  </a:cubicBezTo>
                  <a:cubicBezTo>
                    <a:pt x="2064023" y="120997"/>
                    <a:pt x="2068339" y="108198"/>
                    <a:pt x="2068339" y="95548"/>
                  </a:cubicBezTo>
                  <a:cubicBezTo>
                    <a:pt x="2068339" y="81558"/>
                    <a:pt x="2064581" y="70805"/>
                    <a:pt x="2057065" y="63289"/>
                  </a:cubicBezTo>
                  <a:cubicBezTo>
                    <a:pt x="2049549" y="55773"/>
                    <a:pt x="2039168" y="52015"/>
                    <a:pt x="2025923" y="52015"/>
                  </a:cubicBezTo>
                  <a:cubicBezTo>
                    <a:pt x="2012826" y="52015"/>
                    <a:pt x="2002408" y="55959"/>
                    <a:pt x="1994669" y="63847"/>
                  </a:cubicBezTo>
                  <a:cubicBezTo>
                    <a:pt x="1986930" y="71735"/>
                    <a:pt x="1982465" y="84832"/>
                    <a:pt x="1981274" y="103138"/>
                  </a:cubicBezTo>
                  <a:lnTo>
                    <a:pt x="1918767" y="96887"/>
                  </a:lnTo>
                  <a:cubicBezTo>
                    <a:pt x="1922487" y="62359"/>
                    <a:pt x="1934170" y="37579"/>
                    <a:pt x="1953816" y="22547"/>
                  </a:cubicBezTo>
                  <a:cubicBezTo>
                    <a:pt x="1973461" y="7516"/>
                    <a:pt x="1998018" y="0"/>
                    <a:pt x="2027485" y="0"/>
                  </a:cubicBezTo>
                  <a:close/>
                  <a:moveTo>
                    <a:pt x="1765622" y="0"/>
                  </a:moveTo>
                  <a:cubicBezTo>
                    <a:pt x="1796430" y="0"/>
                    <a:pt x="1821135" y="9823"/>
                    <a:pt x="1839739" y="29468"/>
                  </a:cubicBezTo>
                  <a:cubicBezTo>
                    <a:pt x="1855068" y="45541"/>
                    <a:pt x="1862733" y="63698"/>
                    <a:pt x="1862733" y="83939"/>
                  </a:cubicBezTo>
                  <a:cubicBezTo>
                    <a:pt x="1862733" y="112663"/>
                    <a:pt x="1847031" y="135582"/>
                    <a:pt x="1815629" y="152698"/>
                  </a:cubicBezTo>
                  <a:cubicBezTo>
                    <a:pt x="1834381" y="156716"/>
                    <a:pt x="1849375" y="165720"/>
                    <a:pt x="1860612" y="179710"/>
                  </a:cubicBezTo>
                  <a:cubicBezTo>
                    <a:pt x="1871849" y="193700"/>
                    <a:pt x="1877467" y="210592"/>
                    <a:pt x="1877467" y="230386"/>
                  </a:cubicBezTo>
                  <a:cubicBezTo>
                    <a:pt x="1877467" y="259110"/>
                    <a:pt x="1866974" y="283592"/>
                    <a:pt x="1845990" y="303833"/>
                  </a:cubicBezTo>
                  <a:cubicBezTo>
                    <a:pt x="1825005" y="324073"/>
                    <a:pt x="1798886" y="334194"/>
                    <a:pt x="1767632" y="334194"/>
                  </a:cubicBezTo>
                  <a:cubicBezTo>
                    <a:pt x="1738015" y="334194"/>
                    <a:pt x="1713458" y="325673"/>
                    <a:pt x="1693962" y="308632"/>
                  </a:cubicBezTo>
                  <a:cubicBezTo>
                    <a:pt x="1674465" y="291592"/>
                    <a:pt x="1663154" y="269305"/>
                    <a:pt x="1660029" y="241771"/>
                  </a:cubicBezTo>
                  <a:lnTo>
                    <a:pt x="1720751" y="234404"/>
                  </a:lnTo>
                  <a:cubicBezTo>
                    <a:pt x="1722686" y="249882"/>
                    <a:pt x="1727895" y="261714"/>
                    <a:pt x="1736378" y="269900"/>
                  </a:cubicBezTo>
                  <a:cubicBezTo>
                    <a:pt x="1744861" y="278085"/>
                    <a:pt x="1755130" y="282178"/>
                    <a:pt x="1767185" y="282178"/>
                  </a:cubicBezTo>
                  <a:cubicBezTo>
                    <a:pt x="1780133" y="282178"/>
                    <a:pt x="1791035" y="277267"/>
                    <a:pt x="1799890" y="267444"/>
                  </a:cubicBezTo>
                  <a:cubicBezTo>
                    <a:pt x="1808745" y="257622"/>
                    <a:pt x="1813173" y="244376"/>
                    <a:pt x="1813173" y="227707"/>
                  </a:cubicBezTo>
                  <a:cubicBezTo>
                    <a:pt x="1813173" y="211931"/>
                    <a:pt x="1808931" y="199430"/>
                    <a:pt x="1800448" y="190202"/>
                  </a:cubicBezTo>
                  <a:cubicBezTo>
                    <a:pt x="1791965" y="180975"/>
                    <a:pt x="1781621" y="176361"/>
                    <a:pt x="1769418" y="176361"/>
                  </a:cubicBezTo>
                  <a:cubicBezTo>
                    <a:pt x="1761381" y="176361"/>
                    <a:pt x="1751781" y="177924"/>
                    <a:pt x="1740619" y="181049"/>
                  </a:cubicBezTo>
                  <a:lnTo>
                    <a:pt x="1747540" y="129927"/>
                  </a:lnTo>
                  <a:cubicBezTo>
                    <a:pt x="1764506" y="130373"/>
                    <a:pt x="1777454" y="126690"/>
                    <a:pt x="1786384" y="118877"/>
                  </a:cubicBezTo>
                  <a:cubicBezTo>
                    <a:pt x="1795314" y="111063"/>
                    <a:pt x="1799779" y="100682"/>
                    <a:pt x="1799779" y="87734"/>
                  </a:cubicBezTo>
                  <a:cubicBezTo>
                    <a:pt x="1799779" y="76721"/>
                    <a:pt x="1796504" y="67940"/>
                    <a:pt x="1789956" y="61392"/>
                  </a:cubicBezTo>
                  <a:cubicBezTo>
                    <a:pt x="1783407" y="54843"/>
                    <a:pt x="1774701" y="51569"/>
                    <a:pt x="1763837" y="51569"/>
                  </a:cubicBezTo>
                  <a:cubicBezTo>
                    <a:pt x="1753121" y="51569"/>
                    <a:pt x="1743968" y="55290"/>
                    <a:pt x="1736378" y="62731"/>
                  </a:cubicBezTo>
                  <a:cubicBezTo>
                    <a:pt x="1728787" y="70172"/>
                    <a:pt x="1724174" y="81037"/>
                    <a:pt x="1722537" y="95324"/>
                  </a:cubicBezTo>
                  <a:lnTo>
                    <a:pt x="1664717" y="85502"/>
                  </a:lnTo>
                  <a:cubicBezTo>
                    <a:pt x="1668735" y="65708"/>
                    <a:pt x="1674800" y="49895"/>
                    <a:pt x="1682911" y="38063"/>
                  </a:cubicBezTo>
                  <a:cubicBezTo>
                    <a:pt x="1691022" y="26231"/>
                    <a:pt x="1702333" y="16929"/>
                    <a:pt x="1716844" y="10158"/>
                  </a:cubicBezTo>
                  <a:cubicBezTo>
                    <a:pt x="1731355" y="3386"/>
                    <a:pt x="1747614" y="0"/>
                    <a:pt x="1765622" y="0"/>
                  </a:cubicBezTo>
                  <a:close/>
                  <a:moveTo>
                    <a:pt x="1536129" y="0"/>
                  </a:moveTo>
                  <a:lnTo>
                    <a:pt x="1588815" y="0"/>
                  </a:lnTo>
                  <a:lnTo>
                    <a:pt x="1588815" y="207615"/>
                  </a:lnTo>
                  <a:lnTo>
                    <a:pt x="1629445" y="207615"/>
                  </a:lnTo>
                  <a:lnTo>
                    <a:pt x="1629445" y="262756"/>
                  </a:lnTo>
                  <a:lnTo>
                    <a:pt x="1588815" y="262756"/>
                  </a:lnTo>
                  <a:lnTo>
                    <a:pt x="1588815" y="328613"/>
                  </a:lnTo>
                  <a:lnTo>
                    <a:pt x="1528093" y="328613"/>
                  </a:lnTo>
                  <a:lnTo>
                    <a:pt x="1528093" y="262756"/>
                  </a:lnTo>
                  <a:lnTo>
                    <a:pt x="1394147" y="262756"/>
                  </a:lnTo>
                  <a:lnTo>
                    <a:pt x="1394147" y="207839"/>
                  </a:lnTo>
                  <a:close/>
                  <a:moveTo>
                    <a:pt x="896094" y="0"/>
                  </a:moveTo>
                  <a:cubicBezTo>
                    <a:pt x="920948" y="0"/>
                    <a:pt x="941524" y="6958"/>
                    <a:pt x="957821" y="20873"/>
                  </a:cubicBezTo>
                  <a:cubicBezTo>
                    <a:pt x="974117" y="34789"/>
                    <a:pt x="984498" y="54992"/>
                    <a:pt x="988963" y="81483"/>
                  </a:cubicBezTo>
                  <a:lnTo>
                    <a:pt x="928241" y="88181"/>
                  </a:lnTo>
                  <a:cubicBezTo>
                    <a:pt x="926753" y="75679"/>
                    <a:pt x="922883" y="66452"/>
                    <a:pt x="916632" y="60499"/>
                  </a:cubicBezTo>
                  <a:cubicBezTo>
                    <a:pt x="910382" y="54546"/>
                    <a:pt x="902270" y="51569"/>
                    <a:pt x="892299" y="51569"/>
                  </a:cubicBezTo>
                  <a:cubicBezTo>
                    <a:pt x="879053" y="51569"/>
                    <a:pt x="867854" y="57522"/>
                    <a:pt x="858701" y="69428"/>
                  </a:cubicBezTo>
                  <a:cubicBezTo>
                    <a:pt x="849548" y="81335"/>
                    <a:pt x="843781" y="106114"/>
                    <a:pt x="841400" y="143768"/>
                  </a:cubicBezTo>
                  <a:cubicBezTo>
                    <a:pt x="857027" y="125313"/>
                    <a:pt x="876449" y="116086"/>
                    <a:pt x="899666" y="116086"/>
                  </a:cubicBezTo>
                  <a:cubicBezTo>
                    <a:pt x="925860" y="116086"/>
                    <a:pt x="948296" y="126057"/>
                    <a:pt x="966973" y="146000"/>
                  </a:cubicBezTo>
                  <a:cubicBezTo>
                    <a:pt x="985651" y="165943"/>
                    <a:pt x="994990" y="191691"/>
                    <a:pt x="994990" y="223242"/>
                  </a:cubicBezTo>
                  <a:cubicBezTo>
                    <a:pt x="994990" y="256729"/>
                    <a:pt x="985168" y="283592"/>
                    <a:pt x="965522" y="303833"/>
                  </a:cubicBezTo>
                  <a:cubicBezTo>
                    <a:pt x="945877" y="324073"/>
                    <a:pt x="920651" y="334194"/>
                    <a:pt x="889843" y="334194"/>
                  </a:cubicBezTo>
                  <a:cubicBezTo>
                    <a:pt x="856803" y="334194"/>
                    <a:pt x="829642" y="321357"/>
                    <a:pt x="808360" y="295684"/>
                  </a:cubicBezTo>
                  <a:cubicBezTo>
                    <a:pt x="787077" y="270011"/>
                    <a:pt x="776436" y="227930"/>
                    <a:pt x="776436" y="169441"/>
                  </a:cubicBezTo>
                  <a:cubicBezTo>
                    <a:pt x="776436" y="109463"/>
                    <a:pt x="787524" y="66229"/>
                    <a:pt x="809699" y="39737"/>
                  </a:cubicBezTo>
                  <a:cubicBezTo>
                    <a:pt x="831875" y="13246"/>
                    <a:pt x="860673" y="0"/>
                    <a:pt x="896094" y="0"/>
                  </a:cubicBezTo>
                  <a:close/>
                  <a:moveTo>
                    <a:pt x="367680" y="0"/>
                  </a:moveTo>
                  <a:cubicBezTo>
                    <a:pt x="398785" y="0"/>
                    <a:pt x="422932" y="7962"/>
                    <a:pt x="440122" y="23887"/>
                  </a:cubicBezTo>
                  <a:cubicBezTo>
                    <a:pt x="457312" y="39812"/>
                    <a:pt x="465906" y="59978"/>
                    <a:pt x="465906" y="84386"/>
                  </a:cubicBezTo>
                  <a:cubicBezTo>
                    <a:pt x="465906" y="99566"/>
                    <a:pt x="461962" y="113072"/>
                    <a:pt x="454075" y="124904"/>
                  </a:cubicBezTo>
                  <a:cubicBezTo>
                    <a:pt x="446187" y="136736"/>
                    <a:pt x="435099" y="145777"/>
                    <a:pt x="420811" y="152028"/>
                  </a:cubicBezTo>
                  <a:cubicBezTo>
                    <a:pt x="438969" y="159321"/>
                    <a:pt x="452772" y="169962"/>
                    <a:pt x="462223" y="183952"/>
                  </a:cubicBezTo>
                  <a:cubicBezTo>
                    <a:pt x="471674" y="197941"/>
                    <a:pt x="476399" y="214089"/>
                    <a:pt x="476399" y="232395"/>
                  </a:cubicBezTo>
                  <a:cubicBezTo>
                    <a:pt x="476399" y="262607"/>
                    <a:pt x="466762" y="287164"/>
                    <a:pt x="447489" y="306065"/>
                  </a:cubicBezTo>
                  <a:cubicBezTo>
                    <a:pt x="428216" y="324966"/>
                    <a:pt x="402580" y="334417"/>
                    <a:pt x="370582" y="334417"/>
                  </a:cubicBezTo>
                  <a:cubicBezTo>
                    <a:pt x="340816" y="334417"/>
                    <a:pt x="316037" y="326603"/>
                    <a:pt x="296242" y="310976"/>
                  </a:cubicBezTo>
                  <a:cubicBezTo>
                    <a:pt x="272876" y="292522"/>
                    <a:pt x="261193" y="267221"/>
                    <a:pt x="261193" y="235074"/>
                  </a:cubicBezTo>
                  <a:cubicBezTo>
                    <a:pt x="261193" y="217364"/>
                    <a:pt x="265584" y="201104"/>
                    <a:pt x="274365" y="186296"/>
                  </a:cubicBezTo>
                  <a:cubicBezTo>
                    <a:pt x="283146" y="171487"/>
                    <a:pt x="296986" y="160065"/>
                    <a:pt x="315888" y="152028"/>
                  </a:cubicBezTo>
                  <a:cubicBezTo>
                    <a:pt x="299665" y="145182"/>
                    <a:pt x="287871" y="135768"/>
                    <a:pt x="280504" y="123788"/>
                  </a:cubicBezTo>
                  <a:cubicBezTo>
                    <a:pt x="273137" y="111807"/>
                    <a:pt x="269453" y="98673"/>
                    <a:pt x="269453" y="84386"/>
                  </a:cubicBezTo>
                  <a:cubicBezTo>
                    <a:pt x="269453" y="59978"/>
                    <a:pt x="277974" y="39812"/>
                    <a:pt x="295015" y="23887"/>
                  </a:cubicBezTo>
                  <a:cubicBezTo>
                    <a:pt x="312055" y="7962"/>
                    <a:pt x="336277" y="0"/>
                    <a:pt x="367680" y="0"/>
                  </a:cubicBezTo>
                  <a:close/>
                  <a:moveTo>
                    <a:pt x="104924" y="0"/>
                  </a:moveTo>
                  <a:cubicBezTo>
                    <a:pt x="138113" y="0"/>
                    <a:pt x="165348" y="12836"/>
                    <a:pt x="186630" y="38509"/>
                  </a:cubicBezTo>
                  <a:cubicBezTo>
                    <a:pt x="207913" y="64182"/>
                    <a:pt x="218554" y="106412"/>
                    <a:pt x="218554" y="165199"/>
                  </a:cubicBezTo>
                  <a:cubicBezTo>
                    <a:pt x="218554" y="225028"/>
                    <a:pt x="207466" y="268188"/>
                    <a:pt x="185291" y="294680"/>
                  </a:cubicBezTo>
                  <a:cubicBezTo>
                    <a:pt x="163116" y="321171"/>
                    <a:pt x="134243" y="334417"/>
                    <a:pt x="98673" y="334417"/>
                  </a:cubicBezTo>
                  <a:cubicBezTo>
                    <a:pt x="73075" y="334417"/>
                    <a:pt x="52388" y="327608"/>
                    <a:pt x="36612" y="313990"/>
                  </a:cubicBezTo>
                  <a:cubicBezTo>
                    <a:pt x="20836" y="300372"/>
                    <a:pt x="10716" y="280020"/>
                    <a:pt x="6251" y="252933"/>
                  </a:cubicBezTo>
                  <a:lnTo>
                    <a:pt x="66973" y="246236"/>
                  </a:lnTo>
                  <a:cubicBezTo>
                    <a:pt x="68461" y="258589"/>
                    <a:pt x="72330" y="267742"/>
                    <a:pt x="78581" y="273695"/>
                  </a:cubicBezTo>
                  <a:cubicBezTo>
                    <a:pt x="84832" y="279648"/>
                    <a:pt x="93092" y="282625"/>
                    <a:pt x="103361" y="282625"/>
                  </a:cubicBezTo>
                  <a:cubicBezTo>
                    <a:pt x="116309" y="282625"/>
                    <a:pt x="127322" y="276672"/>
                    <a:pt x="136401" y="264765"/>
                  </a:cubicBezTo>
                  <a:cubicBezTo>
                    <a:pt x="145479" y="252859"/>
                    <a:pt x="151284" y="228154"/>
                    <a:pt x="153814" y="190649"/>
                  </a:cubicBezTo>
                  <a:cubicBezTo>
                    <a:pt x="138038" y="208955"/>
                    <a:pt x="118318" y="218108"/>
                    <a:pt x="94655" y="218108"/>
                  </a:cubicBezTo>
                  <a:cubicBezTo>
                    <a:pt x="68907" y="218108"/>
                    <a:pt x="46695" y="208173"/>
                    <a:pt x="28017" y="188305"/>
                  </a:cubicBezTo>
                  <a:cubicBezTo>
                    <a:pt x="9339" y="168436"/>
                    <a:pt x="0" y="142577"/>
                    <a:pt x="0" y="110728"/>
                  </a:cubicBezTo>
                  <a:cubicBezTo>
                    <a:pt x="0" y="77539"/>
                    <a:pt x="9860" y="50788"/>
                    <a:pt x="29580" y="30473"/>
                  </a:cubicBezTo>
                  <a:cubicBezTo>
                    <a:pt x="49299" y="10158"/>
                    <a:pt x="74414" y="0"/>
                    <a:pt x="1049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2" name="Google Shape;1522;p44"/>
            <p:cNvSpPr/>
            <p:nvPr/>
          </p:nvSpPr>
          <p:spPr>
            <a:xfrm>
              <a:off x="5134859" y="4438504"/>
              <a:ext cx="878627" cy="107907"/>
            </a:xfrm>
            <a:custGeom>
              <a:rect b="b" l="l" r="r" t="t"/>
              <a:pathLst>
                <a:path extrusionOk="0" h="338436" w="2755702">
                  <a:moveTo>
                    <a:pt x="2649438" y="56257"/>
                  </a:moveTo>
                  <a:cubicBezTo>
                    <a:pt x="2641848" y="56257"/>
                    <a:pt x="2635076" y="58676"/>
                    <a:pt x="2629123" y="63513"/>
                  </a:cubicBezTo>
                  <a:cubicBezTo>
                    <a:pt x="2623170" y="68350"/>
                    <a:pt x="2618556" y="77019"/>
                    <a:pt x="2615282" y="89521"/>
                  </a:cubicBezTo>
                  <a:cubicBezTo>
                    <a:pt x="2610966" y="105743"/>
                    <a:pt x="2608808" y="133053"/>
                    <a:pt x="2608808" y="171450"/>
                  </a:cubicBezTo>
                  <a:cubicBezTo>
                    <a:pt x="2608808" y="209848"/>
                    <a:pt x="2610743" y="236228"/>
                    <a:pt x="2614613" y="250590"/>
                  </a:cubicBezTo>
                  <a:cubicBezTo>
                    <a:pt x="2618482" y="264952"/>
                    <a:pt x="2623356" y="274514"/>
                    <a:pt x="2629235" y="279276"/>
                  </a:cubicBezTo>
                  <a:cubicBezTo>
                    <a:pt x="2635114" y="284039"/>
                    <a:pt x="2641848" y="286420"/>
                    <a:pt x="2649438" y="286420"/>
                  </a:cubicBezTo>
                  <a:cubicBezTo>
                    <a:pt x="2657029" y="286420"/>
                    <a:pt x="2663800" y="284002"/>
                    <a:pt x="2669753" y="279165"/>
                  </a:cubicBezTo>
                  <a:cubicBezTo>
                    <a:pt x="2675706" y="274328"/>
                    <a:pt x="2680320" y="265659"/>
                    <a:pt x="2683594" y="253157"/>
                  </a:cubicBezTo>
                  <a:cubicBezTo>
                    <a:pt x="2687910" y="237084"/>
                    <a:pt x="2690068" y="209848"/>
                    <a:pt x="2690068" y="171450"/>
                  </a:cubicBezTo>
                  <a:cubicBezTo>
                    <a:pt x="2690068" y="133053"/>
                    <a:pt x="2688134" y="106673"/>
                    <a:pt x="2684264" y="92311"/>
                  </a:cubicBezTo>
                  <a:cubicBezTo>
                    <a:pt x="2680395" y="77949"/>
                    <a:pt x="2675520" y="68350"/>
                    <a:pt x="2669642" y="63513"/>
                  </a:cubicBezTo>
                  <a:cubicBezTo>
                    <a:pt x="2663763" y="58676"/>
                    <a:pt x="2657029" y="56257"/>
                    <a:pt x="2649438" y="56257"/>
                  </a:cubicBezTo>
                  <a:close/>
                  <a:moveTo>
                    <a:pt x="1754088" y="56257"/>
                  </a:moveTo>
                  <a:cubicBezTo>
                    <a:pt x="1746498" y="56257"/>
                    <a:pt x="1739726" y="58676"/>
                    <a:pt x="1733773" y="63513"/>
                  </a:cubicBezTo>
                  <a:cubicBezTo>
                    <a:pt x="1727820" y="68350"/>
                    <a:pt x="1723207" y="77019"/>
                    <a:pt x="1719932" y="89521"/>
                  </a:cubicBezTo>
                  <a:cubicBezTo>
                    <a:pt x="1715616" y="105743"/>
                    <a:pt x="1713458" y="133053"/>
                    <a:pt x="1713458" y="171450"/>
                  </a:cubicBezTo>
                  <a:cubicBezTo>
                    <a:pt x="1713458" y="209848"/>
                    <a:pt x="1715393" y="236228"/>
                    <a:pt x="1719263" y="250590"/>
                  </a:cubicBezTo>
                  <a:cubicBezTo>
                    <a:pt x="1723132" y="264952"/>
                    <a:pt x="1728006" y="274514"/>
                    <a:pt x="1733885" y="279276"/>
                  </a:cubicBezTo>
                  <a:cubicBezTo>
                    <a:pt x="1739764" y="284039"/>
                    <a:pt x="1746498" y="286420"/>
                    <a:pt x="1754088" y="286420"/>
                  </a:cubicBezTo>
                  <a:cubicBezTo>
                    <a:pt x="1761679" y="286420"/>
                    <a:pt x="1768450" y="284002"/>
                    <a:pt x="1774403" y="279165"/>
                  </a:cubicBezTo>
                  <a:cubicBezTo>
                    <a:pt x="1780357" y="274328"/>
                    <a:pt x="1784970" y="265659"/>
                    <a:pt x="1788244" y="253157"/>
                  </a:cubicBezTo>
                  <a:cubicBezTo>
                    <a:pt x="1792560" y="237084"/>
                    <a:pt x="1794718" y="209848"/>
                    <a:pt x="1794718" y="171450"/>
                  </a:cubicBezTo>
                  <a:cubicBezTo>
                    <a:pt x="1794718" y="133053"/>
                    <a:pt x="1792784" y="106673"/>
                    <a:pt x="1788914" y="92311"/>
                  </a:cubicBezTo>
                  <a:cubicBezTo>
                    <a:pt x="1785045" y="77949"/>
                    <a:pt x="1780170" y="68350"/>
                    <a:pt x="1774292" y="63513"/>
                  </a:cubicBezTo>
                  <a:cubicBezTo>
                    <a:pt x="1768413" y="58676"/>
                    <a:pt x="1761679" y="56257"/>
                    <a:pt x="1754088" y="56257"/>
                  </a:cubicBezTo>
                  <a:close/>
                  <a:moveTo>
                    <a:pt x="106263" y="56257"/>
                  </a:moveTo>
                  <a:cubicBezTo>
                    <a:pt x="98673" y="56257"/>
                    <a:pt x="91901" y="58676"/>
                    <a:pt x="85948" y="63513"/>
                  </a:cubicBezTo>
                  <a:cubicBezTo>
                    <a:pt x="79995" y="68350"/>
                    <a:pt x="75382" y="77019"/>
                    <a:pt x="72107" y="89521"/>
                  </a:cubicBezTo>
                  <a:cubicBezTo>
                    <a:pt x="67791" y="105743"/>
                    <a:pt x="65633" y="133053"/>
                    <a:pt x="65633" y="171450"/>
                  </a:cubicBezTo>
                  <a:cubicBezTo>
                    <a:pt x="65633" y="209848"/>
                    <a:pt x="67568" y="236228"/>
                    <a:pt x="71438" y="250590"/>
                  </a:cubicBezTo>
                  <a:cubicBezTo>
                    <a:pt x="75307" y="264952"/>
                    <a:pt x="80181" y="274514"/>
                    <a:pt x="86060" y="279276"/>
                  </a:cubicBezTo>
                  <a:cubicBezTo>
                    <a:pt x="91939" y="284039"/>
                    <a:pt x="98673" y="286420"/>
                    <a:pt x="106263" y="286420"/>
                  </a:cubicBezTo>
                  <a:cubicBezTo>
                    <a:pt x="113854" y="286420"/>
                    <a:pt x="120625" y="284002"/>
                    <a:pt x="126578" y="279165"/>
                  </a:cubicBezTo>
                  <a:cubicBezTo>
                    <a:pt x="132532" y="274328"/>
                    <a:pt x="137145" y="265659"/>
                    <a:pt x="140419" y="253157"/>
                  </a:cubicBezTo>
                  <a:cubicBezTo>
                    <a:pt x="144735" y="237084"/>
                    <a:pt x="146893" y="209848"/>
                    <a:pt x="146893" y="171450"/>
                  </a:cubicBezTo>
                  <a:cubicBezTo>
                    <a:pt x="146893" y="133053"/>
                    <a:pt x="144959" y="106673"/>
                    <a:pt x="141089" y="92311"/>
                  </a:cubicBezTo>
                  <a:cubicBezTo>
                    <a:pt x="137220" y="77949"/>
                    <a:pt x="132346" y="68350"/>
                    <a:pt x="126467" y="63513"/>
                  </a:cubicBezTo>
                  <a:cubicBezTo>
                    <a:pt x="120588" y="58676"/>
                    <a:pt x="113854" y="56257"/>
                    <a:pt x="106263" y="56257"/>
                  </a:cubicBezTo>
                  <a:close/>
                  <a:moveTo>
                    <a:pt x="2326853" y="10046"/>
                  </a:moveTo>
                  <a:lnTo>
                    <a:pt x="2492722" y="10046"/>
                  </a:lnTo>
                  <a:lnTo>
                    <a:pt x="2492722" y="68759"/>
                  </a:lnTo>
                  <a:lnTo>
                    <a:pt x="2374404" y="68759"/>
                  </a:lnTo>
                  <a:lnTo>
                    <a:pt x="2364581" y="124346"/>
                  </a:lnTo>
                  <a:cubicBezTo>
                    <a:pt x="2378571" y="117351"/>
                    <a:pt x="2392859" y="113854"/>
                    <a:pt x="2407444" y="113854"/>
                  </a:cubicBezTo>
                  <a:cubicBezTo>
                    <a:pt x="2435275" y="113854"/>
                    <a:pt x="2458864" y="123974"/>
                    <a:pt x="2478212" y="144215"/>
                  </a:cubicBezTo>
                  <a:cubicBezTo>
                    <a:pt x="2497559" y="164456"/>
                    <a:pt x="2507233" y="190724"/>
                    <a:pt x="2507233" y="223019"/>
                  </a:cubicBezTo>
                  <a:cubicBezTo>
                    <a:pt x="2507233" y="249957"/>
                    <a:pt x="2499420" y="273993"/>
                    <a:pt x="2483793" y="295127"/>
                  </a:cubicBezTo>
                  <a:cubicBezTo>
                    <a:pt x="2462510" y="323999"/>
                    <a:pt x="2432968" y="338436"/>
                    <a:pt x="2395165" y="338436"/>
                  </a:cubicBezTo>
                  <a:cubicBezTo>
                    <a:pt x="2364953" y="338436"/>
                    <a:pt x="2340322" y="330324"/>
                    <a:pt x="2321272" y="314102"/>
                  </a:cubicBezTo>
                  <a:cubicBezTo>
                    <a:pt x="2302222" y="297880"/>
                    <a:pt x="2290837" y="276077"/>
                    <a:pt x="2287116" y="248692"/>
                  </a:cubicBezTo>
                  <a:lnTo>
                    <a:pt x="2349624" y="242218"/>
                  </a:lnTo>
                  <a:cubicBezTo>
                    <a:pt x="2351410" y="256357"/>
                    <a:pt x="2356693" y="267556"/>
                    <a:pt x="2365474" y="275816"/>
                  </a:cubicBezTo>
                  <a:cubicBezTo>
                    <a:pt x="2374255" y="284076"/>
                    <a:pt x="2384375" y="288206"/>
                    <a:pt x="2395835" y="288206"/>
                  </a:cubicBezTo>
                  <a:cubicBezTo>
                    <a:pt x="2408932" y="288206"/>
                    <a:pt x="2420020" y="282886"/>
                    <a:pt x="2429098" y="272244"/>
                  </a:cubicBezTo>
                  <a:cubicBezTo>
                    <a:pt x="2438177" y="261603"/>
                    <a:pt x="2442716" y="245567"/>
                    <a:pt x="2442716" y="224136"/>
                  </a:cubicBezTo>
                  <a:cubicBezTo>
                    <a:pt x="2442716" y="204044"/>
                    <a:pt x="2438214" y="188975"/>
                    <a:pt x="2429210" y="178929"/>
                  </a:cubicBezTo>
                  <a:cubicBezTo>
                    <a:pt x="2420206" y="168883"/>
                    <a:pt x="2408486" y="163860"/>
                    <a:pt x="2394049" y="163860"/>
                  </a:cubicBezTo>
                  <a:cubicBezTo>
                    <a:pt x="2376041" y="163860"/>
                    <a:pt x="2359893" y="171823"/>
                    <a:pt x="2345606" y="187747"/>
                  </a:cubicBezTo>
                  <a:lnTo>
                    <a:pt x="2294706" y="180380"/>
                  </a:lnTo>
                  <a:close/>
                  <a:moveTo>
                    <a:pt x="936203" y="10046"/>
                  </a:moveTo>
                  <a:lnTo>
                    <a:pt x="1102072" y="10046"/>
                  </a:lnTo>
                  <a:lnTo>
                    <a:pt x="1102072" y="68759"/>
                  </a:lnTo>
                  <a:lnTo>
                    <a:pt x="983754" y="68759"/>
                  </a:lnTo>
                  <a:lnTo>
                    <a:pt x="973931" y="124346"/>
                  </a:lnTo>
                  <a:cubicBezTo>
                    <a:pt x="987921" y="117351"/>
                    <a:pt x="1002209" y="113854"/>
                    <a:pt x="1016794" y="113854"/>
                  </a:cubicBezTo>
                  <a:cubicBezTo>
                    <a:pt x="1044625" y="113854"/>
                    <a:pt x="1068214" y="123974"/>
                    <a:pt x="1087562" y="144215"/>
                  </a:cubicBezTo>
                  <a:cubicBezTo>
                    <a:pt x="1106909" y="164456"/>
                    <a:pt x="1116583" y="190724"/>
                    <a:pt x="1116583" y="223019"/>
                  </a:cubicBezTo>
                  <a:cubicBezTo>
                    <a:pt x="1116583" y="249957"/>
                    <a:pt x="1108770" y="273993"/>
                    <a:pt x="1093143" y="295127"/>
                  </a:cubicBezTo>
                  <a:cubicBezTo>
                    <a:pt x="1071860" y="323999"/>
                    <a:pt x="1042318" y="338436"/>
                    <a:pt x="1004516" y="338436"/>
                  </a:cubicBezTo>
                  <a:cubicBezTo>
                    <a:pt x="974303" y="338436"/>
                    <a:pt x="949672" y="330324"/>
                    <a:pt x="930622" y="314102"/>
                  </a:cubicBezTo>
                  <a:cubicBezTo>
                    <a:pt x="911572" y="297880"/>
                    <a:pt x="900187" y="276077"/>
                    <a:pt x="896466" y="248692"/>
                  </a:cubicBezTo>
                  <a:lnTo>
                    <a:pt x="958974" y="242218"/>
                  </a:lnTo>
                  <a:cubicBezTo>
                    <a:pt x="960760" y="256357"/>
                    <a:pt x="966043" y="267556"/>
                    <a:pt x="974824" y="275816"/>
                  </a:cubicBezTo>
                  <a:cubicBezTo>
                    <a:pt x="983605" y="284076"/>
                    <a:pt x="993725" y="288206"/>
                    <a:pt x="1005185" y="288206"/>
                  </a:cubicBezTo>
                  <a:cubicBezTo>
                    <a:pt x="1018282" y="288206"/>
                    <a:pt x="1029370" y="282886"/>
                    <a:pt x="1038448" y="272244"/>
                  </a:cubicBezTo>
                  <a:cubicBezTo>
                    <a:pt x="1047527" y="261603"/>
                    <a:pt x="1052066" y="245567"/>
                    <a:pt x="1052066" y="224136"/>
                  </a:cubicBezTo>
                  <a:cubicBezTo>
                    <a:pt x="1052066" y="204044"/>
                    <a:pt x="1047564" y="188975"/>
                    <a:pt x="1038560" y="178929"/>
                  </a:cubicBezTo>
                  <a:cubicBezTo>
                    <a:pt x="1029556" y="168883"/>
                    <a:pt x="1017836" y="163860"/>
                    <a:pt x="1003399" y="163860"/>
                  </a:cubicBezTo>
                  <a:cubicBezTo>
                    <a:pt x="985391" y="163860"/>
                    <a:pt x="969243" y="171823"/>
                    <a:pt x="954956" y="187747"/>
                  </a:cubicBezTo>
                  <a:lnTo>
                    <a:pt x="904057" y="180380"/>
                  </a:lnTo>
                  <a:close/>
                  <a:moveTo>
                    <a:pt x="2649438" y="4242"/>
                  </a:moveTo>
                  <a:cubicBezTo>
                    <a:pt x="2681139" y="4242"/>
                    <a:pt x="2705919" y="15553"/>
                    <a:pt x="2723778" y="38175"/>
                  </a:cubicBezTo>
                  <a:cubicBezTo>
                    <a:pt x="2745060" y="64964"/>
                    <a:pt x="2755702" y="109389"/>
                    <a:pt x="2755702" y="171450"/>
                  </a:cubicBezTo>
                  <a:cubicBezTo>
                    <a:pt x="2755702" y="233363"/>
                    <a:pt x="2744986" y="277863"/>
                    <a:pt x="2723555" y="304949"/>
                  </a:cubicBezTo>
                  <a:cubicBezTo>
                    <a:pt x="2705844" y="327274"/>
                    <a:pt x="2681139" y="338436"/>
                    <a:pt x="2649438" y="338436"/>
                  </a:cubicBezTo>
                  <a:cubicBezTo>
                    <a:pt x="2617589" y="338436"/>
                    <a:pt x="2591916" y="326195"/>
                    <a:pt x="2572420" y="301712"/>
                  </a:cubicBezTo>
                  <a:cubicBezTo>
                    <a:pt x="2552923" y="277230"/>
                    <a:pt x="2543175" y="233586"/>
                    <a:pt x="2543175" y="170781"/>
                  </a:cubicBezTo>
                  <a:cubicBezTo>
                    <a:pt x="2543175" y="109166"/>
                    <a:pt x="2553891" y="64815"/>
                    <a:pt x="2575322" y="37728"/>
                  </a:cubicBezTo>
                  <a:cubicBezTo>
                    <a:pt x="2593032" y="15404"/>
                    <a:pt x="2617738" y="4242"/>
                    <a:pt x="2649438" y="4242"/>
                  </a:cubicBezTo>
                  <a:close/>
                  <a:moveTo>
                    <a:pt x="2014835" y="4242"/>
                  </a:moveTo>
                  <a:lnTo>
                    <a:pt x="2065734" y="4242"/>
                  </a:lnTo>
                  <a:lnTo>
                    <a:pt x="2065734" y="332855"/>
                  </a:lnTo>
                  <a:lnTo>
                    <a:pt x="2003003" y="332855"/>
                  </a:lnTo>
                  <a:lnTo>
                    <a:pt x="2003003" y="96441"/>
                  </a:lnTo>
                  <a:cubicBezTo>
                    <a:pt x="1980084" y="117872"/>
                    <a:pt x="1953072" y="133723"/>
                    <a:pt x="1921966" y="143992"/>
                  </a:cubicBezTo>
                  <a:lnTo>
                    <a:pt x="1921966" y="87065"/>
                  </a:lnTo>
                  <a:cubicBezTo>
                    <a:pt x="1938338" y="81707"/>
                    <a:pt x="1956123" y="71550"/>
                    <a:pt x="1975321" y="56592"/>
                  </a:cubicBezTo>
                  <a:cubicBezTo>
                    <a:pt x="1994520" y="41635"/>
                    <a:pt x="2007691" y="24185"/>
                    <a:pt x="2014835" y="4242"/>
                  </a:cubicBezTo>
                  <a:close/>
                  <a:moveTo>
                    <a:pt x="1754088" y="4242"/>
                  </a:moveTo>
                  <a:cubicBezTo>
                    <a:pt x="1785789" y="4242"/>
                    <a:pt x="1810569" y="15553"/>
                    <a:pt x="1828428" y="38175"/>
                  </a:cubicBezTo>
                  <a:cubicBezTo>
                    <a:pt x="1849710" y="64964"/>
                    <a:pt x="1860352" y="109389"/>
                    <a:pt x="1860352" y="171450"/>
                  </a:cubicBezTo>
                  <a:cubicBezTo>
                    <a:pt x="1860352" y="233363"/>
                    <a:pt x="1849636" y="277863"/>
                    <a:pt x="1828205" y="304949"/>
                  </a:cubicBezTo>
                  <a:cubicBezTo>
                    <a:pt x="1810494" y="327274"/>
                    <a:pt x="1785789" y="338436"/>
                    <a:pt x="1754088" y="338436"/>
                  </a:cubicBezTo>
                  <a:cubicBezTo>
                    <a:pt x="1722239" y="338436"/>
                    <a:pt x="1696566" y="326195"/>
                    <a:pt x="1677070" y="301712"/>
                  </a:cubicBezTo>
                  <a:cubicBezTo>
                    <a:pt x="1657573" y="277230"/>
                    <a:pt x="1647825" y="233586"/>
                    <a:pt x="1647825" y="170781"/>
                  </a:cubicBezTo>
                  <a:cubicBezTo>
                    <a:pt x="1647825" y="109166"/>
                    <a:pt x="1658541" y="64815"/>
                    <a:pt x="1679972" y="37728"/>
                  </a:cubicBezTo>
                  <a:cubicBezTo>
                    <a:pt x="1697682" y="15404"/>
                    <a:pt x="1722388" y="4242"/>
                    <a:pt x="1754088" y="4242"/>
                  </a:cubicBezTo>
                  <a:close/>
                  <a:moveTo>
                    <a:pt x="746448" y="4242"/>
                  </a:moveTo>
                  <a:cubicBezTo>
                    <a:pt x="778743" y="4242"/>
                    <a:pt x="804118" y="12949"/>
                    <a:pt x="822573" y="30361"/>
                  </a:cubicBezTo>
                  <a:cubicBezTo>
                    <a:pt x="841028" y="47774"/>
                    <a:pt x="850255" y="69429"/>
                    <a:pt x="850255" y="95325"/>
                  </a:cubicBezTo>
                  <a:cubicBezTo>
                    <a:pt x="850255" y="110059"/>
                    <a:pt x="847613" y="124086"/>
                    <a:pt x="842330" y="137406"/>
                  </a:cubicBezTo>
                  <a:cubicBezTo>
                    <a:pt x="837047" y="150726"/>
                    <a:pt x="828675" y="164679"/>
                    <a:pt x="817215" y="179264"/>
                  </a:cubicBezTo>
                  <a:cubicBezTo>
                    <a:pt x="809625" y="188938"/>
                    <a:pt x="795933" y="202853"/>
                    <a:pt x="776139" y="221010"/>
                  </a:cubicBezTo>
                  <a:cubicBezTo>
                    <a:pt x="756345" y="239167"/>
                    <a:pt x="743806" y="251222"/>
                    <a:pt x="738522" y="257175"/>
                  </a:cubicBezTo>
                  <a:cubicBezTo>
                    <a:pt x="733239" y="263129"/>
                    <a:pt x="728960" y="268933"/>
                    <a:pt x="725686" y="274588"/>
                  </a:cubicBezTo>
                  <a:lnTo>
                    <a:pt x="850255" y="274588"/>
                  </a:lnTo>
                  <a:lnTo>
                    <a:pt x="850255" y="332855"/>
                  </a:lnTo>
                  <a:lnTo>
                    <a:pt x="630362" y="332855"/>
                  </a:lnTo>
                  <a:cubicBezTo>
                    <a:pt x="632743" y="310828"/>
                    <a:pt x="639887" y="289955"/>
                    <a:pt x="651793" y="270235"/>
                  </a:cubicBezTo>
                  <a:cubicBezTo>
                    <a:pt x="663699" y="250515"/>
                    <a:pt x="687214" y="224359"/>
                    <a:pt x="722337" y="191766"/>
                  </a:cubicBezTo>
                  <a:cubicBezTo>
                    <a:pt x="750615" y="165423"/>
                    <a:pt x="767953" y="147564"/>
                    <a:pt x="774353" y="138187"/>
                  </a:cubicBezTo>
                  <a:cubicBezTo>
                    <a:pt x="782985" y="125239"/>
                    <a:pt x="787301" y="112440"/>
                    <a:pt x="787301" y="99790"/>
                  </a:cubicBezTo>
                  <a:cubicBezTo>
                    <a:pt x="787301" y="85800"/>
                    <a:pt x="783543" y="75047"/>
                    <a:pt x="776027" y="67531"/>
                  </a:cubicBezTo>
                  <a:cubicBezTo>
                    <a:pt x="768511" y="60015"/>
                    <a:pt x="758131" y="56257"/>
                    <a:pt x="744885" y="56257"/>
                  </a:cubicBezTo>
                  <a:cubicBezTo>
                    <a:pt x="731788" y="56257"/>
                    <a:pt x="721370" y="60201"/>
                    <a:pt x="713631" y="68089"/>
                  </a:cubicBezTo>
                  <a:cubicBezTo>
                    <a:pt x="705892" y="75977"/>
                    <a:pt x="701427" y="89074"/>
                    <a:pt x="700236" y="107380"/>
                  </a:cubicBezTo>
                  <a:lnTo>
                    <a:pt x="637729" y="101129"/>
                  </a:lnTo>
                  <a:cubicBezTo>
                    <a:pt x="641449" y="66601"/>
                    <a:pt x="653132" y="41821"/>
                    <a:pt x="672778" y="26790"/>
                  </a:cubicBezTo>
                  <a:cubicBezTo>
                    <a:pt x="692423" y="11758"/>
                    <a:pt x="716980" y="4242"/>
                    <a:pt x="746448" y="4242"/>
                  </a:cubicBezTo>
                  <a:close/>
                  <a:moveTo>
                    <a:pt x="367010" y="4242"/>
                  </a:moveTo>
                  <a:lnTo>
                    <a:pt x="417909" y="4242"/>
                  </a:lnTo>
                  <a:lnTo>
                    <a:pt x="417909" y="332855"/>
                  </a:lnTo>
                  <a:lnTo>
                    <a:pt x="355178" y="332855"/>
                  </a:lnTo>
                  <a:lnTo>
                    <a:pt x="355178" y="96441"/>
                  </a:lnTo>
                  <a:cubicBezTo>
                    <a:pt x="332259" y="117872"/>
                    <a:pt x="305247" y="133723"/>
                    <a:pt x="274141" y="143992"/>
                  </a:cubicBezTo>
                  <a:lnTo>
                    <a:pt x="274141" y="87065"/>
                  </a:lnTo>
                  <a:cubicBezTo>
                    <a:pt x="290513" y="81707"/>
                    <a:pt x="308298" y="71550"/>
                    <a:pt x="327496" y="56592"/>
                  </a:cubicBezTo>
                  <a:cubicBezTo>
                    <a:pt x="346695" y="41635"/>
                    <a:pt x="359866" y="24185"/>
                    <a:pt x="367010" y="4242"/>
                  </a:cubicBezTo>
                  <a:close/>
                  <a:moveTo>
                    <a:pt x="106263" y="4242"/>
                  </a:moveTo>
                  <a:cubicBezTo>
                    <a:pt x="137964" y="4242"/>
                    <a:pt x="162744" y="15553"/>
                    <a:pt x="180603" y="38175"/>
                  </a:cubicBezTo>
                  <a:cubicBezTo>
                    <a:pt x="201885" y="64964"/>
                    <a:pt x="212527" y="109389"/>
                    <a:pt x="212527" y="171450"/>
                  </a:cubicBezTo>
                  <a:cubicBezTo>
                    <a:pt x="212527" y="233363"/>
                    <a:pt x="201811" y="277863"/>
                    <a:pt x="180380" y="304949"/>
                  </a:cubicBezTo>
                  <a:cubicBezTo>
                    <a:pt x="162669" y="327274"/>
                    <a:pt x="137964" y="338436"/>
                    <a:pt x="106263" y="338436"/>
                  </a:cubicBezTo>
                  <a:cubicBezTo>
                    <a:pt x="74414" y="338436"/>
                    <a:pt x="48741" y="326195"/>
                    <a:pt x="29245" y="301712"/>
                  </a:cubicBezTo>
                  <a:cubicBezTo>
                    <a:pt x="9748" y="277230"/>
                    <a:pt x="0" y="233586"/>
                    <a:pt x="0" y="170781"/>
                  </a:cubicBezTo>
                  <a:cubicBezTo>
                    <a:pt x="0" y="109166"/>
                    <a:pt x="10716" y="64815"/>
                    <a:pt x="32147" y="37728"/>
                  </a:cubicBezTo>
                  <a:cubicBezTo>
                    <a:pt x="49858" y="15404"/>
                    <a:pt x="74563" y="4242"/>
                    <a:pt x="106263" y="4242"/>
                  </a:cubicBezTo>
                  <a:close/>
                  <a:moveTo>
                    <a:pt x="2223343" y="0"/>
                  </a:moveTo>
                  <a:lnTo>
                    <a:pt x="2270447" y="0"/>
                  </a:lnTo>
                  <a:lnTo>
                    <a:pt x="2188518" y="338436"/>
                  </a:lnTo>
                  <a:lnTo>
                    <a:pt x="2142306" y="338436"/>
                  </a:lnTo>
                  <a:close/>
                  <a:moveTo>
                    <a:pt x="575518" y="0"/>
                  </a:moveTo>
                  <a:lnTo>
                    <a:pt x="622622" y="0"/>
                  </a:lnTo>
                  <a:lnTo>
                    <a:pt x="540693" y="338436"/>
                  </a:lnTo>
                  <a:lnTo>
                    <a:pt x="494482" y="33843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3" name="Google Shape;1523;p44"/>
            <p:cNvSpPr/>
            <p:nvPr/>
          </p:nvSpPr>
          <p:spPr>
            <a:xfrm>
              <a:off x="4171483" y="4932898"/>
              <a:ext cx="882826" cy="107907"/>
            </a:xfrm>
            <a:custGeom>
              <a:rect b="b" l="l" r="r" t="t"/>
              <a:pathLst>
                <a:path extrusionOk="0" h="338436" w="2768872">
                  <a:moveTo>
                    <a:pt x="1943472" y="81930"/>
                  </a:moveTo>
                  <a:lnTo>
                    <a:pt x="1899270" y="203374"/>
                  </a:lnTo>
                  <a:lnTo>
                    <a:pt x="1988567" y="203374"/>
                  </a:lnTo>
                  <a:close/>
                  <a:moveTo>
                    <a:pt x="1100360" y="60946"/>
                  </a:moveTo>
                  <a:lnTo>
                    <a:pt x="1100360" y="143992"/>
                  </a:lnTo>
                  <a:lnTo>
                    <a:pt x="1149250" y="143992"/>
                  </a:lnTo>
                  <a:cubicBezTo>
                    <a:pt x="1180951" y="143992"/>
                    <a:pt x="1200745" y="142652"/>
                    <a:pt x="1208633" y="139973"/>
                  </a:cubicBezTo>
                  <a:cubicBezTo>
                    <a:pt x="1216521" y="137294"/>
                    <a:pt x="1222697" y="132681"/>
                    <a:pt x="1227162" y="126132"/>
                  </a:cubicBezTo>
                  <a:cubicBezTo>
                    <a:pt x="1231627" y="119584"/>
                    <a:pt x="1233859" y="111398"/>
                    <a:pt x="1233859" y="101576"/>
                  </a:cubicBezTo>
                  <a:cubicBezTo>
                    <a:pt x="1233859" y="90562"/>
                    <a:pt x="1230920" y="81670"/>
                    <a:pt x="1225041" y="74898"/>
                  </a:cubicBezTo>
                  <a:cubicBezTo>
                    <a:pt x="1219162" y="68127"/>
                    <a:pt x="1210865" y="63848"/>
                    <a:pt x="1200150" y="62062"/>
                  </a:cubicBezTo>
                  <a:cubicBezTo>
                    <a:pt x="1194792" y="61318"/>
                    <a:pt x="1178718" y="60946"/>
                    <a:pt x="1151929" y="60946"/>
                  </a:cubicBezTo>
                  <a:close/>
                  <a:moveTo>
                    <a:pt x="493811" y="56481"/>
                  </a:moveTo>
                  <a:cubicBezTo>
                    <a:pt x="466576" y="56481"/>
                    <a:pt x="444624" y="65820"/>
                    <a:pt x="427955" y="84498"/>
                  </a:cubicBezTo>
                  <a:cubicBezTo>
                    <a:pt x="411286" y="103176"/>
                    <a:pt x="402952" y="131341"/>
                    <a:pt x="402952" y="168995"/>
                  </a:cubicBezTo>
                  <a:cubicBezTo>
                    <a:pt x="402952" y="206053"/>
                    <a:pt x="411509" y="234144"/>
                    <a:pt x="428625" y="253269"/>
                  </a:cubicBezTo>
                  <a:cubicBezTo>
                    <a:pt x="445740" y="272393"/>
                    <a:pt x="467469" y="281955"/>
                    <a:pt x="493811" y="281955"/>
                  </a:cubicBezTo>
                  <a:cubicBezTo>
                    <a:pt x="520154" y="281955"/>
                    <a:pt x="541771" y="272468"/>
                    <a:pt x="558663" y="253492"/>
                  </a:cubicBezTo>
                  <a:cubicBezTo>
                    <a:pt x="575555" y="234516"/>
                    <a:pt x="584001" y="206053"/>
                    <a:pt x="584001" y="168102"/>
                  </a:cubicBezTo>
                  <a:cubicBezTo>
                    <a:pt x="584001" y="130597"/>
                    <a:pt x="575778" y="102617"/>
                    <a:pt x="559333" y="84163"/>
                  </a:cubicBezTo>
                  <a:cubicBezTo>
                    <a:pt x="542887" y="65708"/>
                    <a:pt x="521047" y="56481"/>
                    <a:pt x="493811" y="56481"/>
                  </a:cubicBezTo>
                  <a:close/>
                  <a:moveTo>
                    <a:pt x="2519957" y="5582"/>
                  </a:moveTo>
                  <a:lnTo>
                    <a:pt x="2762622" y="5582"/>
                  </a:lnTo>
                  <a:lnTo>
                    <a:pt x="2762622" y="60946"/>
                  </a:lnTo>
                  <a:lnTo>
                    <a:pt x="2586037" y="60946"/>
                  </a:lnTo>
                  <a:lnTo>
                    <a:pt x="2586037" y="133499"/>
                  </a:lnTo>
                  <a:lnTo>
                    <a:pt x="2750343" y="133499"/>
                  </a:lnTo>
                  <a:lnTo>
                    <a:pt x="2750343" y="188640"/>
                  </a:lnTo>
                  <a:lnTo>
                    <a:pt x="2586037" y="188640"/>
                  </a:lnTo>
                  <a:lnTo>
                    <a:pt x="2586037" y="277714"/>
                  </a:lnTo>
                  <a:lnTo>
                    <a:pt x="2768872" y="277714"/>
                  </a:lnTo>
                  <a:lnTo>
                    <a:pt x="2768872" y="332855"/>
                  </a:lnTo>
                  <a:lnTo>
                    <a:pt x="2519957" y="332855"/>
                  </a:lnTo>
                  <a:close/>
                  <a:moveTo>
                    <a:pt x="2128539" y="5582"/>
                  </a:moveTo>
                  <a:lnTo>
                    <a:pt x="2227436" y="5582"/>
                  </a:lnTo>
                  <a:lnTo>
                    <a:pt x="2286818" y="228824"/>
                  </a:lnTo>
                  <a:lnTo>
                    <a:pt x="2345531" y="5582"/>
                  </a:lnTo>
                  <a:lnTo>
                    <a:pt x="2444650" y="5582"/>
                  </a:lnTo>
                  <a:lnTo>
                    <a:pt x="2444650" y="332855"/>
                  </a:lnTo>
                  <a:lnTo>
                    <a:pt x="2383259" y="332855"/>
                  </a:lnTo>
                  <a:lnTo>
                    <a:pt x="2383259" y="75233"/>
                  </a:lnTo>
                  <a:lnTo>
                    <a:pt x="2318295" y="332855"/>
                  </a:lnTo>
                  <a:lnTo>
                    <a:pt x="2254671" y="332855"/>
                  </a:lnTo>
                  <a:lnTo>
                    <a:pt x="2189931" y="75233"/>
                  </a:lnTo>
                  <a:lnTo>
                    <a:pt x="2189931" y="332855"/>
                  </a:lnTo>
                  <a:lnTo>
                    <a:pt x="2128539" y="332855"/>
                  </a:lnTo>
                  <a:close/>
                  <a:moveTo>
                    <a:pt x="1909316" y="5582"/>
                  </a:moveTo>
                  <a:lnTo>
                    <a:pt x="1979190" y="5582"/>
                  </a:lnTo>
                  <a:lnTo>
                    <a:pt x="2110233" y="332855"/>
                  </a:lnTo>
                  <a:lnTo>
                    <a:pt x="2038349" y="332855"/>
                  </a:lnTo>
                  <a:lnTo>
                    <a:pt x="2009774" y="258515"/>
                  </a:lnTo>
                  <a:lnTo>
                    <a:pt x="1878955" y="258515"/>
                  </a:lnTo>
                  <a:lnTo>
                    <a:pt x="1851942" y="332855"/>
                  </a:lnTo>
                  <a:lnTo>
                    <a:pt x="1781844" y="332855"/>
                  </a:lnTo>
                  <a:close/>
                  <a:moveTo>
                    <a:pt x="1482402" y="5582"/>
                  </a:moveTo>
                  <a:lnTo>
                    <a:pt x="1546696" y="5582"/>
                  </a:lnTo>
                  <a:lnTo>
                    <a:pt x="1680641" y="224136"/>
                  </a:lnTo>
                  <a:lnTo>
                    <a:pt x="1680641" y="5582"/>
                  </a:lnTo>
                  <a:lnTo>
                    <a:pt x="1742033" y="5582"/>
                  </a:lnTo>
                  <a:lnTo>
                    <a:pt x="1742033" y="332855"/>
                  </a:lnTo>
                  <a:lnTo>
                    <a:pt x="1675730" y="332855"/>
                  </a:lnTo>
                  <a:lnTo>
                    <a:pt x="1543794" y="119435"/>
                  </a:lnTo>
                  <a:lnTo>
                    <a:pt x="1543794" y="332855"/>
                  </a:lnTo>
                  <a:lnTo>
                    <a:pt x="1482402" y="332855"/>
                  </a:lnTo>
                  <a:close/>
                  <a:moveTo>
                    <a:pt x="1034281" y="5582"/>
                  </a:moveTo>
                  <a:lnTo>
                    <a:pt x="1173360" y="5582"/>
                  </a:lnTo>
                  <a:cubicBezTo>
                    <a:pt x="1208335" y="5582"/>
                    <a:pt x="1233747" y="8521"/>
                    <a:pt x="1249598" y="14400"/>
                  </a:cubicBezTo>
                  <a:cubicBezTo>
                    <a:pt x="1265448" y="20278"/>
                    <a:pt x="1278135" y="30733"/>
                    <a:pt x="1287660" y="45765"/>
                  </a:cubicBezTo>
                  <a:cubicBezTo>
                    <a:pt x="1297185" y="60797"/>
                    <a:pt x="1301948" y="77986"/>
                    <a:pt x="1301948" y="97334"/>
                  </a:cubicBezTo>
                  <a:cubicBezTo>
                    <a:pt x="1301948" y="121891"/>
                    <a:pt x="1294730" y="142169"/>
                    <a:pt x="1280293" y="158168"/>
                  </a:cubicBezTo>
                  <a:cubicBezTo>
                    <a:pt x="1265857" y="174167"/>
                    <a:pt x="1244277" y="184250"/>
                    <a:pt x="1215553" y="188417"/>
                  </a:cubicBezTo>
                  <a:cubicBezTo>
                    <a:pt x="1229841" y="196751"/>
                    <a:pt x="1241635" y="205904"/>
                    <a:pt x="1250937" y="215876"/>
                  </a:cubicBezTo>
                  <a:cubicBezTo>
                    <a:pt x="1260239" y="225847"/>
                    <a:pt x="1272778" y="243558"/>
                    <a:pt x="1288553" y="269007"/>
                  </a:cubicBezTo>
                  <a:lnTo>
                    <a:pt x="1328514" y="332855"/>
                  </a:lnTo>
                  <a:lnTo>
                    <a:pt x="1249486" y="332855"/>
                  </a:lnTo>
                  <a:lnTo>
                    <a:pt x="1201712" y="261640"/>
                  </a:lnTo>
                  <a:cubicBezTo>
                    <a:pt x="1184746" y="236191"/>
                    <a:pt x="1173137" y="220154"/>
                    <a:pt x="1166886" y="213532"/>
                  </a:cubicBezTo>
                  <a:cubicBezTo>
                    <a:pt x="1160636" y="206909"/>
                    <a:pt x="1154013" y="202370"/>
                    <a:pt x="1147018" y="199914"/>
                  </a:cubicBezTo>
                  <a:cubicBezTo>
                    <a:pt x="1140023" y="197458"/>
                    <a:pt x="1128935" y="196230"/>
                    <a:pt x="1113755" y="196230"/>
                  </a:cubicBezTo>
                  <a:lnTo>
                    <a:pt x="1100360" y="196230"/>
                  </a:lnTo>
                  <a:lnTo>
                    <a:pt x="1100360" y="332855"/>
                  </a:lnTo>
                  <a:lnTo>
                    <a:pt x="1034281" y="332855"/>
                  </a:lnTo>
                  <a:close/>
                  <a:moveTo>
                    <a:pt x="700236" y="5582"/>
                  </a:moveTo>
                  <a:lnTo>
                    <a:pt x="766315" y="5582"/>
                  </a:lnTo>
                  <a:lnTo>
                    <a:pt x="766315" y="182836"/>
                  </a:lnTo>
                  <a:cubicBezTo>
                    <a:pt x="766315" y="210964"/>
                    <a:pt x="767134" y="229196"/>
                    <a:pt x="768771" y="237530"/>
                  </a:cubicBezTo>
                  <a:cubicBezTo>
                    <a:pt x="771599" y="250925"/>
                    <a:pt x="778333" y="261678"/>
                    <a:pt x="788975" y="269789"/>
                  </a:cubicBezTo>
                  <a:cubicBezTo>
                    <a:pt x="799616" y="277900"/>
                    <a:pt x="814164" y="281955"/>
                    <a:pt x="832618" y="281955"/>
                  </a:cubicBezTo>
                  <a:cubicBezTo>
                    <a:pt x="851371" y="281955"/>
                    <a:pt x="865510" y="278123"/>
                    <a:pt x="875034" y="270458"/>
                  </a:cubicBezTo>
                  <a:cubicBezTo>
                    <a:pt x="884560" y="262794"/>
                    <a:pt x="890289" y="253380"/>
                    <a:pt x="892224" y="242218"/>
                  </a:cubicBezTo>
                  <a:cubicBezTo>
                    <a:pt x="894159" y="231056"/>
                    <a:pt x="895126" y="212527"/>
                    <a:pt x="895126" y="186631"/>
                  </a:cubicBezTo>
                  <a:lnTo>
                    <a:pt x="895126" y="5582"/>
                  </a:lnTo>
                  <a:lnTo>
                    <a:pt x="961206" y="5582"/>
                  </a:lnTo>
                  <a:lnTo>
                    <a:pt x="961206" y="177478"/>
                  </a:lnTo>
                  <a:cubicBezTo>
                    <a:pt x="961206" y="216769"/>
                    <a:pt x="959420" y="244525"/>
                    <a:pt x="955848" y="260747"/>
                  </a:cubicBezTo>
                  <a:cubicBezTo>
                    <a:pt x="952276" y="276970"/>
                    <a:pt x="945691" y="290662"/>
                    <a:pt x="936091" y="301824"/>
                  </a:cubicBezTo>
                  <a:cubicBezTo>
                    <a:pt x="926492" y="312986"/>
                    <a:pt x="913655" y="321878"/>
                    <a:pt x="897582" y="328501"/>
                  </a:cubicBezTo>
                  <a:cubicBezTo>
                    <a:pt x="881508" y="335124"/>
                    <a:pt x="860524" y="338436"/>
                    <a:pt x="834628" y="338436"/>
                  </a:cubicBezTo>
                  <a:cubicBezTo>
                    <a:pt x="803374" y="338436"/>
                    <a:pt x="779673" y="334827"/>
                    <a:pt x="763525" y="327608"/>
                  </a:cubicBezTo>
                  <a:cubicBezTo>
                    <a:pt x="747377" y="320390"/>
                    <a:pt x="734615" y="311014"/>
                    <a:pt x="725239" y="299480"/>
                  </a:cubicBezTo>
                  <a:cubicBezTo>
                    <a:pt x="715863" y="287946"/>
                    <a:pt x="709686" y="275853"/>
                    <a:pt x="706710" y="263203"/>
                  </a:cubicBezTo>
                  <a:cubicBezTo>
                    <a:pt x="702394" y="244451"/>
                    <a:pt x="700236" y="216769"/>
                    <a:pt x="700236" y="180157"/>
                  </a:cubicBezTo>
                  <a:close/>
                  <a:moveTo>
                    <a:pt x="0" y="5582"/>
                  </a:moveTo>
                  <a:lnTo>
                    <a:pt x="77465" y="5582"/>
                  </a:lnTo>
                  <a:lnTo>
                    <a:pt x="154483" y="135062"/>
                  </a:lnTo>
                  <a:lnTo>
                    <a:pt x="229939" y="5582"/>
                  </a:lnTo>
                  <a:lnTo>
                    <a:pt x="306065" y="5582"/>
                  </a:lnTo>
                  <a:lnTo>
                    <a:pt x="185737" y="195561"/>
                  </a:lnTo>
                  <a:lnTo>
                    <a:pt x="185737" y="332855"/>
                  </a:lnTo>
                  <a:lnTo>
                    <a:pt x="119881" y="332855"/>
                  </a:lnTo>
                  <a:lnTo>
                    <a:pt x="119881" y="195114"/>
                  </a:lnTo>
                  <a:close/>
                  <a:moveTo>
                    <a:pt x="493142" y="0"/>
                  </a:moveTo>
                  <a:cubicBezTo>
                    <a:pt x="541362" y="0"/>
                    <a:pt x="579946" y="14958"/>
                    <a:pt x="608893" y="44872"/>
                  </a:cubicBezTo>
                  <a:cubicBezTo>
                    <a:pt x="637840" y="74787"/>
                    <a:pt x="652313" y="116384"/>
                    <a:pt x="652313" y="169665"/>
                  </a:cubicBezTo>
                  <a:cubicBezTo>
                    <a:pt x="652313" y="222499"/>
                    <a:pt x="637951" y="263836"/>
                    <a:pt x="609227" y="293676"/>
                  </a:cubicBezTo>
                  <a:cubicBezTo>
                    <a:pt x="580504" y="323516"/>
                    <a:pt x="542106" y="338436"/>
                    <a:pt x="494034" y="338436"/>
                  </a:cubicBezTo>
                  <a:cubicBezTo>
                    <a:pt x="445368" y="338436"/>
                    <a:pt x="406672" y="323590"/>
                    <a:pt x="377949" y="293899"/>
                  </a:cubicBezTo>
                  <a:cubicBezTo>
                    <a:pt x="349225" y="264208"/>
                    <a:pt x="334863" y="223317"/>
                    <a:pt x="334863" y="171227"/>
                  </a:cubicBezTo>
                  <a:cubicBezTo>
                    <a:pt x="334863" y="137890"/>
                    <a:pt x="339849" y="109910"/>
                    <a:pt x="349820" y="87288"/>
                  </a:cubicBezTo>
                  <a:cubicBezTo>
                    <a:pt x="357261" y="70619"/>
                    <a:pt x="367419" y="55662"/>
                    <a:pt x="380293" y="42416"/>
                  </a:cubicBezTo>
                  <a:cubicBezTo>
                    <a:pt x="393166" y="29171"/>
                    <a:pt x="407268" y="19348"/>
                    <a:pt x="422597" y="12949"/>
                  </a:cubicBezTo>
                  <a:cubicBezTo>
                    <a:pt x="442986" y="4316"/>
                    <a:pt x="466501" y="0"/>
                    <a:pt x="49314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24" name="Google Shape;1524;p44"/>
          <p:cNvSpPr/>
          <p:nvPr/>
        </p:nvSpPr>
        <p:spPr>
          <a:xfrm>
            <a:off x="2640151" y="3226658"/>
            <a:ext cx="953545" cy="806281"/>
          </a:xfrm>
          <a:custGeom>
            <a:rect b="b" l="l" r="r" t="t"/>
            <a:pathLst>
              <a:path extrusionOk="0" h="2313707" w="2736304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5" name="Google Shape;1525;p44"/>
          <p:cNvSpPr/>
          <p:nvPr/>
        </p:nvSpPr>
        <p:spPr>
          <a:xfrm>
            <a:off x="4022851" y="3182315"/>
            <a:ext cx="501377" cy="867672"/>
          </a:xfrm>
          <a:custGeom>
            <a:rect b="b" l="l" r="r" t="t"/>
            <a:pathLst>
              <a:path extrusionOk="0" h="3240000" w="1872208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6" name="Google Shape;1526;p44"/>
          <p:cNvSpPr/>
          <p:nvPr/>
        </p:nvSpPr>
        <p:spPr>
          <a:xfrm>
            <a:off x="2611014" y="4172013"/>
            <a:ext cx="907514" cy="721038"/>
          </a:xfrm>
          <a:custGeom>
            <a:rect b="b" l="l" r="r" t="t"/>
            <a:pathLst>
              <a:path extrusionOk="0" h="2574247" w="3240000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p44"/>
          <p:cNvSpPr/>
          <p:nvPr/>
        </p:nvSpPr>
        <p:spPr>
          <a:xfrm>
            <a:off x="3967225" y="4149267"/>
            <a:ext cx="552628" cy="777045"/>
          </a:xfrm>
          <a:custGeom>
            <a:rect b="b" l="l" r="r" t="t"/>
            <a:pathLst>
              <a:path extrusionOk="0" h="3240000" w="2304256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28" name="Google Shape;1528;p44"/>
          <p:cNvGrpSpPr/>
          <p:nvPr/>
        </p:nvGrpSpPr>
        <p:grpSpPr>
          <a:xfrm>
            <a:off x="9525807" y="855930"/>
            <a:ext cx="1791817" cy="3424101"/>
            <a:chOff x="4667395" y="2194756"/>
            <a:chExt cx="2334296" cy="4460759"/>
          </a:xfrm>
        </p:grpSpPr>
        <p:grpSp>
          <p:nvGrpSpPr>
            <p:cNvPr id="1529" name="Google Shape;1529;p44"/>
            <p:cNvGrpSpPr/>
            <p:nvPr/>
          </p:nvGrpSpPr>
          <p:grpSpPr>
            <a:xfrm>
              <a:off x="5157079" y="2194756"/>
              <a:ext cx="1844612" cy="4103547"/>
              <a:chOff x="9947628" y="2553954"/>
              <a:chExt cx="1678463" cy="3733930"/>
            </a:xfrm>
          </p:grpSpPr>
          <p:sp>
            <p:nvSpPr>
              <p:cNvPr id="1530" name="Google Shape;1530;p44"/>
              <p:cNvSpPr/>
              <p:nvPr/>
            </p:nvSpPr>
            <p:spPr>
              <a:xfrm>
                <a:off x="10059873" y="2553954"/>
                <a:ext cx="1566218" cy="3712601"/>
              </a:xfrm>
              <a:custGeom>
                <a:rect b="b" l="l" r="r" t="t"/>
                <a:pathLst>
                  <a:path extrusionOk="0" h="6266799" w="2643745">
                    <a:moveTo>
                      <a:pt x="2230114" y="6266800"/>
                    </a:moveTo>
                    <a:cubicBezTo>
                      <a:pt x="2278109" y="6213283"/>
                      <a:pt x="2286063" y="6149194"/>
                      <a:pt x="2285969" y="6079959"/>
                    </a:cubicBezTo>
                    <a:cubicBezTo>
                      <a:pt x="2285126" y="4659988"/>
                      <a:pt x="2284753" y="3240017"/>
                      <a:pt x="2285875" y="1819953"/>
                    </a:cubicBezTo>
                    <a:cubicBezTo>
                      <a:pt x="2286063" y="1562100"/>
                      <a:pt x="2177906" y="1372639"/>
                      <a:pt x="1952144" y="1247829"/>
                    </a:cubicBezTo>
                    <a:cubicBezTo>
                      <a:pt x="1824059" y="1177004"/>
                      <a:pt x="1698314" y="1102062"/>
                      <a:pt x="1572662" y="1026932"/>
                    </a:cubicBezTo>
                    <a:cubicBezTo>
                      <a:pt x="1540384" y="1007659"/>
                      <a:pt x="1525601" y="1009156"/>
                      <a:pt x="1515590" y="1048077"/>
                    </a:cubicBezTo>
                    <a:cubicBezTo>
                      <a:pt x="1505205" y="1088682"/>
                      <a:pt x="1485838" y="1126949"/>
                      <a:pt x="1475827" y="1167554"/>
                    </a:cubicBezTo>
                    <a:cubicBezTo>
                      <a:pt x="1465909" y="1208066"/>
                      <a:pt x="1449910" y="1206101"/>
                      <a:pt x="1418848" y="1188044"/>
                    </a:cubicBezTo>
                    <a:cubicBezTo>
                      <a:pt x="1190185" y="1054720"/>
                      <a:pt x="962927" y="918776"/>
                      <a:pt x="730429" y="792563"/>
                    </a:cubicBezTo>
                    <a:cubicBezTo>
                      <a:pt x="645008" y="746250"/>
                      <a:pt x="592988" y="690020"/>
                      <a:pt x="582041" y="593559"/>
                    </a:cubicBezTo>
                    <a:cubicBezTo>
                      <a:pt x="568662" y="475766"/>
                      <a:pt x="512058" y="389877"/>
                      <a:pt x="395481" y="347682"/>
                    </a:cubicBezTo>
                    <a:cubicBezTo>
                      <a:pt x="358056" y="334115"/>
                      <a:pt x="324375" y="309134"/>
                      <a:pt x="290319" y="287335"/>
                    </a:cubicBezTo>
                    <a:cubicBezTo>
                      <a:pt x="201436" y="230169"/>
                      <a:pt x="108718" y="190967"/>
                      <a:pt x="0" y="218661"/>
                    </a:cubicBezTo>
                    <a:cubicBezTo>
                      <a:pt x="107220" y="156163"/>
                      <a:pt x="212944" y="91044"/>
                      <a:pt x="321942" y="32008"/>
                    </a:cubicBezTo>
                    <a:cubicBezTo>
                      <a:pt x="412416" y="-17018"/>
                      <a:pt x="504105" y="-7101"/>
                      <a:pt x="592333" y="43890"/>
                    </a:cubicBezTo>
                    <a:cubicBezTo>
                      <a:pt x="998106" y="278353"/>
                      <a:pt x="2162188" y="950025"/>
                      <a:pt x="2338269" y="1051726"/>
                    </a:cubicBezTo>
                    <a:cubicBezTo>
                      <a:pt x="2539706" y="1168115"/>
                      <a:pt x="2643090" y="1340922"/>
                      <a:pt x="2642996" y="1575572"/>
                    </a:cubicBezTo>
                    <a:cubicBezTo>
                      <a:pt x="2642529" y="3020711"/>
                      <a:pt x="2642435" y="4465756"/>
                      <a:pt x="2643745" y="5910895"/>
                    </a:cubicBezTo>
                    <a:cubicBezTo>
                      <a:pt x="2643839" y="5996035"/>
                      <a:pt x="2609408" y="6051985"/>
                      <a:pt x="2537460" y="6091842"/>
                    </a:cubicBezTo>
                    <a:cubicBezTo>
                      <a:pt x="2434356" y="6149007"/>
                      <a:pt x="2332468" y="6208324"/>
                      <a:pt x="2230114" y="6266800"/>
                    </a:cubicBezTo>
                    <a:close/>
                  </a:path>
                </a:pathLst>
              </a:custGeom>
              <a:solidFill>
                <a:srgbClr val="3C089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1" name="Google Shape;1531;p44"/>
              <p:cNvSpPr/>
              <p:nvPr/>
            </p:nvSpPr>
            <p:spPr>
              <a:xfrm>
                <a:off x="9947628" y="2668454"/>
                <a:ext cx="1478638" cy="3619430"/>
              </a:xfrm>
              <a:custGeom>
                <a:rect b="b" l="l" r="r" t="t"/>
                <a:pathLst>
                  <a:path extrusionOk="0" h="6109528" w="2495913">
                    <a:moveTo>
                      <a:pt x="2495178" y="5890521"/>
                    </a:moveTo>
                    <a:cubicBezTo>
                      <a:pt x="2494055" y="5870312"/>
                      <a:pt x="2497330" y="1781709"/>
                      <a:pt x="2494336" y="1593090"/>
                    </a:cubicBezTo>
                    <a:cubicBezTo>
                      <a:pt x="2490875" y="1377526"/>
                      <a:pt x="2402927" y="1202194"/>
                      <a:pt x="2222542" y="1082717"/>
                    </a:cubicBezTo>
                    <a:cubicBezTo>
                      <a:pt x="2077242" y="986443"/>
                      <a:pt x="1922119" y="905606"/>
                      <a:pt x="1771299" y="818127"/>
                    </a:cubicBezTo>
                    <a:cubicBezTo>
                      <a:pt x="1729103" y="793614"/>
                      <a:pt x="1706180" y="803719"/>
                      <a:pt x="1687562" y="849283"/>
                    </a:cubicBezTo>
                    <a:cubicBezTo>
                      <a:pt x="1673434" y="883900"/>
                      <a:pt x="1663236" y="919921"/>
                      <a:pt x="1651167" y="955380"/>
                    </a:cubicBezTo>
                    <a:cubicBezTo>
                      <a:pt x="1643308" y="978490"/>
                      <a:pt x="1629554" y="983823"/>
                      <a:pt x="1608409" y="971192"/>
                    </a:cubicBezTo>
                    <a:cubicBezTo>
                      <a:pt x="1573699" y="950422"/>
                      <a:pt x="1091393" y="670769"/>
                      <a:pt x="883688" y="554099"/>
                    </a:cubicBezTo>
                    <a:cubicBezTo>
                      <a:pt x="840556" y="529866"/>
                      <a:pt x="815389" y="498336"/>
                      <a:pt x="804910" y="451556"/>
                    </a:cubicBezTo>
                    <a:cubicBezTo>
                      <a:pt x="791905" y="393829"/>
                      <a:pt x="773286" y="337506"/>
                      <a:pt x="757849" y="280434"/>
                    </a:cubicBezTo>
                    <a:cubicBezTo>
                      <a:pt x="746903" y="239828"/>
                      <a:pt x="723793" y="212602"/>
                      <a:pt x="687585" y="192299"/>
                    </a:cubicBezTo>
                    <a:cubicBezTo>
                      <a:pt x="606093" y="146735"/>
                      <a:pt x="525538" y="99300"/>
                      <a:pt x="444982" y="52052"/>
                    </a:cubicBezTo>
                    <a:cubicBezTo>
                      <a:pt x="362836" y="3774"/>
                      <a:pt x="280690" y="-22610"/>
                      <a:pt x="189655" y="25387"/>
                    </a:cubicBezTo>
                    <a:cubicBezTo>
                      <a:pt x="55489" y="83208"/>
                      <a:pt x="-741" y="185469"/>
                      <a:pt x="7" y="331050"/>
                    </a:cubicBezTo>
                    <a:cubicBezTo>
                      <a:pt x="2440" y="862194"/>
                      <a:pt x="1224" y="3995355"/>
                      <a:pt x="1036" y="4526686"/>
                    </a:cubicBezTo>
                    <a:cubicBezTo>
                      <a:pt x="943" y="4687330"/>
                      <a:pt x="58015" y="4820561"/>
                      <a:pt x="187596" y="4919361"/>
                    </a:cubicBezTo>
                    <a:cubicBezTo>
                      <a:pt x="333738" y="5001320"/>
                      <a:pt x="1883197" y="5899877"/>
                      <a:pt x="2151155" y="6061924"/>
                    </a:cubicBezTo>
                    <a:cubicBezTo>
                      <a:pt x="2244435" y="6118341"/>
                      <a:pt x="2327610" y="6127604"/>
                      <a:pt x="2419674" y="6073526"/>
                    </a:cubicBezTo>
                    <a:cubicBezTo>
                      <a:pt x="2488442" y="6030581"/>
                      <a:pt x="2499201" y="5963779"/>
                      <a:pt x="2495178" y="589052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2" name="Google Shape;1532;p44"/>
              <p:cNvSpPr/>
              <p:nvPr/>
            </p:nvSpPr>
            <p:spPr>
              <a:xfrm>
                <a:off x="10128215" y="4711570"/>
                <a:ext cx="955225" cy="804551"/>
              </a:xfrm>
              <a:custGeom>
                <a:rect b="b" l="l" r="r" t="t"/>
                <a:pathLst>
                  <a:path extrusionOk="0" h="1358067" w="1612402">
                    <a:moveTo>
                      <a:pt x="1468435" y="1358067"/>
                    </a:moveTo>
                    <a:cubicBezTo>
                      <a:pt x="1468903" y="1230450"/>
                      <a:pt x="1470494" y="1102927"/>
                      <a:pt x="1469277" y="975404"/>
                    </a:cubicBezTo>
                    <a:cubicBezTo>
                      <a:pt x="1468716" y="920297"/>
                      <a:pt x="1434566" y="885585"/>
                      <a:pt x="1388722" y="859108"/>
                    </a:cubicBezTo>
                    <a:cubicBezTo>
                      <a:pt x="1076416" y="678629"/>
                      <a:pt x="211260" y="177331"/>
                      <a:pt x="90379" y="108096"/>
                    </a:cubicBezTo>
                    <a:cubicBezTo>
                      <a:pt x="73071" y="98178"/>
                      <a:pt x="54359" y="90600"/>
                      <a:pt x="36301" y="81899"/>
                    </a:cubicBezTo>
                    <a:cubicBezTo>
                      <a:pt x="28723" y="77314"/>
                      <a:pt x="19741" y="76379"/>
                      <a:pt x="0" y="74882"/>
                    </a:cubicBezTo>
                    <a:cubicBezTo>
                      <a:pt x="34056" y="56263"/>
                      <a:pt x="102823" y="26043"/>
                      <a:pt x="137253" y="7986"/>
                    </a:cubicBezTo>
                    <a:cubicBezTo>
                      <a:pt x="164854" y="-6516"/>
                      <a:pt x="190864" y="408"/>
                      <a:pt x="216780" y="15377"/>
                    </a:cubicBezTo>
                    <a:cubicBezTo>
                      <a:pt x="652866" y="267617"/>
                      <a:pt x="1089140" y="519576"/>
                      <a:pt x="1525320" y="771535"/>
                    </a:cubicBezTo>
                    <a:cubicBezTo>
                      <a:pt x="1581924" y="804188"/>
                      <a:pt x="1615045" y="847600"/>
                      <a:pt x="1612238" y="918332"/>
                    </a:cubicBezTo>
                    <a:cubicBezTo>
                      <a:pt x="1608121" y="1022465"/>
                      <a:pt x="1609992" y="1126972"/>
                      <a:pt x="1611864" y="1231199"/>
                    </a:cubicBezTo>
                    <a:cubicBezTo>
                      <a:pt x="1612519" y="1268342"/>
                      <a:pt x="1612425" y="1275733"/>
                      <a:pt x="1572100" y="1302118"/>
                    </a:cubicBezTo>
                    <a:cubicBezTo>
                      <a:pt x="1541506" y="1322233"/>
                      <a:pt x="1509882" y="1335519"/>
                      <a:pt x="1468435" y="1358067"/>
                    </a:cubicBezTo>
                    <a:close/>
                  </a:path>
                </a:pathLst>
              </a:custGeom>
              <a:solidFill>
                <a:srgbClr val="3C089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3" name="Google Shape;1533;p44"/>
              <p:cNvSpPr/>
              <p:nvPr/>
            </p:nvSpPr>
            <p:spPr>
              <a:xfrm>
                <a:off x="10095539" y="4755902"/>
                <a:ext cx="903377" cy="776759"/>
              </a:xfrm>
              <a:custGeom>
                <a:rect b="b" l="l" r="r" t="t"/>
                <a:pathLst>
                  <a:path extrusionOk="0" h="1311155" w="1524883">
                    <a:moveTo>
                      <a:pt x="1524435" y="900572"/>
                    </a:moveTo>
                    <a:cubicBezTo>
                      <a:pt x="1523873" y="845464"/>
                      <a:pt x="1489723" y="810753"/>
                      <a:pt x="1443879" y="784276"/>
                    </a:cubicBezTo>
                    <a:cubicBezTo>
                      <a:pt x="1131573" y="603797"/>
                      <a:pt x="819735" y="422570"/>
                      <a:pt x="507617" y="241811"/>
                    </a:cubicBezTo>
                    <a:cubicBezTo>
                      <a:pt x="387111" y="172014"/>
                      <a:pt x="266417" y="102499"/>
                      <a:pt x="145537" y="33264"/>
                    </a:cubicBezTo>
                    <a:cubicBezTo>
                      <a:pt x="128228" y="23346"/>
                      <a:pt x="109516" y="15768"/>
                      <a:pt x="91458" y="7067"/>
                    </a:cubicBezTo>
                    <a:cubicBezTo>
                      <a:pt x="91458" y="7067"/>
                      <a:pt x="91458" y="7067"/>
                      <a:pt x="91458" y="7067"/>
                    </a:cubicBezTo>
                    <a:cubicBezTo>
                      <a:pt x="91458" y="7067"/>
                      <a:pt x="91458" y="7067"/>
                      <a:pt x="91458" y="7067"/>
                    </a:cubicBezTo>
                    <a:cubicBezTo>
                      <a:pt x="28305" y="-20814"/>
                      <a:pt x="892" y="38410"/>
                      <a:pt x="705" y="104183"/>
                    </a:cubicBezTo>
                    <a:cubicBezTo>
                      <a:pt x="518" y="183429"/>
                      <a:pt x="237" y="262675"/>
                      <a:pt x="798" y="341921"/>
                    </a:cubicBezTo>
                    <a:cubicBezTo>
                      <a:pt x="1079" y="380468"/>
                      <a:pt x="-4909" y="419763"/>
                      <a:pt x="12119" y="456626"/>
                    </a:cubicBezTo>
                    <a:cubicBezTo>
                      <a:pt x="58525" y="516037"/>
                      <a:pt x="918535" y="988893"/>
                      <a:pt x="1150659" y="1137935"/>
                    </a:cubicBezTo>
                    <a:cubicBezTo>
                      <a:pt x="1243659" y="1190797"/>
                      <a:pt x="1337032" y="1243004"/>
                      <a:pt x="1429470" y="1296801"/>
                    </a:cubicBezTo>
                    <a:cubicBezTo>
                      <a:pt x="1465865" y="1317946"/>
                      <a:pt x="1496460" y="1317572"/>
                      <a:pt x="1523592" y="1283235"/>
                    </a:cubicBezTo>
                    <a:cubicBezTo>
                      <a:pt x="1524061" y="1155712"/>
                      <a:pt x="1525651" y="1028095"/>
                      <a:pt x="1524435" y="90057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4" name="Google Shape;1534;p44"/>
              <p:cNvSpPr/>
              <p:nvPr/>
            </p:nvSpPr>
            <p:spPr>
              <a:xfrm>
                <a:off x="10128215" y="3443553"/>
                <a:ext cx="955225" cy="804551"/>
              </a:xfrm>
              <a:custGeom>
                <a:rect b="b" l="l" r="r" t="t"/>
                <a:pathLst>
                  <a:path extrusionOk="0" h="1358066" w="1612402">
                    <a:moveTo>
                      <a:pt x="1468435" y="1358067"/>
                    </a:moveTo>
                    <a:cubicBezTo>
                      <a:pt x="1468903" y="1230450"/>
                      <a:pt x="1470494" y="1102927"/>
                      <a:pt x="1469277" y="975404"/>
                    </a:cubicBezTo>
                    <a:cubicBezTo>
                      <a:pt x="1468716" y="920296"/>
                      <a:pt x="1434566" y="885585"/>
                      <a:pt x="1388722" y="859108"/>
                    </a:cubicBezTo>
                    <a:cubicBezTo>
                      <a:pt x="1076416" y="678629"/>
                      <a:pt x="211260" y="177331"/>
                      <a:pt x="90379" y="108096"/>
                    </a:cubicBezTo>
                    <a:cubicBezTo>
                      <a:pt x="73071" y="98178"/>
                      <a:pt x="54359" y="90600"/>
                      <a:pt x="36301" y="81899"/>
                    </a:cubicBezTo>
                    <a:cubicBezTo>
                      <a:pt x="28723" y="77314"/>
                      <a:pt x="19741" y="76379"/>
                      <a:pt x="0" y="74882"/>
                    </a:cubicBezTo>
                    <a:cubicBezTo>
                      <a:pt x="34056" y="56263"/>
                      <a:pt x="102823" y="26043"/>
                      <a:pt x="137253" y="7986"/>
                    </a:cubicBezTo>
                    <a:cubicBezTo>
                      <a:pt x="164854" y="-6516"/>
                      <a:pt x="190864" y="407"/>
                      <a:pt x="216780" y="15377"/>
                    </a:cubicBezTo>
                    <a:cubicBezTo>
                      <a:pt x="652866" y="267617"/>
                      <a:pt x="1089140" y="519576"/>
                      <a:pt x="1525320" y="771535"/>
                    </a:cubicBezTo>
                    <a:cubicBezTo>
                      <a:pt x="1581924" y="804188"/>
                      <a:pt x="1615045" y="847600"/>
                      <a:pt x="1612238" y="918332"/>
                    </a:cubicBezTo>
                    <a:cubicBezTo>
                      <a:pt x="1608121" y="1022465"/>
                      <a:pt x="1609992" y="1126972"/>
                      <a:pt x="1611864" y="1231199"/>
                    </a:cubicBezTo>
                    <a:cubicBezTo>
                      <a:pt x="1612519" y="1268342"/>
                      <a:pt x="1612425" y="1275734"/>
                      <a:pt x="1572100" y="1302118"/>
                    </a:cubicBezTo>
                    <a:cubicBezTo>
                      <a:pt x="1541506" y="1322140"/>
                      <a:pt x="1509882" y="1335519"/>
                      <a:pt x="1468435" y="1358067"/>
                    </a:cubicBezTo>
                    <a:close/>
                  </a:path>
                </a:pathLst>
              </a:custGeom>
              <a:solidFill>
                <a:srgbClr val="3C089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5" name="Google Shape;1535;p44"/>
              <p:cNvSpPr/>
              <p:nvPr/>
            </p:nvSpPr>
            <p:spPr>
              <a:xfrm>
                <a:off x="10095539" y="3487830"/>
                <a:ext cx="903377" cy="776759"/>
              </a:xfrm>
              <a:custGeom>
                <a:rect b="b" l="l" r="r" t="t"/>
                <a:pathLst>
                  <a:path extrusionOk="0" h="1311155" w="1524883">
                    <a:moveTo>
                      <a:pt x="1524435" y="900572"/>
                    </a:moveTo>
                    <a:cubicBezTo>
                      <a:pt x="1523873" y="845464"/>
                      <a:pt x="1489723" y="810753"/>
                      <a:pt x="1443879" y="784276"/>
                    </a:cubicBezTo>
                    <a:cubicBezTo>
                      <a:pt x="1131573" y="603797"/>
                      <a:pt x="819735" y="422570"/>
                      <a:pt x="507617" y="241810"/>
                    </a:cubicBezTo>
                    <a:cubicBezTo>
                      <a:pt x="387111" y="172014"/>
                      <a:pt x="266417" y="102499"/>
                      <a:pt x="145537" y="33264"/>
                    </a:cubicBezTo>
                    <a:cubicBezTo>
                      <a:pt x="128228" y="23346"/>
                      <a:pt x="109516" y="15768"/>
                      <a:pt x="91458" y="7067"/>
                    </a:cubicBezTo>
                    <a:cubicBezTo>
                      <a:pt x="91458" y="7067"/>
                      <a:pt x="91458" y="7067"/>
                      <a:pt x="91458" y="7067"/>
                    </a:cubicBezTo>
                    <a:cubicBezTo>
                      <a:pt x="91458" y="7067"/>
                      <a:pt x="91458" y="7067"/>
                      <a:pt x="91458" y="7067"/>
                    </a:cubicBezTo>
                    <a:cubicBezTo>
                      <a:pt x="28305" y="-20814"/>
                      <a:pt x="892" y="38410"/>
                      <a:pt x="705" y="104183"/>
                    </a:cubicBezTo>
                    <a:cubicBezTo>
                      <a:pt x="518" y="183429"/>
                      <a:pt x="237" y="262675"/>
                      <a:pt x="798" y="341921"/>
                    </a:cubicBezTo>
                    <a:cubicBezTo>
                      <a:pt x="1079" y="380468"/>
                      <a:pt x="-4909" y="419763"/>
                      <a:pt x="12119" y="456626"/>
                    </a:cubicBezTo>
                    <a:cubicBezTo>
                      <a:pt x="58525" y="516037"/>
                      <a:pt x="918535" y="988893"/>
                      <a:pt x="1150659" y="1137935"/>
                    </a:cubicBezTo>
                    <a:cubicBezTo>
                      <a:pt x="1243659" y="1190797"/>
                      <a:pt x="1337032" y="1243004"/>
                      <a:pt x="1429470" y="1296801"/>
                    </a:cubicBezTo>
                    <a:cubicBezTo>
                      <a:pt x="1465865" y="1317946"/>
                      <a:pt x="1496460" y="1317572"/>
                      <a:pt x="1523592" y="1283235"/>
                    </a:cubicBezTo>
                    <a:cubicBezTo>
                      <a:pt x="1524061" y="1155711"/>
                      <a:pt x="1525651" y="1028188"/>
                      <a:pt x="1524435" y="90057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6" name="Google Shape;1536;p44"/>
              <p:cNvSpPr/>
              <p:nvPr/>
            </p:nvSpPr>
            <p:spPr>
              <a:xfrm>
                <a:off x="10854650" y="5341746"/>
                <a:ext cx="53709" cy="56148"/>
              </a:xfrm>
              <a:custGeom>
                <a:rect b="b" l="l" r="r" t="t"/>
                <a:pathLst>
                  <a:path extrusionOk="0" h="94777" w="90660">
                    <a:moveTo>
                      <a:pt x="73071" y="0"/>
                    </a:moveTo>
                    <a:cubicBezTo>
                      <a:pt x="99455" y="26197"/>
                      <a:pt x="76907" y="57259"/>
                      <a:pt x="90660" y="94777"/>
                    </a:cubicBezTo>
                    <a:cubicBezTo>
                      <a:pt x="53236" y="74568"/>
                      <a:pt x="26571" y="60253"/>
                      <a:pt x="0" y="45938"/>
                    </a:cubicBezTo>
                    <a:cubicBezTo>
                      <a:pt x="24326" y="30594"/>
                      <a:pt x="48745" y="15250"/>
                      <a:pt x="73071" y="0"/>
                    </a:cubicBezTo>
                    <a:close/>
                  </a:path>
                </a:pathLst>
              </a:custGeom>
              <a:solidFill>
                <a:srgbClr val="2D388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37" name="Google Shape;1537;p44"/>
            <p:cNvGrpSpPr/>
            <p:nvPr/>
          </p:nvGrpSpPr>
          <p:grpSpPr>
            <a:xfrm>
              <a:off x="4727305" y="3415771"/>
              <a:ext cx="1483102" cy="935927"/>
              <a:chOff x="9556565" y="3664990"/>
              <a:chExt cx="1349515" cy="851625"/>
            </a:xfrm>
          </p:grpSpPr>
          <p:sp>
            <p:nvSpPr>
              <p:cNvPr id="1538" name="Google Shape;1538;p44"/>
              <p:cNvSpPr/>
              <p:nvPr/>
            </p:nvSpPr>
            <p:spPr>
              <a:xfrm>
                <a:off x="9556941" y="3664990"/>
                <a:ext cx="1347162" cy="812761"/>
              </a:xfrm>
              <a:custGeom>
                <a:rect b="b" l="l" r="r" t="t"/>
                <a:pathLst>
                  <a:path extrusionOk="0" h="1371925" w="2273983">
                    <a:moveTo>
                      <a:pt x="1014635" y="33708"/>
                    </a:moveTo>
                    <a:cubicBezTo>
                      <a:pt x="1089859" y="-10733"/>
                      <a:pt x="1102021" y="-9236"/>
                      <a:pt x="1161713" y="26504"/>
                    </a:cubicBezTo>
                    <a:cubicBezTo>
                      <a:pt x="1452313" y="200340"/>
                      <a:pt x="1902527" y="469608"/>
                      <a:pt x="2195278" y="639701"/>
                    </a:cubicBezTo>
                    <a:cubicBezTo>
                      <a:pt x="2267881" y="680868"/>
                      <a:pt x="2295294" y="685639"/>
                      <a:pt x="2256092" y="715017"/>
                    </a:cubicBezTo>
                    <a:cubicBezTo>
                      <a:pt x="2229428" y="734010"/>
                      <a:pt x="1541289" y="1137163"/>
                      <a:pt x="1196517" y="1337103"/>
                    </a:cubicBezTo>
                    <a:cubicBezTo>
                      <a:pt x="1118020" y="1382667"/>
                      <a:pt x="1040833" y="1383977"/>
                      <a:pt x="962054" y="1338319"/>
                    </a:cubicBezTo>
                    <a:cubicBezTo>
                      <a:pt x="665748" y="1166542"/>
                      <a:pt x="369721" y="994203"/>
                      <a:pt x="72386" y="824203"/>
                    </a:cubicBezTo>
                    <a:cubicBezTo>
                      <a:pt x="36458" y="803619"/>
                      <a:pt x="12039" y="776393"/>
                      <a:pt x="2870" y="735975"/>
                    </a:cubicBezTo>
                    <a:cubicBezTo>
                      <a:pt x="-10135" y="658226"/>
                      <a:pt x="21395" y="608078"/>
                      <a:pt x="90537" y="569530"/>
                    </a:cubicBezTo>
                    <a:cubicBezTo>
                      <a:pt x="281587" y="463152"/>
                      <a:pt x="987597" y="55134"/>
                      <a:pt x="1014635" y="3370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9" name="Google Shape;1539;p44"/>
              <p:cNvSpPr/>
              <p:nvPr/>
            </p:nvSpPr>
            <p:spPr>
              <a:xfrm>
                <a:off x="9556565" y="4079272"/>
                <a:ext cx="1349515" cy="437343"/>
              </a:xfrm>
              <a:custGeom>
                <a:rect b="b" l="l" r="r" t="t"/>
                <a:pathLst>
                  <a:path extrusionOk="0" h="738227" w="2277955">
                    <a:moveTo>
                      <a:pt x="3412" y="36582"/>
                    </a:moveTo>
                    <a:cubicBezTo>
                      <a:pt x="52812" y="113115"/>
                      <a:pt x="137952" y="140060"/>
                      <a:pt x="210648" y="183005"/>
                    </a:cubicBezTo>
                    <a:cubicBezTo>
                      <a:pt x="439592" y="318387"/>
                      <a:pt x="670126" y="451337"/>
                      <a:pt x="901127" y="583257"/>
                    </a:cubicBezTo>
                    <a:cubicBezTo>
                      <a:pt x="958292" y="615910"/>
                      <a:pt x="1011341" y="659135"/>
                      <a:pt x="1084599" y="656703"/>
                    </a:cubicBezTo>
                    <a:cubicBezTo>
                      <a:pt x="1153460" y="654457"/>
                      <a:pt x="1203889" y="613571"/>
                      <a:pt x="1258342" y="582322"/>
                    </a:cubicBezTo>
                    <a:cubicBezTo>
                      <a:pt x="1570086" y="403527"/>
                      <a:pt x="2160735" y="55481"/>
                      <a:pt x="2274317" y="0"/>
                    </a:cubicBezTo>
                    <a:cubicBezTo>
                      <a:pt x="2274598" y="28349"/>
                      <a:pt x="2282177" y="71293"/>
                      <a:pt x="2274598" y="79246"/>
                    </a:cubicBezTo>
                    <a:cubicBezTo>
                      <a:pt x="2218462" y="113396"/>
                      <a:pt x="2204615" y="123500"/>
                      <a:pt x="2123123" y="169345"/>
                    </a:cubicBezTo>
                    <a:cubicBezTo>
                      <a:pt x="1819800" y="344303"/>
                      <a:pt x="1515353" y="517578"/>
                      <a:pt x="1213713" y="695437"/>
                    </a:cubicBezTo>
                    <a:cubicBezTo>
                      <a:pt x="1120059" y="750637"/>
                      <a:pt x="1036229" y="754380"/>
                      <a:pt x="943791" y="695250"/>
                    </a:cubicBezTo>
                    <a:cubicBezTo>
                      <a:pt x="852194" y="636681"/>
                      <a:pt x="279322" y="308002"/>
                      <a:pt x="86494" y="199565"/>
                    </a:cubicBezTo>
                    <a:cubicBezTo>
                      <a:pt x="18943" y="161673"/>
                      <a:pt x="-10622" y="112273"/>
                      <a:pt x="3412" y="36582"/>
                    </a:cubicBezTo>
                    <a:close/>
                  </a:path>
                </a:pathLst>
              </a:custGeom>
              <a:solidFill>
                <a:srgbClr val="03605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0" name="Google Shape;1540;p44"/>
              <p:cNvSpPr/>
              <p:nvPr/>
            </p:nvSpPr>
            <p:spPr>
              <a:xfrm>
                <a:off x="10430407" y="4015142"/>
                <a:ext cx="419587" cy="249557"/>
              </a:xfrm>
              <a:custGeom>
                <a:rect b="b" l="l" r="r" t="t"/>
                <a:pathLst>
                  <a:path extrusionOk="0" h="421247" w="708254">
                    <a:moveTo>
                      <a:pt x="631348" y="0"/>
                    </a:moveTo>
                    <a:cubicBezTo>
                      <a:pt x="656984" y="15063"/>
                      <a:pt x="682619" y="30033"/>
                      <a:pt x="708255" y="45096"/>
                    </a:cubicBezTo>
                    <a:cubicBezTo>
                      <a:pt x="615536" y="99268"/>
                      <a:pt x="251959" y="316235"/>
                      <a:pt x="143522" y="380324"/>
                    </a:cubicBezTo>
                    <a:cubicBezTo>
                      <a:pt x="46594" y="436741"/>
                      <a:pt x="78685" y="436741"/>
                      <a:pt x="0" y="368348"/>
                    </a:cubicBezTo>
                    <a:cubicBezTo>
                      <a:pt x="212009" y="244755"/>
                      <a:pt x="421678" y="122377"/>
                      <a:pt x="631348" y="0"/>
                    </a:cubicBezTo>
                    <a:close/>
                  </a:path>
                </a:pathLst>
              </a:custGeom>
              <a:solidFill>
                <a:srgbClr val="05908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1" name="Google Shape;1541;p44"/>
              <p:cNvSpPr/>
              <p:nvPr/>
            </p:nvSpPr>
            <p:spPr>
              <a:xfrm>
                <a:off x="9644404" y="3957250"/>
                <a:ext cx="327861" cy="173538"/>
              </a:xfrm>
              <a:custGeom>
                <a:rect b="b" l="l" r="r" t="t"/>
                <a:pathLst>
                  <a:path extrusionOk="0" h="173538" w="327861">
                    <a:moveTo>
                      <a:pt x="161888" y="121799"/>
                    </a:moveTo>
                    <a:cubicBezTo>
                      <a:pt x="176022" y="127674"/>
                      <a:pt x="190100" y="133771"/>
                      <a:pt x="205897" y="140533"/>
                    </a:cubicBezTo>
                    <a:cubicBezTo>
                      <a:pt x="192595" y="148293"/>
                      <a:pt x="181564" y="154723"/>
                      <a:pt x="170535" y="161152"/>
                    </a:cubicBezTo>
                    <a:cubicBezTo>
                      <a:pt x="142377" y="177559"/>
                      <a:pt x="143153" y="178945"/>
                      <a:pt x="96261" y="157549"/>
                    </a:cubicBezTo>
                    <a:cubicBezTo>
                      <a:pt x="98866" y="155776"/>
                      <a:pt x="137721" y="132330"/>
                      <a:pt x="153684" y="122963"/>
                    </a:cubicBezTo>
                    <a:cubicBezTo>
                      <a:pt x="156123" y="121522"/>
                      <a:pt x="158839" y="120524"/>
                      <a:pt x="161888" y="121799"/>
                    </a:cubicBezTo>
                    <a:close/>
                    <a:moveTo>
                      <a:pt x="109884" y="100174"/>
                    </a:moveTo>
                    <a:cubicBezTo>
                      <a:pt x="113015" y="99973"/>
                      <a:pt x="116438" y="101899"/>
                      <a:pt x="125584" y="105835"/>
                    </a:cubicBezTo>
                    <a:cubicBezTo>
                      <a:pt x="130295" y="107830"/>
                      <a:pt x="129630" y="107609"/>
                      <a:pt x="135117" y="109881"/>
                    </a:cubicBezTo>
                    <a:cubicBezTo>
                      <a:pt x="152355" y="117253"/>
                      <a:pt x="149306" y="115923"/>
                      <a:pt x="138110" y="123239"/>
                    </a:cubicBezTo>
                    <a:cubicBezTo>
                      <a:pt x="121870" y="133272"/>
                      <a:pt x="110507" y="139314"/>
                      <a:pt x="94766" y="148459"/>
                    </a:cubicBezTo>
                    <a:cubicBezTo>
                      <a:pt x="87505" y="153171"/>
                      <a:pt x="85066" y="153226"/>
                      <a:pt x="78415" y="149900"/>
                    </a:cubicBezTo>
                    <a:cubicBezTo>
                      <a:pt x="71431" y="146464"/>
                      <a:pt x="64779" y="143083"/>
                      <a:pt x="57130" y="139314"/>
                    </a:cubicBezTo>
                    <a:cubicBezTo>
                      <a:pt x="49204" y="135433"/>
                      <a:pt x="49426" y="134602"/>
                      <a:pt x="55079" y="131387"/>
                    </a:cubicBezTo>
                    <a:cubicBezTo>
                      <a:pt x="68881" y="123572"/>
                      <a:pt x="81296" y="115701"/>
                      <a:pt x="95929" y="107276"/>
                    </a:cubicBezTo>
                    <a:cubicBezTo>
                      <a:pt x="103911" y="102703"/>
                      <a:pt x="106752" y="100375"/>
                      <a:pt x="109884" y="100174"/>
                    </a:cubicBezTo>
                    <a:close/>
                    <a:moveTo>
                      <a:pt x="61619" y="78454"/>
                    </a:moveTo>
                    <a:cubicBezTo>
                      <a:pt x="73924" y="83887"/>
                      <a:pt x="86395" y="89041"/>
                      <a:pt x="101694" y="95637"/>
                    </a:cubicBezTo>
                    <a:cubicBezTo>
                      <a:pt x="86229" y="104727"/>
                      <a:pt x="78525" y="110991"/>
                      <a:pt x="60233" y="120580"/>
                    </a:cubicBezTo>
                    <a:cubicBezTo>
                      <a:pt x="43106" y="132108"/>
                      <a:pt x="41610" y="131444"/>
                      <a:pt x="35568" y="127896"/>
                    </a:cubicBezTo>
                    <a:cubicBezTo>
                      <a:pt x="35125" y="127619"/>
                      <a:pt x="10183" y="115647"/>
                      <a:pt x="9739" y="115425"/>
                    </a:cubicBezTo>
                    <a:cubicBezTo>
                      <a:pt x="-1679" y="109882"/>
                      <a:pt x="-3120" y="109217"/>
                      <a:pt x="5748" y="103619"/>
                    </a:cubicBezTo>
                    <a:cubicBezTo>
                      <a:pt x="19439" y="95027"/>
                      <a:pt x="33684" y="86991"/>
                      <a:pt x="47652" y="78731"/>
                    </a:cubicBezTo>
                    <a:cubicBezTo>
                      <a:pt x="51754" y="76293"/>
                      <a:pt x="56187" y="76016"/>
                      <a:pt x="61619" y="78454"/>
                    </a:cubicBezTo>
                    <a:close/>
                    <a:moveTo>
                      <a:pt x="108954" y="42483"/>
                    </a:moveTo>
                    <a:cubicBezTo>
                      <a:pt x="113777" y="39544"/>
                      <a:pt x="118266" y="39933"/>
                      <a:pt x="124141" y="42483"/>
                    </a:cubicBezTo>
                    <a:cubicBezTo>
                      <a:pt x="171088" y="62713"/>
                      <a:pt x="218146" y="82834"/>
                      <a:pt x="268032" y="104174"/>
                    </a:cubicBezTo>
                    <a:cubicBezTo>
                      <a:pt x="250849" y="114206"/>
                      <a:pt x="235440" y="122741"/>
                      <a:pt x="220752" y="132054"/>
                    </a:cubicBezTo>
                    <a:cubicBezTo>
                      <a:pt x="214710" y="135878"/>
                      <a:pt x="209500" y="135656"/>
                      <a:pt x="201851" y="132331"/>
                    </a:cubicBezTo>
                    <a:cubicBezTo>
                      <a:pt x="158285" y="113319"/>
                      <a:pt x="114497" y="94806"/>
                      <a:pt x="70820" y="75961"/>
                    </a:cubicBezTo>
                    <a:cubicBezTo>
                      <a:pt x="63503" y="73078"/>
                      <a:pt x="61896" y="69919"/>
                      <a:pt x="65776" y="67813"/>
                    </a:cubicBezTo>
                    <a:cubicBezTo>
                      <a:pt x="81074" y="58889"/>
                      <a:pt x="93600" y="51794"/>
                      <a:pt x="108954" y="42483"/>
                    </a:cubicBezTo>
                    <a:close/>
                    <a:moveTo>
                      <a:pt x="283074" y="41845"/>
                    </a:moveTo>
                    <a:cubicBezTo>
                      <a:pt x="284826" y="41637"/>
                      <a:pt x="287071" y="42426"/>
                      <a:pt x="291811" y="44477"/>
                    </a:cubicBezTo>
                    <a:cubicBezTo>
                      <a:pt x="293861" y="45309"/>
                      <a:pt x="317196" y="55230"/>
                      <a:pt x="318582" y="55895"/>
                    </a:cubicBezTo>
                    <a:cubicBezTo>
                      <a:pt x="329224" y="60717"/>
                      <a:pt x="331053" y="65927"/>
                      <a:pt x="322296" y="71193"/>
                    </a:cubicBezTo>
                    <a:cubicBezTo>
                      <a:pt x="308383" y="79562"/>
                      <a:pt x="294249" y="87710"/>
                      <a:pt x="280392" y="96135"/>
                    </a:cubicBezTo>
                    <a:cubicBezTo>
                      <a:pt x="276623" y="98408"/>
                      <a:pt x="273076" y="98907"/>
                      <a:pt x="268087" y="96745"/>
                    </a:cubicBezTo>
                    <a:cubicBezTo>
                      <a:pt x="255339" y="91091"/>
                      <a:pt x="240540" y="84718"/>
                      <a:pt x="225020" y="78066"/>
                    </a:cubicBezTo>
                    <a:cubicBezTo>
                      <a:pt x="243644" y="65262"/>
                      <a:pt x="263875" y="54011"/>
                      <a:pt x="277289" y="45198"/>
                    </a:cubicBezTo>
                    <a:cubicBezTo>
                      <a:pt x="280060" y="43258"/>
                      <a:pt x="281321" y="42052"/>
                      <a:pt x="283074" y="41845"/>
                    </a:cubicBezTo>
                    <a:close/>
                    <a:moveTo>
                      <a:pt x="244143" y="24079"/>
                    </a:moveTo>
                    <a:cubicBezTo>
                      <a:pt x="254286" y="28680"/>
                      <a:pt x="264873" y="32948"/>
                      <a:pt x="277455" y="38324"/>
                    </a:cubicBezTo>
                    <a:cubicBezTo>
                      <a:pt x="264097" y="46251"/>
                      <a:pt x="236715" y="62491"/>
                      <a:pt x="225131" y="69974"/>
                    </a:cubicBezTo>
                    <a:cubicBezTo>
                      <a:pt x="218036" y="74297"/>
                      <a:pt x="216761" y="74353"/>
                      <a:pt x="213713" y="73300"/>
                    </a:cubicBezTo>
                    <a:cubicBezTo>
                      <a:pt x="207449" y="71138"/>
                      <a:pt x="185999" y="60718"/>
                      <a:pt x="178738" y="57558"/>
                    </a:cubicBezTo>
                    <a:cubicBezTo>
                      <a:pt x="197196" y="45752"/>
                      <a:pt x="215209" y="35054"/>
                      <a:pt x="232891" y="24522"/>
                    </a:cubicBezTo>
                    <a:cubicBezTo>
                      <a:pt x="236604" y="22306"/>
                      <a:pt x="239099" y="21807"/>
                      <a:pt x="244143" y="24079"/>
                    </a:cubicBezTo>
                    <a:close/>
                    <a:moveTo>
                      <a:pt x="178460" y="2241"/>
                    </a:moveTo>
                    <a:cubicBezTo>
                      <a:pt x="185222" y="-1362"/>
                      <a:pt x="187051" y="-364"/>
                      <a:pt x="195809" y="3405"/>
                    </a:cubicBezTo>
                    <a:cubicBezTo>
                      <a:pt x="205342" y="7507"/>
                      <a:pt x="219255" y="13216"/>
                      <a:pt x="232059" y="18703"/>
                    </a:cubicBezTo>
                    <a:cubicBezTo>
                      <a:pt x="211827" y="30620"/>
                      <a:pt x="193093" y="41152"/>
                      <a:pt x="175079" y="51849"/>
                    </a:cubicBezTo>
                    <a:cubicBezTo>
                      <a:pt x="170756" y="54177"/>
                      <a:pt x="165989" y="52680"/>
                      <a:pt x="162164" y="51073"/>
                    </a:cubicBezTo>
                    <a:cubicBezTo>
                      <a:pt x="148972" y="45420"/>
                      <a:pt x="139661" y="40819"/>
                      <a:pt x="123642" y="34001"/>
                    </a:cubicBezTo>
                    <a:cubicBezTo>
                      <a:pt x="142321" y="23082"/>
                      <a:pt x="161388" y="11331"/>
                      <a:pt x="178460" y="2241"/>
                    </a:cubicBezTo>
                    <a:close/>
                  </a:path>
                </a:pathLst>
              </a:custGeom>
              <a:solidFill>
                <a:srgbClr val="FFD0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42" name="Google Shape;1542;p44"/>
            <p:cNvGrpSpPr/>
            <p:nvPr/>
          </p:nvGrpSpPr>
          <p:grpSpPr>
            <a:xfrm>
              <a:off x="4667395" y="4816209"/>
              <a:ext cx="1534067" cy="1839306"/>
              <a:chOff x="9502049" y="4939285"/>
              <a:chExt cx="1395889" cy="1673636"/>
            </a:xfrm>
          </p:grpSpPr>
          <p:sp>
            <p:nvSpPr>
              <p:cNvPr id="1543" name="Google Shape;1543;p44"/>
              <p:cNvSpPr/>
              <p:nvPr/>
            </p:nvSpPr>
            <p:spPr>
              <a:xfrm>
                <a:off x="9502049" y="4939285"/>
                <a:ext cx="1395889" cy="1673636"/>
              </a:xfrm>
              <a:custGeom>
                <a:rect b="b" l="l" r="r" t="t"/>
                <a:pathLst>
                  <a:path extrusionOk="0" h="2825065" w="2356233">
                    <a:moveTo>
                      <a:pt x="2152458" y="828386"/>
                    </a:moveTo>
                    <a:cubicBezTo>
                      <a:pt x="2203074" y="774028"/>
                      <a:pt x="2234604" y="753351"/>
                      <a:pt x="2283162" y="725189"/>
                    </a:cubicBezTo>
                    <a:cubicBezTo>
                      <a:pt x="2305429" y="711061"/>
                      <a:pt x="2331720" y="694688"/>
                      <a:pt x="2356233" y="679251"/>
                    </a:cubicBezTo>
                    <a:cubicBezTo>
                      <a:pt x="2021285" y="484831"/>
                      <a:pt x="1686338" y="290319"/>
                      <a:pt x="1351297" y="95900"/>
                    </a:cubicBezTo>
                    <a:cubicBezTo>
                      <a:pt x="1297594" y="64744"/>
                      <a:pt x="1243515" y="34056"/>
                      <a:pt x="1184104" y="0"/>
                    </a:cubicBezTo>
                    <a:cubicBezTo>
                      <a:pt x="1183637" y="29565"/>
                      <a:pt x="1168012" y="43131"/>
                      <a:pt x="1147241" y="53891"/>
                    </a:cubicBezTo>
                    <a:cubicBezTo>
                      <a:pt x="1098777" y="78965"/>
                      <a:pt x="1052371" y="107314"/>
                      <a:pt x="1013917" y="146984"/>
                    </a:cubicBezTo>
                    <a:lnTo>
                      <a:pt x="1013917" y="146984"/>
                    </a:lnTo>
                    <a:cubicBezTo>
                      <a:pt x="956846" y="222487"/>
                      <a:pt x="941782" y="307908"/>
                      <a:pt x="943373" y="401375"/>
                    </a:cubicBezTo>
                    <a:cubicBezTo>
                      <a:pt x="946928" y="612823"/>
                      <a:pt x="943466" y="1316399"/>
                      <a:pt x="944215" y="1431573"/>
                    </a:cubicBezTo>
                    <a:cubicBezTo>
                      <a:pt x="945057" y="1552079"/>
                      <a:pt x="892382" y="1643675"/>
                      <a:pt x="787126" y="1704489"/>
                    </a:cubicBezTo>
                    <a:cubicBezTo>
                      <a:pt x="584942" y="1821253"/>
                      <a:pt x="383038" y="1938578"/>
                      <a:pt x="180947" y="2055622"/>
                    </a:cubicBezTo>
                    <a:cubicBezTo>
                      <a:pt x="120694" y="2090521"/>
                      <a:pt x="60347" y="2125419"/>
                      <a:pt x="0" y="2160317"/>
                    </a:cubicBezTo>
                    <a:cubicBezTo>
                      <a:pt x="749" y="2162188"/>
                      <a:pt x="1497" y="2164059"/>
                      <a:pt x="2245" y="2165837"/>
                    </a:cubicBezTo>
                    <a:cubicBezTo>
                      <a:pt x="36957" y="2158259"/>
                      <a:pt x="71667" y="2150774"/>
                      <a:pt x="112928" y="2141792"/>
                    </a:cubicBezTo>
                    <a:cubicBezTo>
                      <a:pt x="98520" y="2173415"/>
                      <a:pt x="87760" y="2196993"/>
                      <a:pt x="73632" y="2228148"/>
                    </a:cubicBezTo>
                    <a:cubicBezTo>
                      <a:pt x="120694" y="2218044"/>
                      <a:pt x="160644" y="2209530"/>
                      <a:pt x="205366" y="2199893"/>
                    </a:cubicBezTo>
                    <a:cubicBezTo>
                      <a:pt x="192642" y="2229458"/>
                      <a:pt x="182443" y="2253222"/>
                      <a:pt x="169813" y="2282507"/>
                    </a:cubicBezTo>
                    <a:cubicBezTo>
                      <a:pt x="215377" y="2273151"/>
                      <a:pt x="255608" y="2264824"/>
                      <a:pt x="301172" y="2255375"/>
                    </a:cubicBezTo>
                    <a:cubicBezTo>
                      <a:pt x="288354" y="2284846"/>
                      <a:pt x="277875" y="2308985"/>
                      <a:pt x="265244" y="2337989"/>
                    </a:cubicBezTo>
                    <a:cubicBezTo>
                      <a:pt x="312306" y="2327884"/>
                      <a:pt x="351882" y="2319463"/>
                      <a:pt x="397820" y="2309640"/>
                    </a:cubicBezTo>
                    <a:cubicBezTo>
                      <a:pt x="384067" y="2340889"/>
                      <a:pt x="373775" y="2364186"/>
                      <a:pt x="361238" y="2392722"/>
                    </a:cubicBezTo>
                    <a:cubicBezTo>
                      <a:pt x="407363" y="2382898"/>
                      <a:pt x="446097" y="2374664"/>
                      <a:pt x="491381" y="2365121"/>
                    </a:cubicBezTo>
                    <a:cubicBezTo>
                      <a:pt x="479686" y="2394780"/>
                      <a:pt x="470517" y="2418077"/>
                      <a:pt x="460787" y="2442496"/>
                    </a:cubicBezTo>
                    <a:cubicBezTo>
                      <a:pt x="505321" y="2446238"/>
                      <a:pt x="542652" y="2419573"/>
                      <a:pt x="586813" y="2425281"/>
                    </a:cubicBezTo>
                    <a:cubicBezTo>
                      <a:pt x="575398" y="2451103"/>
                      <a:pt x="565481" y="2473558"/>
                      <a:pt x="554160" y="2499194"/>
                    </a:cubicBezTo>
                    <a:cubicBezTo>
                      <a:pt x="599256" y="2499661"/>
                      <a:pt x="637523" y="2476178"/>
                      <a:pt x="682245" y="2479359"/>
                    </a:cubicBezTo>
                    <a:cubicBezTo>
                      <a:pt x="671859" y="2504339"/>
                      <a:pt x="662410" y="2526887"/>
                      <a:pt x="650341" y="2555985"/>
                    </a:cubicBezTo>
                    <a:cubicBezTo>
                      <a:pt x="695437" y="2547003"/>
                      <a:pt x="735294" y="2539144"/>
                      <a:pt x="781138" y="2529975"/>
                    </a:cubicBezTo>
                    <a:cubicBezTo>
                      <a:pt x="768321" y="2559353"/>
                      <a:pt x="758590" y="2581621"/>
                      <a:pt x="747737" y="2606414"/>
                    </a:cubicBezTo>
                    <a:cubicBezTo>
                      <a:pt x="792647" y="2611373"/>
                      <a:pt x="829041" y="2585082"/>
                      <a:pt x="873202" y="2589199"/>
                    </a:cubicBezTo>
                    <a:cubicBezTo>
                      <a:pt x="863379" y="2614367"/>
                      <a:pt x="854303" y="2637757"/>
                      <a:pt x="843075" y="2666480"/>
                    </a:cubicBezTo>
                    <a:cubicBezTo>
                      <a:pt x="888639" y="2656750"/>
                      <a:pt x="928216" y="2648423"/>
                      <a:pt x="973405" y="2638786"/>
                    </a:cubicBezTo>
                    <a:cubicBezTo>
                      <a:pt x="959840" y="2669381"/>
                      <a:pt x="949548" y="2692677"/>
                      <a:pt x="936636" y="2721868"/>
                    </a:cubicBezTo>
                    <a:cubicBezTo>
                      <a:pt x="983791" y="2711951"/>
                      <a:pt x="1023741" y="2703530"/>
                      <a:pt x="1068744" y="2694081"/>
                    </a:cubicBezTo>
                    <a:cubicBezTo>
                      <a:pt x="1055739" y="2724113"/>
                      <a:pt x="1045447" y="2747691"/>
                      <a:pt x="1032817" y="2776788"/>
                    </a:cubicBezTo>
                    <a:cubicBezTo>
                      <a:pt x="1078661" y="2766964"/>
                      <a:pt x="1118706" y="2758357"/>
                      <a:pt x="1164457" y="2748440"/>
                    </a:cubicBezTo>
                    <a:cubicBezTo>
                      <a:pt x="1152668" y="2776321"/>
                      <a:pt x="1143873" y="2797091"/>
                      <a:pt x="1131991" y="2825066"/>
                    </a:cubicBezTo>
                    <a:cubicBezTo>
                      <a:pt x="1144247" y="2819452"/>
                      <a:pt x="1149393" y="2817581"/>
                      <a:pt x="1154165" y="2814867"/>
                    </a:cubicBezTo>
                    <a:cubicBezTo>
                      <a:pt x="1419596" y="2661241"/>
                      <a:pt x="1685964" y="2509111"/>
                      <a:pt x="1949992" y="2353146"/>
                    </a:cubicBezTo>
                    <a:cubicBezTo>
                      <a:pt x="2040466" y="2299722"/>
                      <a:pt x="2086778" y="2214675"/>
                      <a:pt x="2088088" y="2108203"/>
                    </a:cubicBezTo>
                    <a:cubicBezTo>
                      <a:pt x="2089585" y="1991346"/>
                      <a:pt x="2087807" y="1245387"/>
                      <a:pt x="2089585" y="989311"/>
                    </a:cubicBezTo>
                    <a:cubicBezTo>
                      <a:pt x="2089959" y="930087"/>
                      <a:pt x="2111104" y="874138"/>
                      <a:pt x="2152458" y="828386"/>
                    </a:cubicBezTo>
                    <a:lnTo>
                      <a:pt x="2152458" y="828386"/>
                    </a:lnTo>
                    <a:lnTo>
                      <a:pt x="2152458" y="828386"/>
                    </a:lnTo>
                    <a:close/>
                  </a:path>
                </a:pathLst>
              </a:custGeom>
              <a:solidFill>
                <a:srgbClr val="DEDCE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4" name="Google Shape;1544;p44"/>
              <p:cNvSpPr/>
              <p:nvPr/>
            </p:nvSpPr>
            <p:spPr>
              <a:xfrm>
                <a:off x="9690919" y="5173113"/>
                <a:ext cx="948728" cy="1321733"/>
              </a:xfrm>
              <a:custGeom>
                <a:rect b="b" l="l" r="r" t="t"/>
                <a:pathLst>
                  <a:path extrusionOk="0" h="1321733" w="948728">
                    <a:moveTo>
                      <a:pt x="213812" y="1108824"/>
                    </a:moveTo>
                    <a:cubicBezTo>
                      <a:pt x="217734" y="1108436"/>
                      <a:pt x="220325" y="1111429"/>
                      <a:pt x="229554" y="1116944"/>
                    </a:cubicBezTo>
                    <a:cubicBezTo>
                      <a:pt x="329102" y="1176307"/>
                      <a:pt x="416123" y="1224086"/>
                      <a:pt x="516114" y="1282728"/>
                    </a:cubicBezTo>
                    <a:cubicBezTo>
                      <a:pt x="519218" y="1284502"/>
                      <a:pt x="522821" y="1285887"/>
                      <a:pt x="525648" y="1288216"/>
                    </a:cubicBezTo>
                    <a:cubicBezTo>
                      <a:pt x="529417" y="1291319"/>
                      <a:pt x="529860" y="1297029"/>
                      <a:pt x="527033" y="1300964"/>
                    </a:cubicBezTo>
                    <a:cubicBezTo>
                      <a:pt x="521491" y="1308613"/>
                      <a:pt x="510405" y="1313657"/>
                      <a:pt x="502146" y="1318646"/>
                    </a:cubicBezTo>
                    <a:cubicBezTo>
                      <a:pt x="495329" y="1324687"/>
                      <a:pt x="488788" y="1320586"/>
                      <a:pt x="482913" y="1317149"/>
                    </a:cubicBezTo>
                    <a:cubicBezTo>
                      <a:pt x="383587" y="1259171"/>
                      <a:pt x="294958" y="1205961"/>
                      <a:pt x="195355" y="1148483"/>
                    </a:cubicBezTo>
                    <a:cubicBezTo>
                      <a:pt x="180501" y="1139891"/>
                      <a:pt x="167807" y="1132187"/>
                      <a:pt x="190089" y="1120990"/>
                    </a:cubicBezTo>
                    <a:cubicBezTo>
                      <a:pt x="204639" y="1112981"/>
                      <a:pt x="209891" y="1109212"/>
                      <a:pt x="213812" y="1108824"/>
                    </a:cubicBezTo>
                    <a:close/>
                    <a:moveTo>
                      <a:pt x="440192" y="1093491"/>
                    </a:moveTo>
                    <a:cubicBezTo>
                      <a:pt x="445125" y="1092985"/>
                      <a:pt x="449740" y="1095743"/>
                      <a:pt x="458968" y="1101258"/>
                    </a:cubicBezTo>
                    <a:cubicBezTo>
                      <a:pt x="558516" y="1160621"/>
                      <a:pt x="548096" y="1151309"/>
                      <a:pt x="648087" y="1209952"/>
                    </a:cubicBezTo>
                    <a:cubicBezTo>
                      <a:pt x="653464" y="1213056"/>
                      <a:pt x="660337" y="1214774"/>
                      <a:pt x="661944" y="1222478"/>
                    </a:cubicBezTo>
                    <a:cubicBezTo>
                      <a:pt x="658729" y="1233564"/>
                      <a:pt x="644374" y="1239772"/>
                      <a:pt x="634175" y="1245869"/>
                    </a:cubicBezTo>
                    <a:cubicBezTo>
                      <a:pt x="627358" y="1251911"/>
                      <a:pt x="620817" y="1247809"/>
                      <a:pt x="614942" y="1244373"/>
                    </a:cubicBezTo>
                    <a:cubicBezTo>
                      <a:pt x="515615" y="1186395"/>
                      <a:pt x="524373" y="1190275"/>
                      <a:pt x="424769" y="1132797"/>
                    </a:cubicBezTo>
                    <a:cubicBezTo>
                      <a:pt x="409915" y="1124205"/>
                      <a:pt x="401989" y="1119050"/>
                      <a:pt x="419504" y="1105304"/>
                    </a:cubicBezTo>
                    <a:cubicBezTo>
                      <a:pt x="430008" y="1097766"/>
                      <a:pt x="435259" y="1093997"/>
                      <a:pt x="440192" y="1093491"/>
                    </a:cubicBezTo>
                    <a:close/>
                    <a:moveTo>
                      <a:pt x="30513" y="1003594"/>
                    </a:moveTo>
                    <a:cubicBezTo>
                      <a:pt x="34061" y="1001376"/>
                      <a:pt x="36887" y="1004092"/>
                      <a:pt x="40989" y="1006033"/>
                    </a:cubicBezTo>
                    <a:lnTo>
                      <a:pt x="130282" y="1052924"/>
                    </a:lnTo>
                    <a:cubicBezTo>
                      <a:pt x="134661" y="1055142"/>
                      <a:pt x="133719" y="1059798"/>
                      <a:pt x="130172" y="1061959"/>
                    </a:cubicBezTo>
                    <a:lnTo>
                      <a:pt x="104453" y="1078033"/>
                    </a:lnTo>
                    <a:cubicBezTo>
                      <a:pt x="100906" y="1080251"/>
                      <a:pt x="96250" y="1078920"/>
                      <a:pt x="91373" y="1077202"/>
                    </a:cubicBezTo>
                    <a:lnTo>
                      <a:pt x="2079" y="1030310"/>
                    </a:lnTo>
                    <a:cubicBezTo>
                      <a:pt x="-2245" y="1027317"/>
                      <a:pt x="970" y="1022051"/>
                      <a:pt x="4518" y="1019834"/>
                    </a:cubicBezTo>
                    <a:close/>
                    <a:moveTo>
                      <a:pt x="503879" y="973213"/>
                    </a:moveTo>
                    <a:cubicBezTo>
                      <a:pt x="508812" y="972707"/>
                      <a:pt x="513427" y="975464"/>
                      <a:pt x="522655" y="980980"/>
                    </a:cubicBezTo>
                    <a:cubicBezTo>
                      <a:pt x="622203" y="1040343"/>
                      <a:pt x="681233" y="1072158"/>
                      <a:pt x="781225" y="1130801"/>
                    </a:cubicBezTo>
                    <a:cubicBezTo>
                      <a:pt x="786601" y="1133905"/>
                      <a:pt x="793474" y="1135623"/>
                      <a:pt x="795082" y="1143272"/>
                    </a:cubicBezTo>
                    <a:cubicBezTo>
                      <a:pt x="791867" y="1154358"/>
                      <a:pt x="777511" y="1160566"/>
                      <a:pt x="767313" y="1166663"/>
                    </a:cubicBezTo>
                    <a:cubicBezTo>
                      <a:pt x="760495" y="1172705"/>
                      <a:pt x="753955" y="1168603"/>
                      <a:pt x="748079" y="1165166"/>
                    </a:cubicBezTo>
                    <a:cubicBezTo>
                      <a:pt x="648753" y="1107189"/>
                      <a:pt x="588115" y="1069997"/>
                      <a:pt x="488456" y="1012518"/>
                    </a:cubicBezTo>
                    <a:cubicBezTo>
                      <a:pt x="473602" y="1003927"/>
                      <a:pt x="465676" y="998772"/>
                      <a:pt x="483191" y="985026"/>
                    </a:cubicBezTo>
                    <a:cubicBezTo>
                      <a:pt x="493694" y="977487"/>
                      <a:pt x="498946" y="973718"/>
                      <a:pt x="503879" y="973213"/>
                    </a:cubicBezTo>
                    <a:close/>
                    <a:moveTo>
                      <a:pt x="153174" y="927159"/>
                    </a:moveTo>
                    <a:cubicBezTo>
                      <a:pt x="156721" y="924942"/>
                      <a:pt x="159548" y="927658"/>
                      <a:pt x="163650" y="929598"/>
                    </a:cubicBezTo>
                    <a:lnTo>
                      <a:pt x="252944" y="976490"/>
                    </a:lnTo>
                    <a:cubicBezTo>
                      <a:pt x="257378" y="978652"/>
                      <a:pt x="256381" y="983307"/>
                      <a:pt x="252833" y="985525"/>
                    </a:cubicBezTo>
                    <a:lnTo>
                      <a:pt x="227115" y="1001599"/>
                    </a:lnTo>
                    <a:cubicBezTo>
                      <a:pt x="223567" y="1003817"/>
                      <a:pt x="218912" y="1002485"/>
                      <a:pt x="214034" y="1000767"/>
                    </a:cubicBezTo>
                    <a:lnTo>
                      <a:pt x="124740" y="953875"/>
                    </a:lnTo>
                    <a:cubicBezTo>
                      <a:pt x="120416" y="950882"/>
                      <a:pt x="123631" y="945617"/>
                      <a:pt x="127179" y="943400"/>
                    </a:cubicBezTo>
                    <a:close/>
                    <a:moveTo>
                      <a:pt x="590508" y="865180"/>
                    </a:moveTo>
                    <a:cubicBezTo>
                      <a:pt x="593426" y="865313"/>
                      <a:pt x="597025" y="866535"/>
                      <a:pt x="601639" y="869293"/>
                    </a:cubicBezTo>
                    <a:cubicBezTo>
                      <a:pt x="701188" y="928656"/>
                      <a:pt x="801512" y="986799"/>
                      <a:pt x="901503" y="1045442"/>
                    </a:cubicBezTo>
                    <a:cubicBezTo>
                      <a:pt x="906880" y="1048601"/>
                      <a:pt x="913752" y="1050264"/>
                      <a:pt x="915305" y="1057969"/>
                    </a:cubicBezTo>
                    <a:cubicBezTo>
                      <a:pt x="912089" y="1069054"/>
                      <a:pt x="903332" y="1076093"/>
                      <a:pt x="896127" y="1084352"/>
                    </a:cubicBezTo>
                    <a:cubicBezTo>
                      <a:pt x="888865" y="1092721"/>
                      <a:pt x="882769" y="1086292"/>
                      <a:pt x="876893" y="1082856"/>
                    </a:cubicBezTo>
                    <a:cubicBezTo>
                      <a:pt x="777566" y="1024878"/>
                      <a:pt x="678517" y="966402"/>
                      <a:pt x="578914" y="908924"/>
                    </a:cubicBezTo>
                    <a:cubicBezTo>
                      <a:pt x="564060" y="900332"/>
                      <a:pt x="564724" y="893237"/>
                      <a:pt x="573649" y="881432"/>
                    </a:cubicBezTo>
                    <a:cubicBezTo>
                      <a:pt x="579136" y="874198"/>
                      <a:pt x="581755" y="864783"/>
                      <a:pt x="590508" y="865180"/>
                    </a:cubicBezTo>
                    <a:close/>
                    <a:moveTo>
                      <a:pt x="279438" y="846346"/>
                    </a:moveTo>
                    <a:cubicBezTo>
                      <a:pt x="282986" y="844129"/>
                      <a:pt x="285812" y="846845"/>
                      <a:pt x="289914" y="848785"/>
                    </a:cubicBezTo>
                    <a:lnTo>
                      <a:pt x="379208" y="895677"/>
                    </a:lnTo>
                    <a:cubicBezTo>
                      <a:pt x="383642" y="897839"/>
                      <a:pt x="382644" y="902494"/>
                      <a:pt x="379097" y="904712"/>
                    </a:cubicBezTo>
                    <a:lnTo>
                      <a:pt x="353379" y="920786"/>
                    </a:lnTo>
                    <a:cubicBezTo>
                      <a:pt x="349831" y="923003"/>
                      <a:pt x="345175" y="921672"/>
                      <a:pt x="340298" y="919954"/>
                    </a:cubicBezTo>
                    <a:lnTo>
                      <a:pt x="251004" y="873063"/>
                    </a:lnTo>
                    <a:cubicBezTo>
                      <a:pt x="246681" y="870069"/>
                      <a:pt x="249895" y="864804"/>
                      <a:pt x="253443" y="862587"/>
                    </a:cubicBezTo>
                    <a:close/>
                    <a:moveTo>
                      <a:pt x="410136" y="766308"/>
                    </a:moveTo>
                    <a:cubicBezTo>
                      <a:pt x="413684" y="764091"/>
                      <a:pt x="416511" y="766807"/>
                      <a:pt x="420612" y="768747"/>
                    </a:cubicBezTo>
                    <a:lnTo>
                      <a:pt x="480253" y="802447"/>
                    </a:lnTo>
                    <a:cubicBezTo>
                      <a:pt x="484632" y="804609"/>
                      <a:pt x="483634" y="809265"/>
                      <a:pt x="480142" y="811481"/>
                    </a:cubicBezTo>
                    <a:lnTo>
                      <a:pt x="454423" y="827556"/>
                    </a:lnTo>
                    <a:cubicBezTo>
                      <a:pt x="450876" y="829773"/>
                      <a:pt x="446220" y="828442"/>
                      <a:pt x="441342" y="826724"/>
                    </a:cubicBezTo>
                    <a:lnTo>
                      <a:pt x="381702" y="793025"/>
                    </a:lnTo>
                    <a:cubicBezTo>
                      <a:pt x="377378" y="790031"/>
                      <a:pt x="380593" y="784766"/>
                      <a:pt x="384141" y="782549"/>
                    </a:cubicBezTo>
                    <a:close/>
                    <a:moveTo>
                      <a:pt x="575643" y="698742"/>
                    </a:moveTo>
                    <a:lnTo>
                      <a:pt x="934593" y="909034"/>
                    </a:lnTo>
                    <a:cubicBezTo>
                      <a:pt x="938916" y="912249"/>
                      <a:pt x="942851" y="915464"/>
                      <a:pt x="942851" y="919676"/>
                    </a:cubicBezTo>
                    <a:lnTo>
                      <a:pt x="942851" y="949995"/>
                    </a:lnTo>
                    <a:cubicBezTo>
                      <a:pt x="942796" y="954152"/>
                      <a:pt x="939082" y="957422"/>
                      <a:pt x="934593" y="954873"/>
                    </a:cubicBezTo>
                    <a:lnTo>
                      <a:pt x="575643" y="744581"/>
                    </a:lnTo>
                    <a:cubicBezTo>
                      <a:pt x="571542" y="742142"/>
                      <a:pt x="567385" y="741144"/>
                      <a:pt x="567385" y="736987"/>
                    </a:cubicBezTo>
                    <a:lnTo>
                      <a:pt x="567385" y="706335"/>
                    </a:lnTo>
                    <a:cubicBezTo>
                      <a:pt x="567385" y="702123"/>
                      <a:pt x="570378" y="696636"/>
                      <a:pt x="575643" y="698742"/>
                    </a:cubicBezTo>
                    <a:close/>
                    <a:moveTo>
                      <a:pt x="441343" y="634446"/>
                    </a:moveTo>
                    <a:lnTo>
                      <a:pt x="501537" y="667148"/>
                    </a:lnTo>
                    <a:cubicBezTo>
                      <a:pt x="505528" y="670363"/>
                      <a:pt x="509130" y="673578"/>
                      <a:pt x="509130" y="677790"/>
                    </a:cubicBezTo>
                    <a:lnTo>
                      <a:pt x="509130" y="708109"/>
                    </a:lnTo>
                    <a:cubicBezTo>
                      <a:pt x="509186" y="712266"/>
                      <a:pt x="505749" y="715536"/>
                      <a:pt x="501537" y="712987"/>
                    </a:cubicBezTo>
                    <a:lnTo>
                      <a:pt x="441343" y="680284"/>
                    </a:lnTo>
                    <a:cubicBezTo>
                      <a:pt x="437518" y="677846"/>
                      <a:pt x="433749" y="676848"/>
                      <a:pt x="433749" y="672691"/>
                    </a:cubicBezTo>
                    <a:lnTo>
                      <a:pt x="433749" y="642039"/>
                    </a:lnTo>
                    <a:cubicBezTo>
                      <a:pt x="433749" y="637827"/>
                      <a:pt x="436520" y="632340"/>
                      <a:pt x="441343" y="634446"/>
                    </a:cubicBezTo>
                    <a:close/>
                    <a:moveTo>
                      <a:pt x="716708" y="628127"/>
                    </a:moveTo>
                    <a:lnTo>
                      <a:pt x="941134" y="757883"/>
                    </a:lnTo>
                    <a:cubicBezTo>
                      <a:pt x="945125" y="761097"/>
                      <a:pt x="948728" y="764312"/>
                      <a:pt x="948728" y="768525"/>
                    </a:cubicBezTo>
                    <a:lnTo>
                      <a:pt x="948728" y="798844"/>
                    </a:lnTo>
                    <a:cubicBezTo>
                      <a:pt x="948783" y="803001"/>
                      <a:pt x="945347" y="806326"/>
                      <a:pt x="941134" y="803722"/>
                    </a:cubicBezTo>
                    <a:lnTo>
                      <a:pt x="716708" y="673966"/>
                    </a:lnTo>
                    <a:cubicBezTo>
                      <a:pt x="712883" y="671527"/>
                      <a:pt x="709114" y="670529"/>
                      <a:pt x="709114" y="666372"/>
                    </a:cubicBezTo>
                    <a:lnTo>
                      <a:pt x="709114" y="635720"/>
                    </a:lnTo>
                    <a:cubicBezTo>
                      <a:pt x="709114" y="631508"/>
                      <a:pt x="711885" y="626021"/>
                      <a:pt x="716708" y="628127"/>
                    </a:cubicBezTo>
                    <a:close/>
                    <a:moveTo>
                      <a:pt x="444170" y="474371"/>
                    </a:moveTo>
                    <a:lnTo>
                      <a:pt x="504364" y="507073"/>
                    </a:lnTo>
                    <a:cubicBezTo>
                      <a:pt x="508354" y="510288"/>
                      <a:pt x="511957" y="513503"/>
                      <a:pt x="511957" y="517715"/>
                    </a:cubicBezTo>
                    <a:lnTo>
                      <a:pt x="511957" y="548034"/>
                    </a:lnTo>
                    <a:cubicBezTo>
                      <a:pt x="511957" y="552191"/>
                      <a:pt x="508521" y="555516"/>
                      <a:pt x="504364" y="552912"/>
                    </a:cubicBezTo>
                    <a:lnTo>
                      <a:pt x="444170" y="520209"/>
                    </a:lnTo>
                    <a:cubicBezTo>
                      <a:pt x="440345" y="517770"/>
                      <a:pt x="436576" y="516773"/>
                      <a:pt x="436576" y="512616"/>
                    </a:cubicBezTo>
                    <a:lnTo>
                      <a:pt x="436576" y="481965"/>
                    </a:lnTo>
                    <a:cubicBezTo>
                      <a:pt x="436576" y="477752"/>
                      <a:pt x="439347" y="472265"/>
                      <a:pt x="444170" y="474371"/>
                    </a:cubicBezTo>
                    <a:close/>
                    <a:moveTo>
                      <a:pt x="646868" y="430196"/>
                    </a:moveTo>
                    <a:lnTo>
                      <a:pt x="941133" y="604072"/>
                    </a:lnTo>
                    <a:cubicBezTo>
                      <a:pt x="945124" y="607287"/>
                      <a:pt x="948727" y="610502"/>
                      <a:pt x="948727" y="614714"/>
                    </a:cubicBezTo>
                    <a:lnTo>
                      <a:pt x="948727" y="645033"/>
                    </a:lnTo>
                    <a:cubicBezTo>
                      <a:pt x="948782" y="649135"/>
                      <a:pt x="945346" y="652461"/>
                      <a:pt x="941133" y="649911"/>
                    </a:cubicBezTo>
                    <a:lnTo>
                      <a:pt x="646868" y="476035"/>
                    </a:lnTo>
                    <a:cubicBezTo>
                      <a:pt x="643044" y="473596"/>
                      <a:pt x="639274" y="472598"/>
                      <a:pt x="639274" y="468441"/>
                    </a:cubicBezTo>
                    <a:lnTo>
                      <a:pt x="639274" y="437789"/>
                    </a:lnTo>
                    <a:cubicBezTo>
                      <a:pt x="639274" y="433577"/>
                      <a:pt x="642045" y="428090"/>
                      <a:pt x="646868" y="430196"/>
                    </a:cubicBezTo>
                    <a:close/>
                    <a:moveTo>
                      <a:pt x="444170" y="317455"/>
                    </a:moveTo>
                    <a:lnTo>
                      <a:pt x="504364" y="350157"/>
                    </a:lnTo>
                    <a:cubicBezTo>
                      <a:pt x="508354" y="353372"/>
                      <a:pt x="511957" y="356587"/>
                      <a:pt x="511957" y="360799"/>
                    </a:cubicBezTo>
                    <a:lnTo>
                      <a:pt x="511957" y="391118"/>
                    </a:lnTo>
                    <a:cubicBezTo>
                      <a:pt x="511957" y="395275"/>
                      <a:pt x="508521" y="398545"/>
                      <a:pt x="504364" y="395996"/>
                    </a:cubicBezTo>
                    <a:lnTo>
                      <a:pt x="444170" y="363293"/>
                    </a:lnTo>
                    <a:cubicBezTo>
                      <a:pt x="440345" y="360855"/>
                      <a:pt x="436576" y="359857"/>
                      <a:pt x="436576" y="355700"/>
                    </a:cubicBezTo>
                    <a:lnTo>
                      <a:pt x="436576" y="325048"/>
                    </a:lnTo>
                    <a:cubicBezTo>
                      <a:pt x="436576" y="320836"/>
                      <a:pt x="439347" y="315349"/>
                      <a:pt x="444170" y="317455"/>
                    </a:cubicBezTo>
                    <a:close/>
                    <a:moveTo>
                      <a:pt x="581518" y="234869"/>
                    </a:moveTo>
                    <a:lnTo>
                      <a:pt x="940468" y="445162"/>
                    </a:lnTo>
                    <a:cubicBezTo>
                      <a:pt x="944791" y="448376"/>
                      <a:pt x="948726" y="451591"/>
                      <a:pt x="948726" y="455803"/>
                    </a:cubicBezTo>
                    <a:lnTo>
                      <a:pt x="948726" y="486123"/>
                    </a:lnTo>
                    <a:cubicBezTo>
                      <a:pt x="948726" y="490280"/>
                      <a:pt x="945013" y="493605"/>
                      <a:pt x="940468" y="491000"/>
                    </a:cubicBezTo>
                    <a:lnTo>
                      <a:pt x="581518" y="280708"/>
                    </a:lnTo>
                    <a:cubicBezTo>
                      <a:pt x="577417" y="278269"/>
                      <a:pt x="573260" y="277271"/>
                      <a:pt x="573260" y="273114"/>
                    </a:cubicBezTo>
                    <a:lnTo>
                      <a:pt x="573260" y="242462"/>
                    </a:lnTo>
                    <a:cubicBezTo>
                      <a:pt x="573260" y="238250"/>
                      <a:pt x="576253" y="232763"/>
                      <a:pt x="581518" y="234869"/>
                    </a:cubicBezTo>
                    <a:close/>
                    <a:moveTo>
                      <a:pt x="438905" y="158656"/>
                    </a:moveTo>
                    <a:lnTo>
                      <a:pt x="499099" y="191358"/>
                    </a:lnTo>
                    <a:cubicBezTo>
                      <a:pt x="503090" y="194573"/>
                      <a:pt x="506692" y="197788"/>
                      <a:pt x="506692" y="202000"/>
                    </a:cubicBezTo>
                    <a:lnTo>
                      <a:pt x="506692" y="232319"/>
                    </a:lnTo>
                    <a:cubicBezTo>
                      <a:pt x="506748" y="236476"/>
                      <a:pt x="503311" y="239801"/>
                      <a:pt x="499099" y="237197"/>
                    </a:cubicBezTo>
                    <a:lnTo>
                      <a:pt x="438905" y="204494"/>
                    </a:lnTo>
                    <a:cubicBezTo>
                      <a:pt x="435080" y="202055"/>
                      <a:pt x="431311" y="201058"/>
                      <a:pt x="431311" y="196901"/>
                    </a:cubicBezTo>
                    <a:lnTo>
                      <a:pt x="431311" y="166249"/>
                    </a:lnTo>
                    <a:cubicBezTo>
                      <a:pt x="431311" y="162037"/>
                      <a:pt x="434082" y="156550"/>
                      <a:pt x="438905" y="158656"/>
                    </a:cubicBezTo>
                    <a:close/>
                    <a:moveTo>
                      <a:pt x="609289" y="93140"/>
                    </a:moveTo>
                    <a:lnTo>
                      <a:pt x="941133" y="289631"/>
                    </a:lnTo>
                    <a:cubicBezTo>
                      <a:pt x="945124" y="292845"/>
                      <a:pt x="948726" y="296060"/>
                      <a:pt x="948726" y="300273"/>
                    </a:cubicBezTo>
                    <a:lnTo>
                      <a:pt x="948726" y="330592"/>
                    </a:lnTo>
                    <a:cubicBezTo>
                      <a:pt x="948782" y="334749"/>
                      <a:pt x="945345" y="338074"/>
                      <a:pt x="941133" y="335470"/>
                    </a:cubicBezTo>
                    <a:lnTo>
                      <a:pt x="609289" y="138979"/>
                    </a:lnTo>
                    <a:cubicBezTo>
                      <a:pt x="605464" y="136540"/>
                      <a:pt x="601695" y="135542"/>
                      <a:pt x="601695" y="131385"/>
                    </a:cubicBezTo>
                    <a:lnTo>
                      <a:pt x="601695" y="100733"/>
                    </a:lnTo>
                    <a:cubicBezTo>
                      <a:pt x="601695" y="96521"/>
                      <a:pt x="604466" y="91034"/>
                      <a:pt x="609289" y="93140"/>
                    </a:cubicBezTo>
                    <a:close/>
                    <a:moveTo>
                      <a:pt x="446055" y="465"/>
                    </a:moveTo>
                    <a:lnTo>
                      <a:pt x="506249" y="33167"/>
                    </a:lnTo>
                    <a:cubicBezTo>
                      <a:pt x="510239" y="36382"/>
                      <a:pt x="513843" y="39597"/>
                      <a:pt x="513843" y="43810"/>
                    </a:cubicBezTo>
                    <a:lnTo>
                      <a:pt x="513843" y="74129"/>
                    </a:lnTo>
                    <a:cubicBezTo>
                      <a:pt x="513843" y="78230"/>
                      <a:pt x="510406" y="81556"/>
                      <a:pt x="506249" y="79006"/>
                    </a:cubicBezTo>
                    <a:lnTo>
                      <a:pt x="446055" y="46304"/>
                    </a:lnTo>
                    <a:cubicBezTo>
                      <a:pt x="442230" y="43865"/>
                      <a:pt x="438461" y="42867"/>
                      <a:pt x="438461" y="38710"/>
                    </a:cubicBezTo>
                    <a:lnTo>
                      <a:pt x="438461" y="8059"/>
                    </a:lnTo>
                    <a:cubicBezTo>
                      <a:pt x="438461" y="3846"/>
                      <a:pt x="441232" y="-1641"/>
                      <a:pt x="446055" y="465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545" name="Google Shape;1545;p44"/>
          <p:cNvGrpSpPr/>
          <p:nvPr/>
        </p:nvGrpSpPr>
        <p:grpSpPr>
          <a:xfrm>
            <a:off x="5378157" y="1441617"/>
            <a:ext cx="1139584" cy="1504434"/>
            <a:chOff x="4020203" y="419231"/>
            <a:chExt cx="4367084" cy="5765249"/>
          </a:xfrm>
        </p:grpSpPr>
        <p:sp>
          <p:nvSpPr>
            <p:cNvPr id="1546" name="Google Shape;1546;p44"/>
            <p:cNvSpPr/>
            <p:nvPr/>
          </p:nvSpPr>
          <p:spPr>
            <a:xfrm>
              <a:off x="4045205" y="619882"/>
              <a:ext cx="4294509" cy="5398073"/>
            </a:xfrm>
            <a:custGeom>
              <a:rect b="b" l="l" r="r" t="t"/>
              <a:pathLst>
                <a:path extrusionOk="0" h="5398073" w="4294511">
                  <a:moveTo>
                    <a:pt x="1162213" y="0"/>
                  </a:moveTo>
                  <a:lnTo>
                    <a:pt x="1680726" y="0"/>
                  </a:lnTo>
                  <a:lnTo>
                    <a:pt x="1680726" y="2407824"/>
                  </a:lnTo>
                  <a:lnTo>
                    <a:pt x="1881378" y="2407824"/>
                  </a:lnTo>
                  <a:lnTo>
                    <a:pt x="1881378" y="1306295"/>
                  </a:lnTo>
                  <a:lnTo>
                    <a:pt x="2508555" y="1306295"/>
                  </a:lnTo>
                  <a:lnTo>
                    <a:pt x="2508555" y="2407824"/>
                  </a:lnTo>
                  <a:lnTo>
                    <a:pt x="2683986" y="2407824"/>
                  </a:lnTo>
                  <a:lnTo>
                    <a:pt x="2683986" y="1456809"/>
                  </a:lnTo>
                  <a:lnTo>
                    <a:pt x="3311163" y="1456809"/>
                  </a:lnTo>
                  <a:lnTo>
                    <a:pt x="3311163" y="2407824"/>
                  </a:lnTo>
                  <a:lnTo>
                    <a:pt x="3320378" y="2407824"/>
                  </a:lnTo>
                  <a:lnTo>
                    <a:pt x="3320378" y="1649240"/>
                  </a:lnTo>
                  <a:lnTo>
                    <a:pt x="3940780" y="1649240"/>
                  </a:lnTo>
                  <a:lnTo>
                    <a:pt x="3940780" y="2107035"/>
                  </a:lnTo>
                  <a:lnTo>
                    <a:pt x="4294511" y="2107035"/>
                  </a:lnTo>
                  <a:lnTo>
                    <a:pt x="4294511" y="3912904"/>
                  </a:lnTo>
                  <a:lnTo>
                    <a:pt x="3940780" y="3912904"/>
                  </a:lnTo>
                  <a:lnTo>
                    <a:pt x="3940780" y="4715513"/>
                  </a:lnTo>
                  <a:lnTo>
                    <a:pt x="3847228" y="4715513"/>
                  </a:lnTo>
                  <a:lnTo>
                    <a:pt x="3847228" y="5398073"/>
                  </a:lnTo>
                  <a:lnTo>
                    <a:pt x="1083968" y="5398073"/>
                  </a:lnTo>
                  <a:lnTo>
                    <a:pt x="1083968" y="4814946"/>
                  </a:lnTo>
                  <a:lnTo>
                    <a:pt x="959432" y="4814946"/>
                  </a:lnTo>
                  <a:lnTo>
                    <a:pt x="959432" y="4325080"/>
                  </a:lnTo>
                  <a:lnTo>
                    <a:pt x="708694" y="4325080"/>
                  </a:lnTo>
                  <a:lnTo>
                    <a:pt x="708694" y="3823450"/>
                  </a:lnTo>
                  <a:lnTo>
                    <a:pt x="457956" y="3823450"/>
                  </a:lnTo>
                  <a:lnTo>
                    <a:pt x="457956" y="3319551"/>
                  </a:lnTo>
                  <a:lnTo>
                    <a:pt x="261425" y="3319551"/>
                  </a:lnTo>
                  <a:lnTo>
                    <a:pt x="261425" y="2935233"/>
                  </a:lnTo>
                  <a:lnTo>
                    <a:pt x="0" y="2935233"/>
                  </a:lnTo>
                  <a:lnTo>
                    <a:pt x="0" y="2441147"/>
                  </a:lnTo>
                  <a:lnTo>
                    <a:pt x="627177" y="2441147"/>
                  </a:lnTo>
                  <a:lnTo>
                    <a:pt x="627177" y="2470757"/>
                  </a:lnTo>
                  <a:lnTo>
                    <a:pt x="888602" y="2470757"/>
                  </a:lnTo>
                  <a:lnTo>
                    <a:pt x="888602" y="2510208"/>
                  </a:lnTo>
                  <a:lnTo>
                    <a:pt x="1083968" y="2510208"/>
                  </a:lnTo>
                  <a:lnTo>
                    <a:pt x="1083968" y="2407824"/>
                  </a:lnTo>
                  <a:lnTo>
                    <a:pt x="1162213" y="240782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7" name="Google Shape;1547;p44"/>
            <p:cNvSpPr/>
            <p:nvPr/>
          </p:nvSpPr>
          <p:spPr>
            <a:xfrm>
              <a:off x="4020203" y="419231"/>
              <a:ext cx="4367084" cy="5765249"/>
            </a:xfrm>
            <a:custGeom>
              <a:rect b="b" l="l" r="r" t="t"/>
              <a:pathLst>
                <a:path extrusionOk="0" h="5765249" w="4367084">
                  <a:moveTo>
                    <a:pt x="3965780" y="4113557"/>
                  </a:moveTo>
                  <a:lnTo>
                    <a:pt x="4166432" y="4113557"/>
                  </a:lnTo>
                  <a:lnTo>
                    <a:pt x="4166432" y="4916165"/>
                  </a:lnTo>
                  <a:lnTo>
                    <a:pt x="3972555" y="4916165"/>
                  </a:lnTo>
                  <a:lnTo>
                    <a:pt x="3972555" y="5763466"/>
                  </a:lnTo>
                  <a:lnTo>
                    <a:pt x="3771903" y="5763466"/>
                  </a:lnTo>
                  <a:lnTo>
                    <a:pt x="3771903" y="5763465"/>
                  </a:lnTo>
                  <a:lnTo>
                    <a:pt x="1193520" y="5763465"/>
                  </a:lnTo>
                  <a:lnTo>
                    <a:pt x="1193520" y="5765249"/>
                  </a:lnTo>
                  <a:lnTo>
                    <a:pt x="992868" y="5765249"/>
                  </a:lnTo>
                  <a:lnTo>
                    <a:pt x="992868" y="5009248"/>
                  </a:lnTo>
                  <a:lnTo>
                    <a:pt x="1193520" y="5009248"/>
                  </a:lnTo>
                  <a:lnTo>
                    <a:pt x="1193520" y="5562813"/>
                  </a:lnTo>
                  <a:lnTo>
                    <a:pt x="3771903" y="5562813"/>
                  </a:lnTo>
                  <a:lnTo>
                    <a:pt x="3771903" y="4916165"/>
                  </a:lnTo>
                  <a:lnTo>
                    <a:pt x="3965780" y="4916165"/>
                  </a:lnTo>
                  <a:close/>
                  <a:moveTo>
                    <a:pt x="404924" y="3516123"/>
                  </a:moveTo>
                  <a:lnTo>
                    <a:pt x="605576" y="3516123"/>
                  </a:lnTo>
                  <a:lnTo>
                    <a:pt x="605576" y="4024102"/>
                  </a:lnTo>
                  <a:lnTo>
                    <a:pt x="794053" y="4024102"/>
                  </a:lnTo>
                  <a:lnTo>
                    <a:pt x="794053" y="4525732"/>
                  </a:lnTo>
                  <a:lnTo>
                    <a:pt x="991620" y="4525732"/>
                  </a:lnTo>
                  <a:lnTo>
                    <a:pt x="991620" y="5027362"/>
                  </a:lnTo>
                  <a:lnTo>
                    <a:pt x="790968" y="5027362"/>
                  </a:lnTo>
                  <a:lnTo>
                    <a:pt x="790968" y="4525732"/>
                  </a:lnTo>
                  <a:lnTo>
                    <a:pt x="593401" y="4525732"/>
                  </a:lnTo>
                  <a:lnTo>
                    <a:pt x="593401" y="4056122"/>
                  </a:lnTo>
                  <a:lnTo>
                    <a:pt x="404924" y="4056122"/>
                  </a:lnTo>
                  <a:close/>
                  <a:moveTo>
                    <a:pt x="4166432" y="2307688"/>
                  </a:moveTo>
                  <a:lnTo>
                    <a:pt x="4367084" y="2307688"/>
                  </a:lnTo>
                  <a:lnTo>
                    <a:pt x="4367084" y="4113556"/>
                  </a:lnTo>
                  <a:lnTo>
                    <a:pt x="4166432" y="4113556"/>
                  </a:lnTo>
                  <a:close/>
                  <a:moveTo>
                    <a:pt x="3965780" y="1906384"/>
                  </a:moveTo>
                  <a:lnTo>
                    <a:pt x="4166432" y="1906384"/>
                  </a:lnTo>
                  <a:lnTo>
                    <a:pt x="4166432" y="2307688"/>
                  </a:lnTo>
                  <a:lnTo>
                    <a:pt x="3965780" y="2307688"/>
                  </a:lnTo>
                  <a:close/>
                  <a:moveTo>
                    <a:pt x="2520856" y="1506947"/>
                  </a:moveTo>
                  <a:lnTo>
                    <a:pt x="2721508" y="1506947"/>
                  </a:lnTo>
                  <a:lnTo>
                    <a:pt x="3336164" y="1506947"/>
                  </a:lnTo>
                  <a:lnTo>
                    <a:pt x="3336164" y="1685040"/>
                  </a:lnTo>
                  <a:lnTo>
                    <a:pt x="3464150" y="1685040"/>
                  </a:lnTo>
                  <a:lnTo>
                    <a:pt x="3464150" y="1682197"/>
                  </a:lnTo>
                  <a:lnTo>
                    <a:pt x="3965780" y="1682197"/>
                  </a:lnTo>
                  <a:lnTo>
                    <a:pt x="3965780" y="1882849"/>
                  </a:lnTo>
                  <a:lnTo>
                    <a:pt x="3536816" y="1882849"/>
                  </a:lnTo>
                  <a:lnTo>
                    <a:pt x="3536816" y="2788626"/>
                  </a:lnTo>
                  <a:lnTo>
                    <a:pt x="3336164" y="2788626"/>
                  </a:lnTo>
                  <a:lnTo>
                    <a:pt x="3336164" y="1707599"/>
                  </a:lnTo>
                  <a:lnTo>
                    <a:pt x="2721508" y="1707599"/>
                  </a:lnTo>
                  <a:lnTo>
                    <a:pt x="2721508" y="2710859"/>
                  </a:lnTo>
                  <a:lnTo>
                    <a:pt x="2520856" y="2710859"/>
                  </a:lnTo>
                  <a:close/>
                  <a:moveTo>
                    <a:pt x="1705727" y="200652"/>
                  </a:moveTo>
                  <a:lnTo>
                    <a:pt x="1906379" y="200652"/>
                  </a:lnTo>
                  <a:lnTo>
                    <a:pt x="1906379" y="1306295"/>
                  </a:lnTo>
                  <a:lnTo>
                    <a:pt x="2508335" y="1306295"/>
                  </a:lnTo>
                  <a:lnTo>
                    <a:pt x="2508335" y="1506947"/>
                  </a:lnTo>
                  <a:lnTo>
                    <a:pt x="1906379" y="1506947"/>
                  </a:lnTo>
                  <a:lnTo>
                    <a:pt x="1906379" y="2608477"/>
                  </a:lnTo>
                  <a:lnTo>
                    <a:pt x="1705727" y="2608477"/>
                  </a:lnTo>
                  <a:close/>
                  <a:moveTo>
                    <a:pt x="986562" y="200652"/>
                  </a:moveTo>
                  <a:lnTo>
                    <a:pt x="1187214" y="200652"/>
                  </a:lnTo>
                  <a:lnTo>
                    <a:pt x="1187214" y="3612116"/>
                  </a:lnTo>
                  <a:lnTo>
                    <a:pt x="986562" y="3612116"/>
                  </a:lnTo>
                  <a:lnTo>
                    <a:pt x="986562" y="2838909"/>
                  </a:lnTo>
                  <a:lnTo>
                    <a:pt x="600014" y="2838909"/>
                  </a:lnTo>
                  <a:lnTo>
                    <a:pt x="600014" y="2641799"/>
                  </a:lnTo>
                  <a:lnTo>
                    <a:pt x="200652" y="2641799"/>
                  </a:lnTo>
                  <a:lnTo>
                    <a:pt x="200652" y="3118899"/>
                  </a:lnTo>
                  <a:lnTo>
                    <a:pt x="384605" y="3118899"/>
                  </a:lnTo>
                  <a:lnTo>
                    <a:pt x="384605" y="3520203"/>
                  </a:lnTo>
                  <a:lnTo>
                    <a:pt x="183953" y="3520203"/>
                  </a:lnTo>
                  <a:lnTo>
                    <a:pt x="183953" y="3141857"/>
                  </a:lnTo>
                  <a:lnTo>
                    <a:pt x="0" y="3141857"/>
                  </a:lnTo>
                  <a:lnTo>
                    <a:pt x="0" y="2439575"/>
                  </a:lnTo>
                  <a:lnTo>
                    <a:pt x="200652" y="2439575"/>
                  </a:lnTo>
                  <a:lnTo>
                    <a:pt x="200652" y="2441147"/>
                  </a:lnTo>
                  <a:lnTo>
                    <a:pt x="610687" y="2441147"/>
                  </a:lnTo>
                  <a:lnTo>
                    <a:pt x="610687" y="2638257"/>
                  </a:lnTo>
                  <a:lnTo>
                    <a:pt x="986562" y="2638257"/>
                  </a:lnTo>
                  <a:close/>
                  <a:moveTo>
                    <a:pt x="1187214" y="0"/>
                  </a:moveTo>
                  <a:lnTo>
                    <a:pt x="1688844" y="0"/>
                  </a:lnTo>
                  <a:lnTo>
                    <a:pt x="1688844" y="200652"/>
                  </a:lnTo>
                  <a:lnTo>
                    <a:pt x="1187214" y="20065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48" name="Google Shape;1548;p44"/>
          <p:cNvGrpSpPr/>
          <p:nvPr/>
        </p:nvGrpSpPr>
        <p:grpSpPr>
          <a:xfrm>
            <a:off x="2179642" y="5205546"/>
            <a:ext cx="635795" cy="1058539"/>
            <a:chOff x="756338" y="2636912"/>
            <a:chExt cx="1152128" cy="1918185"/>
          </a:xfrm>
        </p:grpSpPr>
        <p:grpSp>
          <p:nvGrpSpPr>
            <p:cNvPr id="1549" name="Google Shape;1549;p44"/>
            <p:cNvGrpSpPr/>
            <p:nvPr/>
          </p:nvGrpSpPr>
          <p:grpSpPr>
            <a:xfrm>
              <a:off x="756338" y="2636912"/>
              <a:ext cx="1152128" cy="1918185"/>
              <a:chOff x="3631246" y="4903910"/>
              <a:chExt cx="446244" cy="742954"/>
            </a:xfrm>
          </p:grpSpPr>
          <p:sp>
            <p:nvSpPr>
              <p:cNvPr id="1550" name="Google Shape;1550;p44"/>
              <p:cNvSpPr/>
              <p:nvPr/>
            </p:nvSpPr>
            <p:spPr>
              <a:xfrm>
                <a:off x="3631246" y="4903910"/>
                <a:ext cx="446244" cy="742954"/>
              </a:xfrm>
              <a:custGeom>
                <a:rect b="b" l="l" r="r" t="t"/>
                <a:pathLst>
                  <a:path extrusionOk="0" h="1053" w="566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1" name="Google Shape;1551;p44"/>
              <p:cNvSpPr/>
              <p:nvPr/>
            </p:nvSpPr>
            <p:spPr>
              <a:xfrm>
                <a:off x="3802267" y="4938019"/>
                <a:ext cx="104202" cy="20042"/>
              </a:xfrm>
              <a:prstGeom prst="roundRect">
                <a:avLst>
                  <a:gd fmla="val 50000" name="adj"/>
                </a:avLst>
              </a:prstGeom>
              <a:solidFill>
                <a:srgbClr val="87BCE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2" name="Google Shape;1552;p44"/>
              <p:cNvSpPr/>
              <p:nvPr/>
            </p:nvSpPr>
            <p:spPr>
              <a:xfrm>
                <a:off x="3822161" y="5563917"/>
                <a:ext cx="64414" cy="64414"/>
              </a:xfrm>
              <a:prstGeom prst="ellipse">
                <a:avLst/>
              </a:prstGeom>
              <a:solidFill>
                <a:srgbClr val="87BCE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3" name="Google Shape;1553;p44"/>
              <p:cNvSpPr/>
              <p:nvPr/>
            </p:nvSpPr>
            <p:spPr>
              <a:xfrm flipH="1" rot="10800000">
                <a:off x="3667586" y="4984405"/>
                <a:ext cx="353926" cy="561866"/>
              </a:xfrm>
              <a:custGeom>
                <a:rect b="b" l="l" r="r" t="t"/>
                <a:pathLst>
                  <a:path extrusionOk="0" h="660238" w="1149070">
                    <a:moveTo>
                      <a:pt x="0" y="660238"/>
                    </a:moveTo>
                    <a:lnTo>
                      <a:pt x="0" y="0"/>
                    </a:lnTo>
                    <a:cubicBezTo>
                      <a:pt x="179823" y="397879"/>
                      <a:pt x="710167" y="602719"/>
                      <a:pt x="1149070" y="660238"/>
                    </a:cubicBezTo>
                    <a:lnTo>
                      <a:pt x="0" y="660238"/>
                    </a:lnTo>
                    <a:close/>
                  </a:path>
                </a:pathLst>
              </a:custGeom>
              <a:solidFill>
                <a:schemeClr val="accent1">
                  <a:alpha val="21960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54" name="Google Shape;1554;p44"/>
            <p:cNvSpPr/>
            <p:nvPr/>
          </p:nvSpPr>
          <p:spPr>
            <a:xfrm>
              <a:off x="1141457" y="2704713"/>
              <a:ext cx="381891" cy="49373"/>
            </a:xfrm>
            <a:prstGeom prst="roundRect">
              <a:avLst>
                <a:gd fmla="val 50000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5" name="Google Shape;1555;p44"/>
            <p:cNvSpPr/>
            <p:nvPr/>
          </p:nvSpPr>
          <p:spPr>
            <a:xfrm>
              <a:off x="1260394" y="4352086"/>
              <a:ext cx="144016" cy="144016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56" name="Google Shape;1556;p44"/>
          <p:cNvGrpSpPr/>
          <p:nvPr/>
        </p:nvGrpSpPr>
        <p:grpSpPr>
          <a:xfrm>
            <a:off x="3124569" y="5275283"/>
            <a:ext cx="1629301" cy="918195"/>
            <a:chOff x="4798460" y="2075033"/>
            <a:chExt cx="1826387" cy="1029263"/>
          </a:xfrm>
        </p:grpSpPr>
        <p:sp>
          <p:nvSpPr>
            <p:cNvPr id="1557" name="Google Shape;1557;p44"/>
            <p:cNvSpPr/>
            <p:nvPr/>
          </p:nvSpPr>
          <p:spPr>
            <a:xfrm rot="10800000">
              <a:off x="4798460" y="2075033"/>
              <a:ext cx="1826387" cy="1029263"/>
            </a:xfrm>
            <a:custGeom>
              <a:rect b="b" l="l" r="r" t="t"/>
              <a:pathLst>
                <a:path extrusionOk="0" h="1029263" w="1826387">
                  <a:moveTo>
                    <a:pt x="1826387" y="36528"/>
                  </a:moveTo>
                  <a:lnTo>
                    <a:pt x="0" y="36528"/>
                  </a:lnTo>
                  <a:lnTo>
                    <a:pt x="47432" y="0"/>
                  </a:lnTo>
                  <a:lnTo>
                    <a:pt x="1778955" y="0"/>
                  </a:lnTo>
                  <a:close/>
                  <a:moveTo>
                    <a:pt x="1010101" y="78555"/>
                  </a:moveTo>
                  <a:lnTo>
                    <a:pt x="1010101" y="60976"/>
                  </a:lnTo>
                  <a:lnTo>
                    <a:pt x="816287" y="60976"/>
                  </a:lnTo>
                  <a:lnTo>
                    <a:pt x="816287" y="78555"/>
                  </a:lnTo>
                  <a:close/>
                  <a:moveTo>
                    <a:pt x="1826387" y="93229"/>
                  </a:moveTo>
                  <a:lnTo>
                    <a:pt x="0" y="93229"/>
                  </a:lnTo>
                  <a:lnTo>
                    <a:pt x="0" y="44525"/>
                  </a:lnTo>
                  <a:lnTo>
                    <a:pt x="1826387" y="44525"/>
                  </a:lnTo>
                  <a:close/>
                  <a:moveTo>
                    <a:pt x="1582869" y="980559"/>
                  </a:moveTo>
                  <a:lnTo>
                    <a:pt x="1582869" y="176949"/>
                  </a:lnTo>
                  <a:lnTo>
                    <a:pt x="243518" y="176949"/>
                  </a:lnTo>
                  <a:lnTo>
                    <a:pt x="243518" y="980559"/>
                  </a:lnTo>
                  <a:close/>
                  <a:moveTo>
                    <a:pt x="1591216" y="1029263"/>
                  </a:moveTo>
                  <a:lnTo>
                    <a:pt x="235170" y="1029263"/>
                  </a:lnTo>
                  <a:cubicBezTo>
                    <a:pt x="212882" y="1029263"/>
                    <a:pt x="194814" y="1011195"/>
                    <a:pt x="194814" y="988907"/>
                  </a:cubicBezTo>
                  <a:lnTo>
                    <a:pt x="194814" y="103893"/>
                  </a:lnTo>
                  <a:lnTo>
                    <a:pt x="1631572" y="103893"/>
                  </a:lnTo>
                  <a:lnTo>
                    <a:pt x="1631572" y="988907"/>
                  </a:lnTo>
                  <a:cubicBezTo>
                    <a:pt x="1631572" y="1011195"/>
                    <a:pt x="1613504" y="1029263"/>
                    <a:pt x="1591216" y="10292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8" name="Google Shape;1558;p44"/>
            <p:cNvSpPr/>
            <p:nvPr/>
          </p:nvSpPr>
          <p:spPr>
            <a:xfrm flipH="1" rot="10800000">
              <a:off x="5044872" y="2114425"/>
              <a:ext cx="1385161" cy="798951"/>
            </a:xfrm>
            <a:custGeom>
              <a:rect b="b" l="l" r="r" t="t"/>
              <a:pathLst>
                <a:path extrusionOk="0" h="660238" w="1149070">
                  <a:moveTo>
                    <a:pt x="0" y="660238"/>
                  </a:moveTo>
                  <a:lnTo>
                    <a:pt x="0" y="0"/>
                  </a:lnTo>
                  <a:cubicBezTo>
                    <a:pt x="179823" y="397879"/>
                    <a:pt x="710167" y="602719"/>
                    <a:pt x="1149070" y="660238"/>
                  </a:cubicBezTo>
                  <a:lnTo>
                    <a:pt x="0" y="660238"/>
                  </a:lnTo>
                  <a:close/>
                </a:path>
              </a:pathLst>
            </a:custGeom>
            <a:solidFill>
              <a:schemeClr val="accent3">
                <a:alpha val="2196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59" name="Google Shape;1559;p44"/>
          <p:cNvGrpSpPr/>
          <p:nvPr/>
        </p:nvGrpSpPr>
        <p:grpSpPr>
          <a:xfrm>
            <a:off x="579771" y="5205546"/>
            <a:ext cx="1182693" cy="962702"/>
            <a:chOff x="7922244" y="3248064"/>
            <a:chExt cx="1182693" cy="962702"/>
          </a:xfrm>
        </p:grpSpPr>
        <p:sp>
          <p:nvSpPr>
            <p:cNvPr id="1560" name="Google Shape;1560;p44"/>
            <p:cNvSpPr/>
            <p:nvPr/>
          </p:nvSpPr>
          <p:spPr>
            <a:xfrm>
              <a:off x="7922244" y="3248064"/>
              <a:ext cx="1182693" cy="962702"/>
            </a:xfrm>
            <a:custGeom>
              <a:rect b="b" l="l" r="r" t="t"/>
              <a:pathLst>
                <a:path extrusionOk="0" h="2019660" w="2481182">
                  <a:moveTo>
                    <a:pt x="1240591" y="1481245"/>
                  </a:moveTo>
                  <a:cubicBezTo>
                    <a:pt x="1201062" y="1481245"/>
                    <a:pt x="1169018" y="1511885"/>
                    <a:pt x="1169018" y="1549682"/>
                  </a:cubicBezTo>
                  <a:cubicBezTo>
                    <a:pt x="1169018" y="1587479"/>
                    <a:pt x="1201062" y="1618119"/>
                    <a:pt x="1240591" y="1618119"/>
                  </a:cubicBezTo>
                  <a:cubicBezTo>
                    <a:pt x="1280120" y="1618119"/>
                    <a:pt x="1312164" y="1587479"/>
                    <a:pt x="1312164" y="1549682"/>
                  </a:cubicBezTo>
                  <a:cubicBezTo>
                    <a:pt x="1312164" y="1511885"/>
                    <a:pt x="1280120" y="1481245"/>
                    <a:pt x="1240591" y="1481245"/>
                  </a:cubicBezTo>
                  <a:close/>
                  <a:moveTo>
                    <a:pt x="95430" y="81527"/>
                  </a:moveTo>
                  <a:lnTo>
                    <a:pt x="95430" y="91249"/>
                  </a:lnTo>
                  <a:lnTo>
                    <a:pt x="95430" y="1336786"/>
                  </a:lnTo>
                  <a:lnTo>
                    <a:pt x="95430" y="1414360"/>
                  </a:lnTo>
                  <a:lnTo>
                    <a:pt x="2385752" y="1414360"/>
                  </a:lnTo>
                  <a:lnTo>
                    <a:pt x="2385752" y="1336786"/>
                  </a:lnTo>
                  <a:lnTo>
                    <a:pt x="2385752" y="91249"/>
                  </a:lnTo>
                  <a:lnTo>
                    <a:pt x="2385752" y="81527"/>
                  </a:lnTo>
                  <a:close/>
                  <a:moveTo>
                    <a:pt x="82232" y="0"/>
                  </a:moveTo>
                  <a:lnTo>
                    <a:pt x="2398950" y="0"/>
                  </a:lnTo>
                  <a:cubicBezTo>
                    <a:pt x="2444366" y="0"/>
                    <a:pt x="2481182" y="33399"/>
                    <a:pt x="2481182" y="74597"/>
                  </a:cubicBezTo>
                  <a:lnTo>
                    <a:pt x="2481182" y="1613510"/>
                  </a:lnTo>
                  <a:cubicBezTo>
                    <a:pt x="2481182" y="1654709"/>
                    <a:pt x="2444366" y="1688107"/>
                    <a:pt x="2398950" y="1688107"/>
                  </a:cubicBezTo>
                  <a:lnTo>
                    <a:pt x="1569038" y="1688107"/>
                  </a:lnTo>
                  <a:lnTo>
                    <a:pt x="1643796" y="1974036"/>
                  </a:lnTo>
                  <a:lnTo>
                    <a:pt x="1876791" y="1974036"/>
                  </a:lnTo>
                  <a:cubicBezTo>
                    <a:pt x="1881184" y="1974036"/>
                    <a:pt x="1884744" y="1977440"/>
                    <a:pt x="1884744" y="1981640"/>
                  </a:cubicBezTo>
                  <a:lnTo>
                    <a:pt x="1884744" y="2012056"/>
                  </a:lnTo>
                  <a:cubicBezTo>
                    <a:pt x="1884744" y="2016256"/>
                    <a:pt x="1881184" y="2019660"/>
                    <a:pt x="1876791" y="2019660"/>
                  </a:cubicBezTo>
                  <a:lnTo>
                    <a:pt x="604391" y="2019660"/>
                  </a:lnTo>
                  <a:cubicBezTo>
                    <a:pt x="599998" y="2019660"/>
                    <a:pt x="596438" y="2016256"/>
                    <a:pt x="596438" y="2012056"/>
                  </a:cubicBezTo>
                  <a:lnTo>
                    <a:pt x="596438" y="1981640"/>
                  </a:lnTo>
                  <a:cubicBezTo>
                    <a:pt x="596438" y="1977440"/>
                    <a:pt x="599998" y="1974036"/>
                    <a:pt x="604391" y="1974036"/>
                  </a:cubicBezTo>
                  <a:lnTo>
                    <a:pt x="837388" y="1974036"/>
                  </a:lnTo>
                  <a:lnTo>
                    <a:pt x="912145" y="1688107"/>
                  </a:lnTo>
                  <a:lnTo>
                    <a:pt x="82232" y="1688107"/>
                  </a:lnTo>
                  <a:cubicBezTo>
                    <a:pt x="36817" y="1688107"/>
                    <a:pt x="0" y="1654709"/>
                    <a:pt x="0" y="1613510"/>
                  </a:cubicBezTo>
                  <a:lnTo>
                    <a:pt x="0" y="74597"/>
                  </a:lnTo>
                  <a:cubicBezTo>
                    <a:pt x="0" y="33399"/>
                    <a:pt x="36817" y="0"/>
                    <a:pt x="822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1" name="Google Shape;1561;p44"/>
            <p:cNvSpPr/>
            <p:nvPr/>
          </p:nvSpPr>
          <p:spPr>
            <a:xfrm flipH="1" rot="10800000">
              <a:off x="7922244" y="3297959"/>
              <a:ext cx="1182693" cy="717954"/>
            </a:xfrm>
            <a:custGeom>
              <a:rect b="b" l="l" r="r" t="t"/>
              <a:pathLst>
                <a:path extrusionOk="0" h="660238" w="1149070">
                  <a:moveTo>
                    <a:pt x="0" y="660238"/>
                  </a:moveTo>
                  <a:lnTo>
                    <a:pt x="0" y="0"/>
                  </a:lnTo>
                  <a:cubicBezTo>
                    <a:pt x="179823" y="397879"/>
                    <a:pt x="710167" y="602719"/>
                    <a:pt x="1149070" y="660238"/>
                  </a:cubicBezTo>
                  <a:lnTo>
                    <a:pt x="0" y="660238"/>
                  </a:lnTo>
                  <a:close/>
                </a:path>
              </a:pathLst>
            </a:custGeom>
            <a:solidFill>
              <a:schemeClr val="accent2">
                <a:alpha val="2196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62" name="Google Shape;1562;p44"/>
          <p:cNvGrpSpPr/>
          <p:nvPr/>
        </p:nvGrpSpPr>
        <p:grpSpPr>
          <a:xfrm>
            <a:off x="10170800" y="4263249"/>
            <a:ext cx="1212402" cy="1215554"/>
            <a:chOff x="4300303" y="1496373"/>
            <a:chExt cx="668637" cy="670375"/>
          </a:xfrm>
        </p:grpSpPr>
        <p:sp>
          <p:nvSpPr>
            <p:cNvPr id="1563" name="Google Shape;1563;p44"/>
            <p:cNvSpPr/>
            <p:nvPr/>
          </p:nvSpPr>
          <p:spPr>
            <a:xfrm>
              <a:off x="4300303" y="1496373"/>
              <a:ext cx="668637" cy="670375"/>
            </a:xfrm>
            <a:custGeom>
              <a:rect b="b" l="l" r="r" t="t"/>
              <a:pathLst>
                <a:path extrusionOk="0" h="1028833" w="1026165">
                  <a:moveTo>
                    <a:pt x="261073" y="1028834"/>
                  </a:moveTo>
                  <a:cubicBezTo>
                    <a:pt x="215353" y="1028834"/>
                    <a:pt x="215353" y="1028834"/>
                    <a:pt x="212496" y="982161"/>
                  </a:cubicBezTo>
                  <a:cubicBezTo>
                    <a:pt x="207733" y="883101"/>
                    <a:pt x="192493" y="527819"/>
                    <a:pt x="191540" y="449714"/>
                  </a:cubicBezTo>
                  <a:cubicBezTo>
                    <a:pt x="191540" y="423996"/>
                    <a:pt x="182015" y="420186"/>
                    <a:pt x="159156" y="422091"/>
                  </a:cubicBezTo>
                  <a:cubicBezTo>
                    <a:pt x="121056" y="424949"/>
                    <a:pt x="82956" y="424949"/>
                    <a:pt x="44856" y="426854"/>
                  </a:cubicBezTo>
                  <a:cubicBezTo>
                    <a:pt x="21043" y="427806"/>
                    <a:pt x="9613" y="419234"/>
                    <a:pt x="8661" y="394469"/>
                  </a:cubicBezTo>
                  <a:cubicBezTo>
                    <a:pt x="6756" y="307791"/>
                    <a:pt x="3898" y="221114"/>
                    <a:pt x="88" y="134436"/>
                  </a:cubicBezTo>
                  <a:cubicBezTo>
                    <a:pt x="-864" y="115386"/>
                    <a:pt x="5803" y="105861"/>
                    <a:pt x="24853" y="102051"/>
                  </a:cubicBezTo>
                  <a:cubicBezTo>
                    <a:pt x="171538" y="72524"/>
                    <a:pt x="313461" y="25851"/>
                    <a:pt x="462051" y="4896"/>
                  </a:cubicBezTo>
                  <a:cubicBezTo>
                    <a:pt x="545871" y="-7486"/>
                    <a:pt x="627786" y="5849"/>
                    <a:pt x="709701" y="20136"/>
                  </a:cubicBezTo>
                  <a:cubicBezTo>
                    <a:pt x="797331" y="35376"/>
                    <a:pt x="884961" y="48711"/>
                    <a:pt x="972590" y="61094"/>
                  </a:cubicBezTo>
                  <a:cubicBezTo>
                    <a:pt x="1003071" y="64904"/>
                    <a:pt x="1016406" y="76334"/>
                    <a:pt x="1016406" y="109671"/>
                  </a:cubicBezTo>
                  <a:cubicBezTo>
                    <a:pt x="1017358" y="189681"/>
                    <a:pt x="1022121" y="269691"/>
                    <a:pt x="1025931" y="348749"/>
                  </a:cubicBezTo>
                  <a:cubicBezTo>
                    <a:pt x="1027836" y="375419"/>
                    <a:pt x="1018311" y="387801"/>
                    <a:pt x="990688" y="388754"/>
                  </a:cubicBezTo>
                  <a:cubicBezTo>
                    <a:pt x="952588" y="389706"/>
                    <a:pt x="914488" y="393516"/>
                    <a:pt x="876388" y="393516"/>
                  </a:cubicBezTo>
                  <a:cubicBezTo>
                    <a:pt x="855433" y="393516"/>
                    <a:pt x="847813" y="398279"/>
                    <a:pt x="848765" y="422091"/>
                  </a:cubicBezTo>
                  <a:cubicBezTo>
                    <a:pt x="856386" y="597351"/>
                    <a:pt x="862101" y="772611"/>
                    <a:pt x="867815" y="947871"/>
                  </a:cubicBezTo>
                  <a:cubicBezTo>
                    <a:pt x="869721" y="1005021"/>
                    <a:pt x="869721" y="1004069"/>
                    <a:pt x="812571" y="1006926"/>
                  </a:cubicBezTo>
                  <a:cubicBezTo>
                    <a:pt x="722083" y="1011689"/>
                    <a:pt x="352513" y="1028834"/>
                    <a:pt x="261073" y="10288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4" name="Google Shape;1564;p44"/>
            <p:cNvSpPr/>
            <p:nvPr/>
          </p:nvSpPr>
          <p:spPr>
            <a:xfrm>
              <a:off x="4527013" y="1551895"/>
              <a:ext cx="209372" cy="83446"/>
            </a:xfrm>
            <a:custGeom>
              <a:rect b="b" l="l" r="r" t="t"/>
              <a:pathLst>
                <a:path extrusionOk="0" h="128066" w="321326">
                  <a:moveTo>
                    <a:pt x="145548" y="1600"/>
                  </a:moveTo>
                  <a:cubicBezTo>
                    <a:pt x="212223" y="-3163"/>
                    <a:pt x="257943" y="3505"/>
                    <a:pt x="302711" y="11125"/>
                  </a:cubicBezTo>
                  <a:cubicBezTo>
                    <a:pt x="316998" y="13982"/>
                    <a:pt x="328428" y="16840"/>
                    <a:pt x="316046" y="36842"/>
                  </a:cubicBezTo>
                  <a:cubicBezTo>
                    <a:pt x="244608" y="151142"/>
                    <a:pt x="87446" y="159715"/>
                    <a:pt x="8388" y="53035"/>
                  </a:cubicBezTo>
                  <a:cubicBezTo>
                    <a:pt x="-4947" y="34937"/>
                    <a:pt x="-3042" y="28270"/>
                    <a:pt x="18866" y="22555"/>
                  </a:cubicBezTo>
                  <a:cubicBezTo>
                    <a:pt x="67443" y="10172"/>
                    <a:pt x="116021" y="2552"/>
                    <a:pt x="145548" y="1600"/>
                  </a:cubicBezTo>
                  <a:close/>
                </a:path>
              </a:pathLst>
            </a:custGeom>
            <a:solidFill>
              <a:srgbClr val="FEFEF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65" name="Google Shape;1565;p44"/>
          <p:cNvGrpSpPr/>
          <p:nvPr/>
        </p:nvGrpSpPr>
        <p:grpSpPr>
          <a:xfrm>
            <a:off x="2519703" y="1167565"/>
            <a:ext cx="3096896" cy="2543472"/>
            <a:chOff x="1257391" y="1655597"/>
            <a:chExt cx="3096896" cy="2543472"/>
          </a:xfrm>
        </p:grpSpPr>
        <p:sp>
          <p:nvSpPr>
            <p:cNvPr id="1566" name="Google Shape;1566;p44"/>
            <p:cNvSpPr/>
            <p:nvPr/>
          </p:nvSpPr>
          <p:spPr>
            <a:xfrm>
              <a:off x="2250563" y="1655597"/>
              <a:ext cx="1191197" cy="1442098"/>
            </a:xfrm>
            <a:custGeom>
              <a:rect b="b" l="l" r="r" t="t"/>
              <a:pathLst>
                <a:path extrusionOk="0" h="3287536" w="2715559">
                  <a:moveTo>
                    <a:pt x="2660333" y="1901649"/>
                  </a:moveTo>
                  <a:cubicBezTo>
                    <a:pt x="2630805" y="1854024"/>
                    <a:pt x="2619375" y="1812114"/>
                    <a:pt x="2655570" y="1765441"/>
                  </a:cubicBezTo>
                  <a:cubicBezTo>
                    <a:pt x="2695575" y="1700671"/>
                    <a:pt x="2723197" y="1633044"/>
                    <a:pt x="2713672" y="1554939"/>
                  </a:cubicBezTo>
                  <a:cubicBezTo>
                    <a:pt x="2707005" y="1506361"/>
                    <a:pt x="2686050" y="1459689"/>
                    <a:pt x="2673668" y="1450164"/>
                  </a:cubicBezTo>
                  <a:cubicBezTo>
                    <a:pt x="2630805" y="1418731"/>
                    <a:pt x="2627947" y="1379679"/>
                    <a:pt x="2648903" y="1334911"/>
                  </a:cubicBezTo>
                  <a:cubicBezTo>
                    <a:pt x="2663190" y="1310146"/>
                    <a:pt x="2662238" y="1257759"/>
                    <a:pt x="2655570" y="1231089"/>
                  </a:cubicBezTo>
                  <a:cubicBezTo>
                    <a:pt x="2627947" y="1131076"/>
                    <a:pt x="2575560" y="1050114"/>
                    <a:pt x="2480310" y="1001536"/>
                  </a:cubicBezTo>
                  <a:cubicBezTo>
                    <a:pt x="2211705" y="870091"/>
                    <a:pt x="1816418" y="870091"/>
                    <a:pt x="1182052" y="964389"/>
                  </a:cubicBezTo>
                  <a:cubicBezTo>
                    <a:pt x="1154430" y="977724"/>
                    <a:pt x="998220" y="981534"/>
                    <a:pt x="886777" y="993916"/>
                  </a:cubicBezTo>
                  <a:cubicBezTo>
                    <a:pt x="867727" y="995821"/>
                    <a:pt x="863918" y="996774"/>
                    <a:pt x="865823" y="979629"/>
                  </a:cubicBezTo>
                  <a:cubicBezTo>
                    <a:pt x="871538" y="927241"/>
                    <a:pt x="869633" y="873901"/>
                    <a:pt x="901065" y="824371"/>
                  </a:cubicBezTo>
                  <a:cubicBezTo>
                    <a:pt x="929640" y="779604"/>
                    <a:pt x="949643" y="729121"/>
                    <a:pt x="973455" y="680544"/>
                  </a:cubicBezTo>
                  <a:cubicBezTo>
                    <a:pt x="973455" y="680544"/>
                    <a:pt x="973455" y="680544"/>
                    <a:pt x="973455" y="680544"/>
                  </a:cubicBezTo>
                  <a:cubicBezTo>
                    <a:pt x="978218" y="498616"/>
                    <a:pt x="982027" y="315736"/>
                    <a:pt x="985838" y="133809"/>
                  </a:cubicBezTo>
                  <a:cubicBezTo>
                    <a:pt x="985838" y="112854"/>
                    <a:pt x="990600" y="101424"/>
                    <a:pt x="1012508" y="103329"/>
                  </a:cubicBezTo>
                  <a:cubicBezTo>
                    <a:pt x="1002983" y="88089"/>
                    <a:pt x="995363" y="71896"/>
                    <a:pt x="983933" y="57609"/>
                  </a:cubicBezTo>
                  <a:cubicBezTo>
                    <a:pt x="929640" y="-12876"/>
                    <a:pt x="848677" y="-19544"/>
                    <a:pt x="784860" y="42369"/>
                  </a:cubicBezTo>
                  <a:cubicBezTo>
                    <a:pt x="751523" y="74754"/>
                    <a:pt x="729615" y="112854"/>
                    <a:pt x="716280" y="156669"/>
                  </a:cubicBezTo>
                  <a:cubicBezTo>
                    <a:pt x="698183" y="211914"/>
                    <a:pt x="681990" y="269064"/>
                    <a:pt x="649605" y="318594"/>
                  </a:cubicBezTo>
                  <a:cubicBezTo>
                    <a:pt x="519113" y="519571"/>
                    <a:pt x="387667" y="719596"/>
                    <a:pt x="258127" y="921526"/>
                  </a:cubicBezTo>
                  <a:cubicBezTo>
                    <a:pt x="224790" y="972961"/>
                    <a:pt x="182880" y="1020586"/>
                    <a:pt x="160020" y="1078689"/>
                  </a:cubicBezTo>
                  <a:cubicBezTo>
                    <a:pt x="109538" y="1207276"/>
                    <a:pt x="78105" y="1342531"/>
                    <a:pt x="40005" y="1474929"/>
                  </a:cubicBezTo>
                  <a:cubicBezTo>
                    <a:pt x="33338" y="1497789"/>
                    <a:pt x="26670" y="1517791"/>
                    <a:pt x="0" y="1522554"/>
                  </a:cubicBezTo>
                  <a:cubicBezTo>
                    <a:pt x="953" y="1526364"/>
                    <a:pt x="1905" y="1531126"/>
                    <a:pt x="3810" y="1534936"/>
                  </a:cubicBezTo>
                  <a:cubicBezTo>
                    <a:pt x="103823" y="1800684"/>
                    <a:pt x="203835" y="2065479"/>
                    <a:pt x="303848" y="2331226"/>
                  </a:cubicBezTo>
                  <a:cubicBezTo>
                    <a:pt x="423863" y="2650314"/>
                    <a:pt x="544830" y="2968449"/>
                    <a:pt x="664845" y="3287536"/>
                  </a:cubicBezTo>
                  <a:cubicBezTo>
                    <a:pt x="677227" y="3284679"/>
                    <a:pt x="688658" y="3282774"/>
                    <a:pt x="701040" y="3279916"/>
                  </a:cubicBezTo>
                  <a:cubicBezTo>
                    <a:pt x="801052" y="3250389"/>
                    <a:pt x="896302" y="3208479"/>
                    <a:pt x="992505" y="3169426"/>
                  </a:cubicBezTo>
                  <a:cubicBezTo>
                    <a:pt x="1109663" y="3121801"/>
                    <a:pt x="1229677" y="3062746"/>
                    <a:pt x="1344930" y="3009406"/>
                  </a:cubicBezTo>
                  <a:cubicBezTo>
                    <a:pt x="1480185" y="2930349"/>
                    <a:pt x="2380298" y="2584591"/>
                    <a:pt x="2436495" y="2568399"/>
                  </a:cubicBezTo>
                  <a:cubicBezTo>
                    <a:pt x="2484120" y="2551254"/>
                    <a:pt x="2536508" y="2534109"/>
                    <a:pt x="2579370" y="2518869"/>
                  </a:cubicBezTo>
                  <a:cubicBezTo>
                    <a:pt x="2617470" y="2505534"/>
                    <a:pt x="2642235" y="2476959"/>
                    <a:pt x="2651760" y="2436001"/>
                  </a:cubicBezTo>
                  <a:cubicBezTo>
                    <a:pt x="2670810" y="2353134"/>
                    <a:pt x="2670810" y="2275029"/>
                    <a:pt x="2594610" y="2215974"/>
                  </a:cubicBezTo>
                  <a:cubicBezTo>
                    <a:pt x="2682240" y="2173111"/>
                    <a:pt x="2707958" y="2135964"/>
                    <a:pt x="2700338" y="2056906"/>
                  </a:cubicBezTo>
                  <a:cubicBezTo>
                    <a:pt x="2696528" y="2003566"/>
                    <a:pt x="2688908" y="1947369"/>
                    <a:pt x="2660333" y="1901649"/>
                  </a:cubicBezTo>
                  <a:close/>
                </a:path>
              </a:pathLst>
            </a:custGeom>
            <a:solidFill>
              <a:srgbClr val="FDCBA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7" name="Google Shape;1567;p44"/>
            <p:cNvSpPr/>
            <p:nvPr/>
          </p:nvSpPr>
          <p:spPr>
            <a:xfrm>
              <a:off x="2655006" y="1695484"/>
              <a:ext cx="704041" cy="1292332"/>
            </a:xfrm>
            <a:custGeom>
              <a:rect b="b" l="l" r="r" t="t"/>
              <a:pathLst>
                <a:path extrusionOk="0" h="2946115" w="1604995">
                  <a:moveTo>
                    <a:pt x="1460199" y="2946099"/>
                  </a:moveTo>
                  <a:lnTo>
                    <a:pt x="92409" y="2921334"/>
                  </a:lnTo>
                  <a:cubicBezTo>
                    <a:pt x="40021" y="2920381"/>
                    <a:pt x="-936" y="2877519"/>
                    <a:pt x="16" y="2825131"/>
                  </a:cubicBezTo>
                  <a:lnTo>
                    <a:pt x="48594" y="92409"/>
                  </a:lnTo>
                  <a:cubicBezTo>
                    <a:pt x="49546" y="40021"/>
                    <a:pt x="92409" y="-936"/>
                    <a:pt x="144796" y="16"/>
                  </a:cubicBezTo>
                  <a:lnTo>
                    <a:pt x="1512586" y="24781"/>
                  </a:lnTo>
                  <a:cubicBezTo>
                    <a:pt x="1564974" y="25734"/>
                    <a:pt x="1605931" y="68596"/>
                    <a:pt x="1604979" y="120984"/>
                  </a:cubicBezTo>
                  <a:lnTo>
                    <a:pt x="1555449" y="2853706"/>
                  </a:lnTo>
                  <a:cubicBezTo>
                    <a:pt x="1554496" y="2906094"/>
                    <a:pt x="1511634" y="2947051"/>
                    <a:pt x="1460199" y="294609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8" name="Google Shape;1568;p44"/>
            <p:cNvSpPr/>
            <p:nvPr/>
          </p:nvSpPr>
          <p:spPr>
            <a:xfrm>
              <a:off x="2699302" y="1822926"/>
              <a:ext cx="612524" cy="994829"/>
            </a:xfrm>
            <a:custGeom>
              <a:rect b="b" l="l" r="r" t="t"/>
              <a:pathLst>
                <a:path extrusionOk="0" h="2267902" w="1396365">
                  <a:moveTo>
                    <a:pt x="1320165" y="2267903"/>
                  </a:moveTo>
                  <a:lnTo>
                    <a:pt x="36195" y="2245043"/>
                  </a:lnTo>
                  <a:cubicBezTo>
                    <a:pt x="16192" y="2245043"/>
                    <a:pt x="0" y="2227897"/>
                    <a:pt x="0" y="2207895"/>
                  </a:cubicBezTo>
                  <a:lnTo>
                    <a:pt x="39053" y="36195"/>
                  </a:lnTo>
                  <a:cubicBezTo>
                    <a:pt x="39053" y="16192"/>
                    <a:pt x="56197" y="0"/>
                    <a:pt x="76200" y="0"/>
                  </a:cubicBezTo>
                  <a:lnTo>
                    <a:pt x="1360170" y="22860"/>
                  </a:lnTo>
                  <a:cubicBezTo>
                    <a:pt x="1380173" y="22860"/>
                    <a:pt x="1396365" y="40005"/>
                    <a:pt x="1396365" y="60007"/>
                  </a:cubicBezTo>
                  <a:lnTo>
                    <a:pt x="1357313" y="2231708"/>
                  </a:lnTo>
                  <a:cubicBezTo>
                    <a:pt x="1356360" y="2251710"/>
                    <a:pt x="1340167" y="2267903"/>
                    <a:pt x="1320165" y="2267903"/>
                  </a:cubicBezTo>
                  <a:close/>
                </a:path>
              </a:pathLst>
            </a:custGeom>
            <a:solidFill>
              <a:srgbClr val="CDFEF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9" name="Google Shape;1569;p44"/>
            <p:cNvSpPr/>
            <p:nvPr/>
          </p:nvSpPr>
          <p:spPr>
            <a:xfrm>
              <a:off x="1257391" y="2313142"/>
              <a:ext cx="1306510" cy="1241961"/>
            </a:xfrm>
            <a:custGeom>
              <a:rect b="b" l="l" r="r" t="t"/>
              <a:pathLst>
                <a:path extrusionOk="0" h="2831285" w="2978438">
                  <a:moveTo>
                    <a:pt x="2219357" y="5459"/>
                  </a:moveTo>
                  <a:cubicBezTo>
                    <a:pt x="2244122" y="-4066"/>
                    <a:pt x="2258409" y="-3114"/>
                    <a:pt x="2265077" y="24509"/>
                  </a:cubicBezTo>
                  <a:cubicBezTo>
                    <a:pt x="2275554" y="32129"/>
                    <a:pt x="2957544" y="1867596"/>
                    <a:pt x="2973737" y="1905696"/>
                  </a:cubicBezTo>
                  <a:cubicBezTo>
                    <a:pt x="2982309" y="1926651"/>
                    <a:pt x="2980404" y="1935224"/>
                    <a:pt x="2957544" y="1943796"/>
                  </a:cubicBezTo>
                  <a:cubicBezTo>
                    <a:pt x="2807049" y="1998089"/>
                    <a:pt x="850614" y="2742944"/>
                    <a:pt x="627729" y="2822954"/>
                  </a:cubicBezTo>
                  <a:cubicBezTo>
                    <a:pt x="615347" y="2827716"/>
                    <a:pt x="602964" y="2835336"/>
                    <a:pt x="588677" y="2828669"/>
                  </a:cubicBezTo>
                  <a:cubicBezTo>
                    <a:pt x="504857" y="2690556"/>
                    <a:pt x="427704" y="2548634"/>
                    <a:pt x="361029" y="2400996"/>
                  </a:cubicBezTo>
                  <a:cubicBezTo>
                    <a:pt x="263874" y="2184779"/>
                    <a:pt x="184816" y="1962846"/>
                    <a:pt x="126714" y="1732341"/>
                  </a:cubicBezTo>
                  <a:cubicBezTo>
                    <a:pt x="87661" y="1578989"/>
                    <a:pt x="57181" y="1423731"/>
                    <a:pt x="36226" y="1268474"/>
                  </a:cubicBezTo>
                  <a:cubicBezTo>
                    <a:pt x="20986" y="1158936"/>
                    <a:pt x="31" y="863661"/>
                    <a:pt x="31" y="826514"/>
                  </a:cubicBezTo>
                  <a:cubicBezTo>
                    <a:pt x="31" y="815084"/>
                    <a:pt x="-921" y="803654"/>
                    <a:pt x="7651" y="794129"/>
                  </a:cubicBezTo>
                  <a:cubicBezTo>
                    <a:pt x="14319" y="779841"/>
                    <a:pt x="28606" y="777936"/>
                    <a:pt x="40989" y="773173"/>
                  </a:cubicBezTo>
                  <a:cubicBezTo>
                    <a:pt x="314357" y="675066"/>
                    <a:pt x="2105057" y="48321"/>
                    <a:pt x="2219357" y="545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0" name="Google Shape;1570;p44"/>
            <p:cNvSpPr/>
            <p:nvPr/>
          </p:nvSpPr>
          <p:spPr>
            <a:xfrm>
              <a:off x="2792893" y="2058333"/>
              <a:ext cx="427847" cy="428092"/>
            </a:xfrm>
            <a:custGeom>
              <a:rect b="b" l="l" r="r" t="t"/>
              <a:pathLst>
                <a:path extrusionOk="0" h="975916" w="975359">
                  <a:moveTo>
                    <a:pt x="169545" y="667307"/>
                  </a:moveTo>
                  <a:cubicBezTo>
                    <a:pt x="169545" y="585392"/>
                    <a:pt x="167640" y="502524"/>
                    <a:pt x="170497" y="420609"/>
                  </a:cubicBezTo>
                  <a:cubicBezTo>
                    <a:pt x="171450" y="389177"/>
                    <a:pt x="161925" y="382509"/>
                    <a:pt x="133350" y="384415"/>
                  </a:cubicBezTo>
                  <a:cubicBezTo>
                    <a:pt x="100013" y="386320"/>
                    <a:pt x="65722" y="381557"/>
                    <a:pt x="32385" y="381557"/>
                  </a:cubicBezTo>
                  <a:cubicBezTo>
                    <a:pt x="9525" y="381557"/>
                    <a:pt x="0" y="372984"/>
                    <a:pt x="0" y="350124"/>
                  </a:cubicBezTo>
                  <a:cubicBezTo>
                    <a:pt x="953" y="267257"/>
                    <a:pt x="-953" y="183437"/>
                    <a:pt x="5715" y="100570"/>
                  </a:cubicBezTo>
                  <a:cubicBezTo>
                    <a:pt x="6668" y="84377"/>
                    <a:pt x="11430" y="75804"/>
                    <a:pt x="27622" y="72947"/>
                  </a:cubicBezTo>
                  <a:cubicBezTo>
                    <a:pt x="162878" y="52945"/>
                    <a:pt x="295275" y="15797"/>
                    <a:pt x="432435" y="2462"/>
                  </a:cubicBezTo>
                  <a:cubicBezTo>
                    <a:pt x="554355" y="-9921"/>
                    <a:pt x="670560" y="27227"/>
                    <a:pt x="787718" y="51039"/>
                  </a:cubicBezTo>
                  <a:cubicBezTo>
                    <a:pt x="839153" y="61517"/>
                    <a:pt x="890588" y="72947"/>
                    <a:pt x="942975" y="82472"/>
                  </a:cubicBezTo>
                  <a:cubicBezTo>
                    <a:pt x="965835" y="86282"/>
                    <a:pt x="975360" y="93902"/>
                    <a:pt x="975360" y="118667"/>
                  </a:cubicBezTo>
                  <a:cubicBezTo>
                    <a:pt x="973455" y="199629"/>
                    <a:pt x="973455" y="280592"/>
                    <a:pt x="973455" y="361554"/>
                  </a:cubicBezTo>
                  <a:cubicBezTo>
                    <a:pt x="973455" y="383462"/>
                    <a:pt x="964882" y="394892"/>
                    <a:pt x="941070" y="393940"/>
                  </a:cubicBezTo>
                  <a:cubicBezTo>
                    <a:pt x="903922" y="392987"/>
                    <a:pt x="866775" y="394892"/>
                    <a:pt x="829628" y="392987"/>
                  </a:cubicBezTo>
                  <a:cubicBezTo>
                    <a:pt x="806768" y="392034"/>
                    <a:pt x="802005" y="399654"/>
                    <a:pt x="802005" y="421562"/>
                  </a:cubicBezTo>
                  <a:cubicBezTo>
                    <a:pt x="801053" y="547292"/>
                    <a:pt x="799147" y="673975"/>
                    <a:pt x="797243" y="799704"/>
                  </a:cubicBezTo>
                  <a:cubicBezTo>
                    <a:pt x="796290" y="847329"/>
                    <a:pt x="792480" y="894002"/>
                    <a:pt x="792480" y="941627"/>
                  </a:cubicBezTo>
                  <a:cubicBezTo>
                    <a:pt x="792480" y="969250"/>
                    <a:pt x="781050" y="975917"/>
                    <a:pt x="755332" y="975917"/>
                  </a:cubicBezTo>
                  <a:cubicBezTo>
                    <a:pt x="588645" y="975917"/>
                    <a:pt x="421957" y="974965"/>
                    <a:pt x="256222" y="969250"/>
                  </a:cubicBezTo>
                  <a:cubicBezTo>
                    <a:pt x="254318" y="969250"/>
                    <a:pt x="251460" y="969250"/>
                    <a:pt x="249555" y="969250"/>
                  </a:cubicBezTo>
                  <a:cubicBezTo>
                    <a:pt x="164782" y="967345"/>
                    <a:pt x="164782" y="967345"/>
                    <a:pt x="164782" y="880667"/>
                  </a:cubicBezTo>
                  <a:cubicBezTo>
                    <a:pt x="164782" y="810182"/>
                    <a:pt x="164782" y="738745"/>
                    <a:pt x="164782" y="668259"/>
                  </a:cubicBezTo>
                  <a:cubicBezTo>
                    <a:pt x="165735" y="667307"/>
                    <a:pt x="167640" y="667307"/>
                    <a:pt x="169545" y="6673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1" name="Google Shape;1571;p44"/>
            <p:cNvSpPr/>
            <p:nvPr/>
          </p:nvSpPr>
          <p:spPr>
            <a:xfrm>
              <a:off x="2939485" y="2094030"/>
              <a:ext cx="135208" cy="53102"/>
            </a:xfrm>
            <a:custGeom>
              <a:rect b="b" l="l" r="r" t="t"/>
              <a:pathLst>
                <a:path extrusionOk="0" h="121056" w="308233">
                  <a:moveTo>
                    <a:pt x="156355" y="140"/>
                  </a:moveTo>
                  <a:cubicBezTo>
                    <a:pt x="195408" y="-812"/>
                    <a:pt x="243033" y="5855"/>
                    <a:pt x="290658" y="17285"/>
                  </a:cubicBezTo>
                  <a:cubicBezTo>
                    <a:pt x="311612" y="22048"/>
                    <a:pt x="312565" y="29668"/>
                    <a:pt x="300183" y="45860"/>
                  </a:cubicBezTo>
                  <a:cubicBezTo>
                    <a:pt x="226840" y="149683"/>
                    <a:pt x="76345" y="144920"/>
                    <a:pt x="5860" y="38240"/>
                  </a:cubicBezTo>
                  <a:cubicBezTo>
                    <a:pt x="-4617" y="22048"/>
                    <a:pt x="-807" y="18238"/>
                    <a:pt x="15385" y="14428"/>
                  </a:cubicBezTo>
                  <a:cubicBezTo>
                    <a:pt x="59200" y="2998"/>
                    <a:pt x="103015" y="-812"/>
                    <a:pt x="156355" y="140"/>
                  </a:cubicBezTo>
                  <a:close/>
                </a:path>
              </a:pathLst>
            </a:custGeom>
            <a:solidFill>
              <a:srgbClr val="FEFEF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2" name="Google Shape;1572;p44"/>
            <p:cNvSpPr/>
            <p:nvPr/>
          </p:nvSpPr>
          <p:spPr>
            <a:xfrm>
              <a:off x="2750246" y="2596317"/>
              <a:ext cx="515698" cy="13631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3" name="Google Shape;1573;p44"/>
            <p:cNvSpPr/>
            <p:nvPr/>
          </p:nvSpPr>
          <p:spPr>
            <a:xfrm>
              <a:off x="2783615" y="2631326"/>
              <a:ext cx="448960" cy="66295"/>
            </a:xfrm>
            <a:custGeom>
              <a:rect b="b" l="l" r="r" t="t"/>
              <a:pathLst>
                <a:path extrusionOk="0" h="49355" w="334240">
                  <a:moveTo>
                    <a:pt x="66344" y="11948"/>
                  </a:moveTo>
                  <a:lnTo>
                    <a:pt x="59898" y="29659"/>
                  </a:lnTo>
                  <a:lnTo>
                    <a:pt x="72921" y="29659"/>
                  </a:lnTo>
                  <a:close/>
                  <a:moveTo>
                    <a:pt x="9636" y="8888"/>
                  </a:moveTo>
                  <a:lnTo>
                    <a:pt x="9636" y="22431"/>
                  </a:lnTo>
                  <a:lnTo>
                    <a:pt x="14910" y="22431"/>
                  </a:lnTo>
                  <a:cubicBezTo>
                    <a:pt x="18709" y="22431"/>
                    <a:pt x="21248" y="22181"/>
                    <a:pt x="22528" y="21682"/>
                  </a:cubicBezTo>
                  <a:cubicBezTo>
                    <a:pt x="23809" y="21183"/>
                    <a:pt x="24813" y="20402"/>
                    <a:pt x="25540" y="19338"/>
                  </a:cubicBezTo>
                  <a:cubicBezTo>
                    <a:pt x="26267" y="18275"/>
                    <a:pt x="26631" y="17038"/>
                    <a:pt x="26631" y="15627"/>
                  </a:cubicBezTo>
                  <a:cubicBezTo>
                    <a:pt x="26631" y="13891"/>
                    <a:pt x="26120" y="12458"/>
                    <a:pt x="25100" y="11329"/>
                  </a:cubicBezTo>
                  <a:cubicBezTo>
                    <a:pt x="24080" y="10201"/>
                    <a:pt x="22789" y="9495"/>
                    <a:pt x="21226" y="9213"/>
                  </a:cubicBezTo>
                  <a:cubicBezTo>
                    <a:pt x="20076" y="8996"/>
                    <a:pt x="17764" y="8888"/>
                    <a:pt x="14292" y="8888"/>
                  </a:cubicBezTo>
                  <a:close/>
                  <a:moveTo>
                    <a:pt x="249826" y="8237"/>
                  </a:moveTo>
                  <a:cubicBezTo>
                    <a:pt x="245854" y="8237"/>
                    <a:pt x="242653" y="9599"/>
                    <a:pt x="240222" y="12322"/>
                  </a:cubicBezTo>
                  <a:cubicBezTo>
                    <a:pt x="237791" y="15046"/>
                    <a:pt x="236576" y="19154"/>
                    <a:pt x="236576" y="24645"/>
                  </a:cubicBezTo>
                  <a:cubicBezTo>
                    <a:pt x="236576" y="30049"/>
                    <a:pt x="237824" y="34146"/>
                    <a:pt x="240320" y="36935"/>
                  </a:cubicBezTo>
                  <a:cubicBezTo>
                    <a:pt x="242816" y="39724"/>
                    <a:pt x="245985" y="41118"/>
                    <a:pt x="249826" y="41118"/>
                  </a:cubicBezTo>
                  <a:cubicBezTo>
                    <a:pt x="253668" y="41118"/>
                    <a:pt x="256820" y="39735"/>
                    <a:pt x="259284" y="36967"/>
                  </a:cubicBezTo>
                  <a:cubicBezTo>
                    <a:pt x="261747" y="34200"/>
                    <a:pt x="262979" y="30049"/>
                    <a:pt x="262979" y="24515"/>
                  </a:cubicBezTo>
                  <a:cubicBezTo>
                    <a:pt x="262979" y="19045"/>
                    <a:pt x="261780" y="14965"/>
                    <a:pt x="259381" y="12274"/>
                  </a:cubicBezTo>
                  <a:cubicBezTo>
                    <a:pt x="256983" y="9582"/>
                    <a:pt x="253798" y="8237"/>
                    <a:pt x="249826" y="8237"/>
                  </a:cubicBezTo>
                  <a:close/>
                  <a:moveTo>
                    <a:pt x="271602" y="814"/>
                  </a:moveTo>
                  <a:lnTo>
                    <a:pt x="281466" y="814"/>
                  </a:lnTo>
                  <a:lnTo>
                    <a:pt x="288661" y="33598"/>
                  </a:lnTo>
                  <a:lnTo>
                    <a:pt x="297386" y="814"/>
                  </a:lnTo>
                  <a:lnTo>
                    <a:pt x="308846" y="814"/>
                  </a:lnTo>
                  <a:lnTo>
                    <a:pt x="317213" y="34151"/>
                  </a:lnTo>
                  <a:lnTo>
                    <a:pt x="324538" y="814"/>
                  </a:lnTo>
                  <a:lnTo>
                    <a:pt x="334240" y="814"/>
                  </a:lnTo>
                  <a:lnTo>
                    <a:pt x="322650" y="48541"/>
                  </a:lnTo>
                  <a:lnTo>
                    <a:pt x="312427" y="48541"/>
                  </a:lnTo>
                  <a:lnTo>
                    <a:pt x="302921" y="12860"/>
                  </a:lnTo>
                  <a:lnTo>
                    <a:pt x="293447" y="48541"/>
                  </a:lnTo>
                  <a:lnTo>
                    <a:pt x="282996" y="48541"/>
                  </a:lnTo>
                  <a:close/>
                  <a:moveTo>
                    <a:pt x="181072" y="814"/>
                  </a:moveTo>
                  <a:lnTo>
                    <a:pt x="190448" y="814"/>
                  </a:lnTo>
                  <a:lnTo>
                    <a:pt x="209982" y="32686"/>
                  </a:lnTo>
                  <a:lnTo>
                    <a:pt x="209982" y="814"/>
                  </a:lnTo>
                  <a:lnTo>
                    <a:pt x="218935" y="814"/>
                  </a:lnTo>
                  <a:lnTo>
                    <a:pt x="218935" y="48541"/>
                  </a:lnTo>
                  <a:lnTo>
                    <a:pt x="209266" y="48541"/>
                  </a:lnTo>
                  <a:lnTo>
                    <a:pt x="190025" y="17417"/>
                  </a:lnTo>
                  <a:lnTo>
                    <a:pt x="190025" y="48541"/>
                  </a:lnTo>
                  <a:lnTo>
                    <a:pt x="181072" y="48541"/>
                  </a:lnTo>
                  <a:close/>
                  <a:moveTo>
                    <a:pt x="90301" y="814"/>
                  </a:moveTo>
                  <a:lnTo>
                    <a:pt x="101598" y="814"/>
                  </a:lnTo>
                  <a:lnTo>
                    <a:pt x="112830" y="19696"/>
                  </a:lnTo>
                  <a:lnTo>
                    <a:pt x="123834" y="814"/>
                  </a:lnTo>
                  <a:lnTo>
                    <a:pt x="134936" y="814"/>
                  </a:lnTo>
                  <a:lnTo>
                    <a:pt x="117388" y="28519"/>
                  </a:lnTo>
                  <a:lnTo>
                    <a:pt x="117388" y="48541"/>
                  </a:lnTo>
                  <a:lnTo>
                    <a:pt x="107784" y="48541"/>
                  </a:lnTo>
                  <a:lnTo>
                    <a:pt x="107784" y="28454"/>
                  </a:lnTo>
                  <a:close/>
                  <a:moveTo>
                    <a:pt x="61363" y="814"/>
                  </a:moveTo>
                  <a:lnTo>
                    <a:pt x="71553" y="814"/>
                  </a:lnTo>
                  <a:lnTo>
                    <a:pt x="90664" y="48541"/>
                  </a:lnTo>
                  <a:lnTo>
                    <a:pt x="80181" y="48541"/>
                  </a:lnTo>
                  <a:lnTo>
                    <a:pt x="76014" y="37700"/>
                  </a:lnTo>
                  <a:lnTo>
                    <a:pt x="56936" y="37700"/>
                  </a:lnTo>
                  <a:lnTo>
                    <a:pt x="52996" y="48541"/>
                  </a:lnTo>
                  <a:lnTo>
                    <a:pt x="42774" y="48541"/>
                  </a:lnTo>
                  <a:close/>
                  <a:moveTo>
                    <a:pt x="0" y="814"/>
                  </a:moveTo>
                  <a:lnTo>
                    <a:pt x="15464" y="814"/>
                  </a:lnTo>
                  <a:cubicBezTo>
                    <a:pt x="21324" y="814"/>
                    <a:pt x="25144" y="1053"/>
                    <a:pt x="26924" y="1530"/>
                  </a:cubicBezTo>
                  <a:cubicBezTo>
                    <a:pt x="29658" y="2246"/>
                    <a:pt x="31948" y="3804"/>
                    <a:pt x="33793" y="6202"/>
                  </a:cubicBezTo>
                  <a:cubicBezTo>
                    <a:pt x="35638" y="8600"/>
                    <a:pt x="36560" y="11698"/>
                    <a:pt x="36560" y="15497"/>
                  </a:cubicBezTo>
                  <a:cubicBezTo>
                    <a:pt x="36560" y="18427"/>
                    <a:pt x="36028" y="20890"/>
                    <a:pt x="34965" y="22887"/>
                  </a:cubicBezTo>
                  <a:cubicBezTo>
                    <a:pt x="33901" y="24884"/>
                    <a:pt x="32550" y="26452"/>
                    <a:pt x="30912" y="27591"/>
                  </a:cubicBezTo>
                  <a:cubicBezTo>
                    <a:pt x="29273" y="28731"/>
                    <a:pt x="27607" y="29485"/>
                    <a:pt x="25914" y="29854"/>
                  </a:cubicBezTo>
                  <a:cubicBezTo>
                    <a:pt x="23614" y="30310"/>
                    <a:pt x="20282" y="30538"/>
                    <a:pt x="15920" y="30538"/>
                  </a:cubicBezTo>
                  <a:lnTo>
                    <a:pt x="9636" y="30538"/>
                  </a:lnTo>
                  <a:lnTo>
                    <a:pt x="9636" y="48541"/>
                  </a:lnTo>
                  <a:lnTo>
                    <a:pt x="0" y="48541"/>
                  </a:lnTo>
                  <a:close/>
                  <a:moveTo>
                    <a:pt x="249729" y="0"/>
                  </a:moveTo>
                  <a:cubicBezTo>
                    <a:pt x="256761" y="0"/>
                    <a:pt x="262387" y="2181"/>
                    <a:pt x="266609" y="6544"/>
                  </a:cubicBezTo>
                  <a:cubicBezTo>
                    <a:pt x="270830" y="10906"/>
                    <a:pt x="272941" y="16973"/>
                    <a:pt x="272941" y="24743"/>
                  </a:cubicBezTo>
                  <a:cubicBezTo>
                    <a:pt x="272941" y="32448"/>
                    <a:pt x="270847" y="38476"/>
                    <a:pt x="266658" y="42828"/>
                  </a:cubicBezTo>
                  <a:cubicBezTo>
                    <a:pt x="262469" y="47179"/>
                    <a:pt x="256869" y="49355"/>
                    <a:pt x="249859" y="49355"/>
                  </a:cubicBezTo>
                  <a:cubicBezTo>
                    <a:pt x="242762" y="49355"/>
                    <a:pt x="237118" y="47190"/>
                    <a:pt x="232930" y="42860"/>
                  </a:cubicBezTo>
                  <a:cubicBezTo>
                    <a:pt x="228741" y="38530"/>
                    <a:pt x="226646" y="32567"/>
                    <a:pt x="226646" y="24970"/>
                  </a:cubicBezTo>
                  <a:cubicBezTo>
                    <a:pt x="226646" y="20109"/>
                    <a:pt x="227373" y="16028"/>
                    <a:pt x="228827" y="12729"/>
                  </a:cubicBezTo>
                  <a:cubicBezTo>
                    <a:pt x="229913" y="10299"/>
                    <a:pt x="231394" y="8117"/>
                    <a:pt x="233271" y="6186"/>
                  </a:cubicBezTo>
                  <a:cubicBezTo>
                    <a:pt x="235149" y="4254"/>
                    <a:pt x="237205" y="2821"/>
                    <a:pt x="239441" y="1888"/>
                  </a:cubicBezTo>
                  <a:cubicBezTo>
                    <a:pt x="242414" y="629"/>
                    <a:pt x="245844" y="0"/>
                    <a:pt x="2497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4" name="Google Shape;1574;p44"/>
            <p:cNvSpPr/>
            <p:nvPr/>
          </p:nvSpPr>
          <p:spPr>
            <a:xfrm>
              <a:off x="3589217" y="3534086"/>
              <a:ext cx="765070" cy="664983"/>
            </a:xfrm>
            <a:custGeom>
              <a:rect b="b" l="l" r="r" t="t"/>
              <a:pathLst>
                <a:path extrusionOk="0" h="1515954" w="1744122">
                  <a:moveTo>
                    <a:pt x="603980" y="1515955"/>
                  </a:moveTo>
                  <a:cubicBezTo>
                    <a:pt x="458248" y="1343552"/>
                    <a:pt x="53435" y="876827"/>
                    <a:pt x="18193" y="836822"/>
                  </a:cubicBezTo>
                  <a:cubicBezTo>
                    <a:pt x="-7525" y="807295"/>
                    <a:pt x="-6572" y="797770"/>
                    <a:pt x="24860" y="774910"/>
                  </a:cubicBezTo>
                  <a:cubicBezTo>
                    <a:pt x="86773" y="728238"/>
                    <a:pt x="1084993" y="63392"/>
                    <a:pt x="1165003" y="8147"/>
                  </a:cubicBezTo>
                  <a:cubicBezTo>
                    <a:pt x="1181195" y="-3283"/>
                    <a:pt x="1188816" y="-3283"/>
                    <a:pt x="1203103" y="11958"/>
                  </a:cubicBezTo>
                  <a:cubicBezTo>
                    <a:pt x="1383125" y="214840"/>
                    <a:pt x="1564100" y="416770"/>
                    <a:pt x="1744123" y="619652"/>
                  </a:cubicBezTo>
                  <a:cubicBezTo>
                    <a:pt x="1724120" y="666325"/>
                    <a:pt x="1685068" y="698710"/>
                    <a:pt x="1651730" y="733000"/>
                  </a:cubicBezTo>
                  <a:cubicBezTo>
                    <a:pt x="1365028" y="1027322"/>
                    <a:pt x="1044988" y="1278783"/>
                    <a:pt x="684943" y="1478808"/>
                  </a:cubicBezTo>
                  <a:cubicBezTo>
                    <a:pt x="659225" y="1492142"/>
                    <a:pt x="634460" y="1510240"/>
                    <a:pt x="603980" y="151595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5" name="Google Shape;1575;p44"/>
            <p:cNvSpPr/>
            <p:nvPr/>
          </p:nvSpPr>
          <p:spPr>
            <a:xfrm>
              <a:off x="3113990" y="2602660"/>
              <a:ext cx="879718" cy="1275105"/>
            </a:xfrm>
            <a:custGeom>
              <a:rect b="b" l="l" r="r" t="t"/>
              <a:pathLst>
                <a:path extrusionOk="0" h="2906844" w="2005484">
                  <a:moveTo>
                    <a:pt x="2005485" y="2294387"/>
                  </a:moveTo>
                  <a:cubicBezTo>
                    <a:pt x="1837844" y="2408687"/>
                    <a:pt x="1670205" y="2523939"/>
                    <a:pt x="1502564" y="2638239"/>
                  </a:cubicBezTo>
                  <a:cubicBezTo>
                    <a:pt x="1371119" y="2727775"/>
                    <a:pt x="1229197" y="2818262"/>
                    <a:pt x="1095847" y="2906845"/>
                  </a:cubicBezTo>
                  <a:cubicBezTo>
                    <a:pt x="1025362" y="2854457"/>
                    <a:pt x="855817" y="2739204"/>
                    <a:pt x="725324" y="2624904"/>
                  </a:cubicBezTo>
                  <a:cubicBezTo>
                    <a:pt x="577687" y="2495364"/>
                    <a:pt x="465292" y="2336297"/>
                    <a:pt x="351944" y="2177229"/>
                  </a:cubicBezTo>
                  <a:cubicBezTo>
                    <a:pt x="314797" y="2124842"/>
                    <a:pt x="271934" y="2076264"/>
                    <a:pt x="249074" y="2015304"/>
                  </a:cubicBezTo>
                  <a:cubicBezTo>
                    <a:pt x="235739" y="1981014"/>
                    <a:pt x="229072" y="1945772"/>
                    <a:pt x="227167" y="1910529"/>
                  </a:cubicBezTo>
                  <a:cubicBezTo>
                    <a:pt x="223357" y="1827662"/>
                    <a:pt x="224309" y="1743842"/>
                    <a:pt x="220499" y="1660974"/>
                  </a:cubicBezTo>
                  <a:cubicBezTo>
                    <a:pt x="216689" y="1577154"/>
                    <a:pt x="209069" y="1493334"/>
                    <a:pt x="201449" y="1409514"/>
                  </a:cubicBezTo>
                  <a:cubicBezTo>
                    <a:pt x="191924" y="1296167"/>
                    <a:pt x="209069" y="1195202"/>
                    <a:pt x="320512" y="1135194"/>
                  </a:cubicBezTo>
                  <a:cubicBezTo>
                    <a:pt x="332894" y="1128527"/>
                    <a:pt x="334799" y="1121859"/>
                    <a:pt x="329084" y="1108524"/>
                  </a:cubicBezTo>
                  <a:cubicBezTo>
                    <a:pt x="298605" y="1027562"/>
                    <a:pt x="268124" y="946599"/>
                    <a:pt x="238597" y="865637"/>
                  </a:cubicBezTo>
                  <a:cubicBezTo>
                    <a:pt x="221452" y="852302"/>
                    <a:pt x="217642" y="831347"/>
                    <a:pt x="210974" y="813249"/>
                  </a:cubicBezTo>
                  <a:cubicBezTo>
                    <a:pt x="170017" y="701807"/>
                    <a:pt x="129059" y="591317"/>
                    <a:pt x="88102" y="479874"/>
                  </a:cubicBezTo>
                  <a:cubicBezTo>
                    <a:pt x="62384" y="399864"/>
                    <a:pt x="34762" y="319854"/>
                    <a:pt x="12855" y="237939"/>
                  </a:cubicBezTo>
                  <a:cubicBezTo>
                    <a:pt x="2377" y="198887"/>
                    <a:pt x="-1433" y="157929"/>
                    <a:pt x="472" y="117924"/>
                  </a:cubicBezTo>
                  <a:cubicBezTo>
                    <a:pt x="4282" y="55059"/>
                    <a:pt x="45239" y="10292"/>
                    <a:pt x="108105" y="3624"/>
                  </a:cubicBezTo>
                  <a:cubicBezTo>
                    <a:pt x="134774" y="767"/>
                    <a:pt x="161444" y="-1138"/>
                    <a:pt x="188114" y="767"/>
                  </a:cubicBezTo>
                  <a:cubicBezTo>
                    <a:pt x="236692" y="3624"/>
                    <a:pt x="263362" y="30294"/>
                    <a:pt x="284317" y="69347"/>
                  </a:cubicBezTo>
                  <a:cubicBezTo>
                    <a:pt x="329084" y="151262"/>
                    <a:pt x="370994" y="235082"/>
                    <a:pt x="410999" y="318902"/>
                  </a:cubicBezTo>
                  <a:cubicBezTo>
                    <a:pt x="428144" y="370337"/>
                    <a:pt x="463387" y="413199"/>
                    <a:pt x="474817" y="467492"/>
                  </a:cubicBezTo>
                  <a:cubicBezTo>
                    <a:pt x="527205" y="596079"/>
                    <a:pt x="601499" y="713237"/>
                    <a:pt x="664364" y="835157"/>
                  </a:cubicBezTo>
                  <a:cubicBezTo>
                    <a:pt x="671032" y="847539"/>
                    <a:pt x="677699" y="846587"/>
                    <a:pt x="689130" y="841824"/>
                  </a:cubicBezTo>
                  <a:cubicBezTo>
                    <a:pt x="711989" y="832299"/>
                    <a:pt x="734849" y="823727"/>
                    <a:pt x="758662" y="815154"/>
                  </a:cubicBezTo>
                  <a:cubicBezTo>
                    <a:pt x="821527" y="793247"/>
                    <a:pt x="882487" y="799914"/>
                    <a:pt x="940589" y="830394"/>
                  </a:cubicBezTo>
                  <a:cubicBezTo>
                    <a:pt x="956782" y="838967"/>
                    <a:pt x="973927" y="845634"/>
                    <a:pt x="987262" y="857064"/>
                  </a:cubicBezTo>
                  <a:cubicBezTo>
                    <a:pt x="1038697" y="898974"/>
                    <a:pt x="1096799" y="915167"/>
                    <a:pt x="1163474" y="918024"/>
                  </a:cubicBezTo>
                  <a:cubicBezTo>
                    <a:pt x="1225387" y="919929"/>
                    <a:pt x="1281585" y="947552"/>
                    <a:pt x="1332067" y="979937"/>
                  </a:cubicBezTo>
                  <a:cubicBezTo>
                    <a:pt x="1422555" y="1037087"/>
                    <a:pt x="1520662" y="1066614"/>
                    <a:pt x="1627342" y="1078997"/>
                  </a:cubicBezTo>
                  <a:cubicBezTo>
                    <a:pt x="1758787" y="1093284"/>
                    <a:pt x="1824510" y="1162817"/>
                    <a:pt x="1854037" y="1292357"/>
                  </a:cubicBezTo>
                  <a:cubicBezTo>
                    <a:pt x="1871182" y="1369509"/>
                    <a:pt x="1872135" y="1448567"/>
                    <a:pt x="1879755" y="1525719"/>
                  </a:cubicBezTo>
                  <a:cubicBezTo>
                    <a:pt x="1896899" y="1707647"/>
                    <a:pt x="1902614" y="1890527"/>
                    <a:pt x="1927380" y="2072454"/>
                  </a:cubicBezTo>
                  <a:cubicBezTo>
                    <a:pt x="1940714" y="2151512"/>
                    <a:pt x="1967385" y="2224854"/>
                    <a:pt x="2005485" y="2294387"/>
                  </a:cubicBezTo>
                  <a:close/>
                </a:path>
              </a:pathLst>
            </a:custGeom>
            <a:solidFill>
              <a:srgbClr val="FECBA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76" name="Google Shape;1576;p44"/>
          <p:cNvGrpSpPr/>
          <p:nvPr/>
        </p:nvGrpSpPr>
        <p:grpSpPr>
          <a:xfrm>
            <a:off x="6692031" y="3389378"/>
            <a:ext cx="3032085" cy="3203348"/>
            <a:chOff x="297757" y="534813"/>
            <a:chExt cx="5392926" cy="5697538"/>
          </a:xfrm>
        </p:grpSpPr>
        <p:grpSp>
          <p:nvGrpSpPr>
            <p:cNvPr id="1577" name="Google Shape;1577;p44"/>
            <p:cNvGrpSpPr/>
            <p:nvPr/>
          </p:nvGrpSpPr>
          <p:grpSpPr>
            <a:xfrm rot="-1412465">
              <a:off x="3152115" y="1892286"/>
              <a:ext cx="768112" cy="914173"/>
              <a:chOff x="3790950" y="1734785"/>
              <a:chExt cx="2447925" cy="2913414"/>
            </a:xfrm>
          </p:grpSpPr>
          <p:grpSp>
            <p:nvGrpSpPr>
              <p:cNvPr id="1578" name="Google Shape;1578;p44"/>
              <p:cNvGrpSpPr/>
              <p:nvPr/>
            </p:nvGrpSpPr>
            <p:grpSpPr>
              <a:xfrm>
                <a:off x="4290412" y="1734785"/>
                <a:ext cx="1466820" cy="1164358"/>
                <a:chOff x="5165276" y="2687479"/>
                <a:chExt cx="1859888" cy="1476375"/>
              </a:xfrm>
            </p:grpSpPr>
            <p:sp>
              <p:nvSpPr>
                <p:cNvPr id="1579" name="Google Shape;1579;p44"/>
                <p:cNvSpPr/>
                <p:nvPr/>
              </p:nvSpPr>
              <p:spPr>
                <a:xfrm>
                  <a:off x="6072664" y="3246076"/>
                  <a:ext cx="952500" cy="819150"/>
                </a:xfrm>
                <a:custGeom>
                  <a:rect b="b" l="l" r="r" t="t"/>
                  <a:pathLst>
                    <a:path extrusionOk="0" h="819150" w="952500">
                      <a:moveTo>
                        <a:pt x="20479" y="778237"/>
                      </a:moveTo>
                      <a:cubicBezTo>
                        <a:pt x="20479" y="778237"/>
                        <a:pt x="23336" y="769664"/>
                        <a:pt x="30004" y="753472"/>
                      </a:cubicBezTo>
                      <a:cubicBezTo>
                        <a:pt x="36671" y="737279"/>
                        <a:pt x="45244" y="713467"/>
                        <a:pt x="58579" y="683939"/>
                      </a:cubicBezTo>
                      <a:cubicBezTo>
                        <a:pt x="70961" y="654412"/>
                        <a:pt x="87154" y="618217"/>
                        <a:pt x="107156" y="578212"/>
                      </a:cubicBezTo>
                      <a:cubicBezTo>
                        <a:pt x="116681" y="558209"/>
                        <a:pt x="128111" y="536302"/>
                        <a:pt x="139541" y="513442"/>
                      </a:cubicBezTo>
                      <a:cubicBezTo>
                        <a:pt x="150971" y="490582"/>
                        <a:pt x="164306" y="467722"/>
                        <a:pt x="177641" y="442957"/>
                      </a:cubicBezTo>
                      <a:cubicBezTo>
                        <a:pt x="205264" y="394379"/>
                        <a:pt x="237649" y="342944"/>
                        <a:pt x="274796" y="289604"/>
                      </a:cubicBezTo>
                      <a:cubicBezTo>
                        <a:pt x="312896" y="237217"/>
                        <a:pt x="355759" y="182924"/>
                        <a:pt x="410051" y="131489"/>
                      </a:cubicBezTo>
                      <a:cubicBezTo>
                        <a:pt x="436721" y="105772"/>
                        <a:pt x="467201" y="81007"/>
                        <a:pt x="502444" y="59099"/>
                      </a:cubicBezTo>
                      <a:cubicBezTo>
                        <a:pt x="519589" y="48622"/>
                        <a:pt x="538639" y="38144"/>
                        <a:pt x="559594" y="29572"/>
                      </a:cubicBezTo>
                      <a:cubicBezTo>
                        <a:pt x="580549" y="20999"/>
                        <a:pt x="602456" y="14332"/>
                        <a:pt x="626269" y="10522"/>
                      </a:cubicBezTo>
                      <a:cubicBezTo>
                        <a:pt x="650081" y="6712"/>
                        <a:pt x="675799" y="5759"/>
                        <a:pt x="700564" y="9569"/>
                      </a:cubicBezTo>
                      <a:cubicBezTo>
                        <a:pt x="725329" y="13379"/>
                        <a:pt x="750094" y="20999"/>
                        <a:pt x="772954" y="32429"/>
                      </a:cubicBezTo>
                      <a:cubicBezTo>
                        <a:pt x="794861" y="43859"/>
                        <a:pt x="814864" y="57194"/>
                        <a:pt x="832961" y="72434"/>
                      </a:cubicBezTo>
                      <a:cubicBezTo>
                        <a:pt x="837724" y="76244"/>
                        <a:pt x="841534" y="80054"/>
                        <a:pt x="845344" y="83864"/>
                      </a:cubicBezTo>
                      <a:lnTo>
                        <a:pt x="852011" y="89579"/>
                      </a:lnTo>
                      <a:lnTo>
                        <a:pt x="854869" y="92437"/>
                      </a:lnTo>
                      <a:lnTo>
                        <a:pt x="855821" y="93389"/>
                      </a:lnTo>
                      <a:lnTo>
                        <a:pt x="857726" y="96247"/>
                      </a:lnTo>
                      <a:lnTo>
                        <a:pt x="867251" y="105772"/>
                      </a:lnTo>
                      <a:cubicBezTo>
                        <a:pt x="870109" y="109582"/>
                        <a:pt x="874871" y="114344"/>
                        <a:pt x="878681" y="119107"/>
                      </a:cubicBezTo>
                      <a:cubicBezTo>
                        <a:pt x="886301" y="128632"/>
                        <a:pt x="892969" y="137204"/>
                        <a:pt x="899636" y="146729"/>
                      </a:cubicBezTo>
                      <a:cubicBezTo>
                        <a:pt x="905351" y="156254"/>
                        <a:pt x="912019" y="165779"/>
                        <a:pt x="917734" y="177209"/>
                      </a:cubicBezTo>
                      <a:cubicBezTo>
                        <a:pt x="929164" y="198164"/>
                        <a:pt x="937736" y="221024"/>
                        <a:pt x="943451" y="245789"/>
                      </a:cubicBezTo>
                      <a:cubicBezTo>
                        <a:pt x="948214" y="270554"/>
                        <a:pt x="950119" y="296272"/>
                        <a:pt x="947261" y="321989"/>
                      </a:cubicBezTo>
                      <a:cubicBezTo>
                        <a:pt x="944404" y="346754"/>
                        <a:pt x="937736" y="371519"/>
                        <a:pt x="929164" y="392474"/>
                      </a:cubicBezTo>
                      <a:cubicBezTo>
                        <a:pt x="911066" y="436289"/>
                        <a:pt x="884396" y="470579"/>
                        <a:pt x="856774" y="500107"/>
                      </a:cubicBezTo>
                      <a:cubicBezTo>
                        <a:pt x="829151" y="529634"/>
                        <a:pt x="799624" y="554399"/>
                        <a:pt x="769144" y="576307"/>
                      </a:cubicBezTo>
                      <a:cubicBezTo>
                        <a:pt x="739616" y="598214"/>
                        <a:pt x="709136" y="617264"/>
                        <a:pt x="678656" y="634409"/>
                      </a:cubicBezTo>
                      <a:cubicBezTo>
                        <a:pt x="648176" y="651554"/>
                        <a:pt x="618649" y="666794"/>
                        <a:pt x="589121" y="681082"/>
                      </a:cubicBezTo>
                      <a:cubicBezTo>
                        <a:pt x="530066" y="708704"/>
                        <a:pt x="472916" y="730612"/>
                        <a:pt x="419576" y="748709"/>
                      </a:cubicBezTo>
                      <a:cubicBezTo>
                        <a:pt x="366236" y="766807"/>
                        <a:pt x="316706" y="780142"/>
                        <a:pt x="271939" y="790619"/>
                      </a:cubicBezTo>
                      <a:cubicBezTo>
                        <a:pt x="228124" y="801097"/>
                        <a:pt x="188119" y="807764"/>
                        <a:pt x="155734" y="813479"/>
                      </a:cubicBezTo>
                      <a:cubicBezTo>
                        <a:pt x="123349" y="818242"/>
                        <a:pt x="96679" y="820147"/>
                        <a:pt x="78581" y="821099"/>
                      </a:cubicBezTo>
                      <a:cubicBezTo>
                        <a:pt x="69056" y="821099"/>
                        <a:pt x="62389" y="821099"/>
                        <a:pt x="57626" y="821099"/>
                      </a:cubicBezTo>
                      <a:lnTo>
                        <a:pt x="7144" y="820147"/>
                      </a:lnTo>
                      <a:lnTo>
                        <a:pt x="20479" y="778237"/>
                      </a:lnTo>
                      <a:close/>
                      <a:moveTo>
                        <a:pt x="109061" y="745852"/>
                      </a:moveTo>
                      <a:cubicBezTo>
                        <a:pt x="117634" y="743947"/>
                        <a:pt x="128111" y="741089"/>
                        <a:pt x="138589" y="738232"/>
                      </a:cubicBezTo>
                      <a:cubicBezTo>
                        <a:pt x="168116" y="729659"/>
                        <a:pt x="204311" y="718229"/>
                        <a:pt x="245269" y="703942"/>
                      </a:cubicBezTo>
                      <a:cubicBezTo>
                        <a:pt x="286226" y="689654"/>
                        <a:pt x="331946" y="671557"/>
                        <a:pt x="380524" y="649649"/>
                      </a:cubicBezTo>
                      <a:cubicBezTo>
                        <a:pt x="429101" y="628694"/>
                        <a:pt x="481489" y="603929"/>
                        <a:pt x="533876" y="574402"/>
                      </a:cubicBezTo>
                      <a:cubicBezTo>
                        <a:pt x="586264" y="545827"/>
                        <a:pt x="639604" y="512489"/>
                        <a:pt x="689134" y="473437"/>
                      </a:cubicBezTo>
                      <a:cubicBezTo>
                        <a:pt x="712946" y="453434"/>
                        <a:pt x="736759" y="432479"/>
                        <a:pt x="755809" y="410572"/>
                      </a:cubicBezTo>
                      <a:cubicBezTo>
                        <a:pt x="775811" y="388664"/>
                        <a:pt x="791051" y="363899"/>
                        <a:pt x="799624" y="341039"/>
                      </a:cubicBezTo>
                      <a:cubicBezTo>
                        <a:pt x="808196" y="318179"/>
                        <a:pt x="810101" y="297224"/>
                        <a:pt x="805339" y="275317"/>
                      </a:cubicBezTo>
                      <a:cubicBezTo>
                        <a:pt x="803434" y="264839"/>
                        <a:pt x="798671" y="253409"/>
                        <a:pt x="792956" y="242932"/>
                      </a:cubicBezTo>
                      <a:cubicBezTo>
                        <a:pt x="790099" y="237217"/>
                        <a:pt x="786289" y="231502"/>
                        <a:pt x="782479" y="225787"/>
                      </a:cubicBezTo>
                      <a:cubicBezTo>
                        <a:pt x="778669" y="220072"/>
                        <a:pt x="773906" y="214357"/>
                        <a:pt x="770096" y="209594"/>
                      </a:cubicBezTo>
                      <a:cubicBezTo>
                        <a:pt x="768191" y="206737"/>
                        <a:pt x="766286" y="204832"/>
                        <a:pt x="763429" y="201974"/>
                      </a:cubicBezTo>
                      <a:lnTo>
                        <a:pt x="753904" y="192449"/>
                      </a:lnTo>
                      <a:cubicBezTo>
                        <a:pt x="750094" y="187687"/>
                        <a:pt x="744379" y="182924"/>
                        <a:pt x="739616" y="178162"/>
                      </a:cubicBezTo>
                      <a:cubicBezTo>
                        <a:pt x="729139" y="169589"/>
                        <a:pt x="719614" y="162922"/>
                        <a:pt x="709136" y="157207"/>
                      </a:cubicBezTo>
                      <a:cubicBezTo>
                        <a:pt x="698659" y="152444"/>
                        <a:pt x="689134" y="148634"/>
                        <a:pt x="678656" y="147682"/>
                      </a:cubicBezTo>
                      <a:cubicBezTo>
                        <a:pt x="668179" y="145777"/>
                        <a:pt x="657701" y="145777"/>
                        <a:pt x="645319" y="147682"/>
                      </a:cubicBezTo>
                      <a:cubicBezTo>
                        <a:pt x="633889" y="149587"/>
                        <a:pt x="621506" y="152444"/>
                        <a:pt x="609124" y="157207"/>
                      </a:cubicBezTo>
                      <a:cubicBezTo>
                        <a:pt x="596741" y="161969"/>
                        <a:pt x="584359" y="168637"/>
                        <a:pt x="571024" y="175304"/>
                      </a:cubicBezTo>
                      <a:cubicBezTo>
                        <a:pt x="545306" y="189592"/>
                        <a:pt x="521494" y="208642"/>
                        <a:pt x="497681" y="228644"/>
                      </a:cubicBezTo>
                      <a:cubicBezTo>
                        <a:pt x="451009" y="269602"/>
                        <a:pt x="408146" y="316274"/>
                        <a:pt x="370046" y="362947"/>
                      </a:cubicBezTo>
                      <a:cubicBezTo>
                        <a:pt x="331946" y="409619"/>
                        <a:pt x="297656" y="456292"/>
                        <a:pt x="267176" y="500107"/>
                      </a:cubicBezTo>
                      <a:cubicBezTo>
                        <a:pt x="236696" y="543922"/>
                        <a:pt x="209074" y="584879"/>
                        <a:pt x="185261" y="622027"/>
                      </a:cubicBezTo>
                      <a:cubicBezTo>
                        <a:pt x="161449" y="659174"/>
                        <a:pt x="141446" y="691559"/>
                        <a:pt x="125254" y="718229"/>
                      </a:cubicBezTo>
                      <a:cubicBezTo>
                        <a:pt x="120491" y="728707"/>
                        <a:pt x="114776" y="737279"/>
                        <a:pt x="109061" y="74585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80" name="Google Shape;1580;p44"/>
                <p:cNvSpPr/>
                <p:nvPr/>
              </p:nvSpPr>
              <p:spPr>
                <a:xfrm>
                  <a:off x="5165276" y="3246076"/>
                  <a:ext cx="952500" cy="819150"/>
                </a:xfrm>
                <a:custGeom>
                  <a:rect b="b" l="l" r="r" t="t"/>
                  <a:pathLst>
                    <a:path extrusionOk="0" h="819150" w="952500">
                      <a:moveTo>
                        <a:pt x="844047" y="745852"/>
                      </a:moveTo>
                      <a:cubicBezTo>
                        <a:pt x="839284" y="737279"/>
                        <a:pt x="833569" y="727754"/>
                        <a:pt x="826902" y="718229"/>
                      </a:cubicBezTo>
                      <a:cubicBezTo>
                        <a:pt x="810709" y="691559"/>
                        <a:pt x="789754" y="659174"/>
                        <a:pt x="766894" y="622027"/>
                      </a:cubicBezTo>
                      <a:cubicBezTo>
                        <a:pt x="743082" y="584879"/>
                        <a:pt x="715459" y="543922"/>
                        <a:pt x="684979" y="500107"/>
                      </a:cubicBezTo>
                      <a:cubicBezTo>
                        <a:pt x="654499" y="456292"/>
                        <a:pt x="620209" y="409619"/>
                        <a:pt x="582109" y="362947"/>
                      </a:cubicBezTo>
                      <a:cubicBezTo>
                        <a:pt x="544009" y="316274"/>
                        <a:pt x="502099" y="269602"/>
                        <a:pt x="454474" y="228644"/>
                      </a:cubicBezTo>
                      <a:cubicBezTo>
                        <a:pt x="430662" y="208642"/>
                        <a:pt x="406849" y="189592"/>
                        <a:pt x="381132" y="175304"/>
                      </a:cubicBezTo>
                      <a:cubicBezTo>
                        <a:pt x="368749" y="167684"/>
                        <a:pt x="355414" y="161969"/>
                        <a:pt x="343032" y="157207"/>
                      </a:cubicBezTo>
                      <a:cubicBezTo>
                        <a:pt x="330649" y="152444"/>
                        <a:pt x="318267" y="149587"/>
                        <a:pt x="306837" y="147682"/>
                      </a:cubicBezTo>
                      <a:cubicBezTo>
                        <a:pt x="295407" y="145777"/>
                        <a:pt x="283977" y="145777"/>
                        <a:pt x="273499" y="147682"/>
                      </a:cubicBezTo>
                      <a:cubicBezTo>
                        <a:pt x="263022" y="149587"/>
                        <a:pt x="252544" y="152444"/>
                        <a:pt x="243019" y="157207"/>
                      </a:cubicBezTo>
                      <a:cubicBezTo>
                        <a:pt x="232542" y="162922"/>
                        <a:pt x="223017" y="169589"/>
                        <a:pt x="212539" y="178162"/>
                      </a:cubicBezTo>
                      <a:cubicBezTo>
                        <a:pt x="207777" y="182924"/>
                        <a:pt x="202062" y="187687"/>
                        <a:pt x="198252" y="192449"/>
                      </a:cubicBezTo>
                      <a:lnTo>
                        <a:pt x="188727" y="201974"/>
                      </a:lnTo>
                      <a:cubicBezTo>
                        <a:pt x="185869" y="204832"/>
                        <a:pt x="184917" y="206737"/>
                        <a:pt x="182059" y="209594"/>
                      </a:cubicBezTo>
                      <a:cubicBezTo>
                        <a:pt x="178249" y="214357"/>
                        <a:pt x="173487" y="220072"/>
                        <a:pt x="169677" y="225787"/>
                      </a:cubicBezTo>
                      <a:cubicBezTo>
                        <a:pt x="165867" y="231502"/>
                        <a:pt x="162057" y="237217"/>
                        <a:pt x="159199" y="242932"/>
                      </a:cubicBezTo>
                      <a:cubicBezTo>
                        <a:pt x="153484" y="254362"/>
                        <a:pt x="148722" y="264839"/>
                        <a:pt x="146817" y="275317"/>
                      </a:cubicBezTo>
                      <a:cubicBezTo>
                        <a:pt x="142054" y="296272"/>
                        <a:pt x="143959" y="317227"/>
                        <a:pt x="152532" y="341039"/>
                      </a:cubicBezTo>
                      <a:cubicBezTo>
                        <a:pt x="162057" y="363899"/>
                        <a:pt x="177297" y="387712"/>
                        <a:pt x="196347" y="410572"/>
                      </a:cubicBezTo>
                      <a:cubicBezTo>
                        <a:pt x="216349" y="432479"/>
                        <a:pt x="239209" y="454387"/>
                        <a:pt x="263022" y="473437"/>
                      </a:cubicBezTo>
                      <a:cubicBezTo>
                        <a:pt x="311599" y="512489"/>
                        <a:pt x="365892" y="545827"/>
                        <a:pt x="418279" y="574402"/>
                      </a:cubicBezTo>
                      <a:cubicBezTo>
                        <a:pt x="470667" y="602977"/>
                        <a:pt x="523054" y="627742"/>
                        <a:pt x="571632" y="649649"/>
                      </a:cubicBezTo>
                      <a:cubicBezTo>
                        <a:pt x="620209" y="670604"/>
                        <a:pt x="665929" y="688702"/>
                        <a:pt x="706887" y="703942"/>
                      </a:cubicBezTo>
                      <a:cubicBezTo>
                        <a:pt x="747844" y="718229"/>
                        <a:pt x="783087" y="730612"/>
                        <a:pt x="813567" y="738232"/>
                      </a:cubicBezTo>
                      <a:cubicBezTo>
                        <a:pt x="824997" y="742042"/>
                        <a:pt x="835474" y="743947"/>
                        <a:pt x="844047" y="745852"/>
                      </a:cubicBezTo>
                      <a:close/>
                      <a:moveTo>
                        <a:pt x="904054" y="820147"/>
                      </a:moveTo>
                      <a:cubicBezTo>
                        <a:pt x="904054" y="820147"/>
                        <a:pt x="901197" y="820147"/>
                        <a:pt x="896434" y="820147"/>
                      </a:cubicBezTo>
                      <a:cubicBezTo>
                        <a:pt x="891672" y="820147"/>
                        <a:pt x="885004" y="820147"/>
                        <a:pt x="875479" y="820147"/>
                      </a:cubicBezTo>
                      <a:cubicBezTo>
                        <a:pt x="857382" y="819194"/>
                        <a:pt x="830712" y="817289"/>
                        <a:pt x="798327" y="812527"/>
                      </a:cubicBezTo>
                      <a:cubicBezTo>
                        <a:pt x="765942" y="807764"/>
                        <a:pt x="725937" y="801097"/>
                        <a:pt x="682122" y="789667"/>
                      </a:cubicBezTo>
                      <a:cubicBezTo>
                        <a:pt x="637354" y="779189"/>
                        <a:pt x="587824" y="765854"/>
                        <a:pt x="534484" y="747757"/>
                      </a:cubicBezTo>
                      <a:cubicBezTo>
                        <a:pt x="481144" y="729659"/>
                        <a:pt x="423994" y="707752"/>
                        <a:pt x="364939" y="680129"/>
                      </a:cubicBezTo>
                      <a:cubicBezTo>
                        <a:pt x="335412" y="666794"/>
                        <a:pt x="305884" y="650602"/>
                        <a:pt x="275404" y="633457"/>
                      </a:cubicBezTo>
                      <a:cubicBezTo>
                        <a:pt x="244924" y="616312"/>
                        <a:pt x="214444" y="597262"/>
                        <a:pt x="184917" y="575354"/>
                      </a:cubicBezTo>
                      <a:cubicBezTo>
                        <a:pt x="155389" y="553447"/>
                        <a:pt x="124909" y="528682"/>
                        <a:pt x="97287" y="499154"/>
                      </a:cubicBezTo>
                      <a:cubicBezTo>
                        <a:pt x="71569" y="471532"/>
                        <a:pt x="44899" y="436289"/>
                        <a:pt x="26802" y="392474"/>
                      </a:cubicBezTo>
                      <a:cubicBezTo>
                        <a:pt x="18229" y="370567"/>
                        <a:pt x="11562" y="346754"/>
                        <a:pt x="8704" y="321989"/>
                      </a:cubicBezTo>
                      <a:cubicBezTo>
                        <a:pt x="5847" y="297224"/>
                        <a:pt x="6799" y="270554"/>
                        <a:pt x="12514" y="245789"/>
                      </a:cubicBezTo>
                      <a:cubicBezTo>
                        <a:pt x="17277" y="221024"/>
                        <a:pt x="26802" y="198164"/>
                        <a:pt x="38232" y="177209"/>
                      </a:cubicBezTo>
                      <a:cubicBezTo>
                        <a:pt x="43947" y="166732"/>
                        <a:pt x="49662" y="157207"/>
                        <a:pt x="56329" y="146729"/>
                      </a:cubicBezTo>
                      <a:cubicBezTo>
                        <a:pt x="62997" y="137204"/>
                        <a:pt x="68712" y="128632"/>
                        <a:pt x="77284" y="119107"/>
                      </a:cubicBezTo>
                      <a:cubicBezTo>
                        <a:pt x="81094" y="114344"/>
                        <a:pt x="84904" y="109582"/>
                        <a:pt x="88714" y="105772"/>
                      </a:cubicBezTo>
                      <a:lnTo>
                        <a:pt x="98239" y="96247"/>
                      </a:lnTo>
                      <a:lnTo>
                        <a:pt x="100144" y="93389"/>
                      </a:lnTo>
                      <a:lnTo>
                        <a:pt x="101097" y="92437"/>
                      </a:lnTo>
                      <a:lnTo>
                        <a:pt x="103954" y="89579"/>
                      </a:lnTo>
                      <a:lnTo>
                        <a:pt x="110622" y="83864"/>
                      </a:lnTo>
                      <a:cubicBezTo>
                        <a:pt x="114432" y="80054"/>
                        <a:pt x="119194" y="76244"/>
                        <a:pt x="123004" y="72434"/>
                      </a:cubicBezTo>
                      <a:cubicBezTo>
                        <a:pt x="141102" y="57194"/>
                        <a:pt x="160152" y="43859"/>
                        <a:pt x="183012" y="32429"/>
                      </a:cubicBezTo>
                      <a:cubicBezTo>
                        <a:pt x="204919" y="20999"/>
                        <a:pt x="229684" y="13379"/>
                        <a:pt x="255402" y="9569"/>
                      </a:cubicBezTo>
                      <a:cubicBezTo>
                        <a:pt x="280167" y="5759"/>
                        <a:pt x="305884" y="6712"/>
                        <a:pt x="329697" y="10522"/>
                      </a:cubicBezTo>
                      <a:cubicBezTo>
                        <a:pt x="353509" y="14332"/>
                        <a:pt x="375417" y="20999"/>
                        <a:pt x="396372" y="29572"/>
                      </a:cubicBezTo>
                      <a:cubicBezTo>
                        <a:pt x="416374" y="38144"/>
                        <a:pt x="435424" y="47669"/>
                        <a:pt x="453522" y="59099"/>
                      </a:cubicBezTo>
                      <a:cubicBezTo>
                        <a:pt x="487812" y="81007"/>
                        <a:pt x="518292" y="105772"/>
                        <a:pt x="545914" y="131489"/>
                      </a:cubicBezTo>
                      <a:cubicBezTo>
                        <a:pt x="600207" y="182924"/>
                        <a:pt x="643069" y="237217"/>
                        <a:pt x="681169" y="289604"/>
                      </a:cubicBezTo>
                      <a:cubicBezTo>
                        <a:pt x="719269" y="342944"/>
                        <a:pt x="750702" y="394379"/>
                        <a:pt x="778324" y="442957"/>
                      </a:cubicBezTo>
                      <a:cubicBezTo>
                        <a:pt x="791659" y="467722"/>
                        <a:pt x="804994" y="490582"/>
                        <a:pt x="816424" y="513442"/>
                      </a:cubicBezTo>
                      <a:cubicBezTo>
                        <a:pt x="827854" y="536302"/>
                        <a:pt x="839284" y="557257"/>
                        <a:pt x="848809" y="578212"/>
                      </a:cubicBezTo>
                      <a:cubicBezTo>
                        <a:pt x="868812" y="618217"/>
                        <a:pt x="885004" y="654412"/>
                        <a:pt x="897387" y="683939"/>
                      </a:cubicBezTo>
                      <a:cubicBezTo>
                        <a:pt x="910722" y="713467"/>
                        <a:pt x="919294" y="737279"/>
                        <a:pt x="925962" y="753472"/>
                      </a:cubicBezTo>
                      <a:lnTo>
                        <a:pt x="949774" y="821099"/>
                      </a:lnTo>
                      <a:lnTo>
                        <a:pt x="904054" y="820147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81" name="Google Shape;1581;p44"/>
                <p:cNvSpPr/>
                <p:nvPr/>
              </p:nvSpPr>
              <p:spPr>
                <a:xfrm>
                  <a:off x="6063761" y="2687479"/>
                  <a:ext cx="933450" cy="1476375"/>
                </a:xfrm>
                <a:custGeom>
                  <a:rect b="b" l="l" r="r" t="t"/>
                  <a:pathLst>
                    <a:path extrusionOk="0" h="1476375" w="933450">
                      <a:moveTo>
                        <a:pt x="16999" y="1477804"/>
                      </a:moveTo>
                      <a:cubicBezTo>
                        <a:pt x="-146" y="1328261"/>
                        <a:pt x="5569" y="1176814"/>
                        <a:pt x="30334" y="1027271"/>
                      </a:cubicBezTo>
                      <a:cubicBezTo>
                        <a:pt x="56051" y="877729"/>
                        <a:pt x="103676" y="731044"/>
                        <a:pt x="177971" y="595789"/>
                      </a:cubicBezTo>
                      <a:cubicBezTo>
                        <a:pt x="187496" y="578644"/>
                        <a:pt x="197021" y="562451"/>
                        <a:pt x="206546" y="545306"/>
                      </a:cubicBezTo>
                      <a:lnTo>
                        <a:pt x="237979" y="496729"/>
                      </a:lnTo>
                      <a:cubicBezTo>
                        <a:pt x="249409" y="480536"/>
                        <a:pt x="260839" y="465296"/>
                        <a:pt x="272269" y="449104"/>
                      </a:cubicBezTo>
                      <a:lnTo>
                        <a:pt x="279889" y="436721"/>
                      </a:lnTo>
                      <a:lnTo>
                        <a:pt x="289414" y="425291"/>
                      </a:lnTo>
                      <a:lnTo>
                        <a:pt x="307511" y="402431"/>
                      </a:lnTo>
                      <a:cubicBezTo>
                        <a:pt x="357041" y="343376"/>
                        <a:pt x="412286" y="287179"/>
                        <a:pt x="473246" y="237649"/>
                      </a:cubicBezTo>
                      <a:cubicBezTo>
                        <a:pt x="480866" y="231934"/>
                        <a:pt x="488486" y="225266"/>
                        <a:pt x="496106" y="218599"/>
                      </a:cubicBezTo>
                      <a:lnTo>
                        <a:pt x="519919" y="201454"/>
                      </a:lnTo>
                      <a:lnTo>
                        <a:pt x="543731" y="184309"/>
                      </a:lnTo>
                      <a:cubicBezTo>
                        <a:pt x="551351" y="178594"/>
                        <a:pt x="558971" y="172879"/>
                        <a:pt x="567544" y="167164"/>
                      </a:cubicBezTo>
                      <a:lnTo>
                        <a:pt x="617074" y="135731"/>
                      </a:lnTo>
                      <a:lnTo>
                        <a:pt x="629456" y="128111"/>
                      </a:lnTo>
                      <a:cubicBezTo>
                        <a:pt x="633266" y="125254"/>
                        <a:pt x="638029" y="123349"/>
                        <a:pt x="641839" y="120491"/>
                      </a:cubicBezTo>
                      <a:lnTo>
                        <a:pt x="667556" y="106204"/>
                      </a:lnTo>
                      <a:cubicBezTo>
                        <a:pt x="735184" y="67151"/>
                        <a:pt x="806621" y="36671"/>
                        <a:pt x="879011" y="7144"/>
                      </a:cubicBezTo>
                      <a:lnTo>
                        <a:pt x="928541" y="150019"/>
                      </a:lnTo>
                      <a:cubicBezTo>
                        <a:pt x="861866" y="171926"/>
                        <a:pt x="794239" y="195739"/>
                        <a:pt x="731374" y="227171"/>
                      </a:cubicBezTo>
                      <a:lnTo>
                        <a:pt x="707561" y="238601"/>
                      </a:lnTo>
                      <a:cubicBezTo>
                        <a:pt x="703751" y="240506"/>
                        <a:pt x="699941" y="242411"/>
                        <a:pt x="695179" y="244316"/>
                      </a:cubicBezTo>
                      <a:lnTo>
                        <a:pt x="683749" y="250984"/>
                      </a:lnTo>
                      <a:lnTo>
                        <a:pt x="637076" y="276701"/>
                      </a:lnTo>
                      <a:cubicBezTo>
                        <a:pt x="629456" y="280511"/>
                        <a:pt x="621836" y="285274"/>
                        <a:pt x="614216" y="290036"/>
                      </a:cubicBezTo>
                      <a:lnTo>
                        <a:pt x="592309" y="304324"/>
                      </a:lnTo>
                      <a:lnTo>
                        <a:pt x="570401" y="318611"/>
                      </a:lnTo>
                      <a:cubicBezTo>
                        <a:pt x="562781" y="323374"/>
                        <a:pt x="556114" y="329089"/>
                        <a:pt x="548494" y="333851"/>
                      </a:cubicBezTo>
                      <a:cubicBezTo>
                        <a:pt x="490391" y="373856"/>
                        <a:pt x="438004" y="421481"/>
                        <a:pt x="388474" y="472916"/>
                      </a:cubicBezTo>
                      <a:lnTo>
                        <a:pt x="370376" y="491966"/>
                      </a:lnTo>
                      <a:lnTo>
                        <a:pt x="360851" y="501491"/>
                      </a:lnTo>
                      <a:lnTo>
                        <a:pt x="352279" y="511969"/>
                      </a:lnTo>
                      <a:cubicBezTo>
                        <a:pt x="340849" y="525304"/>
                        <a:pt x="329419" y="539591"/>
                        <a:pt x="317989" y="552926"/>
                      </a:cubicBezTo>
                      <a:lnTo>
                        <a:pt x="286556" y="595789"/>
                      </a:lnTo>
                      <a:cubicBezTo>
                        <a:pt x="276079" y="610076"/>
                        <a:pt x="266554" y="625316"/>
                        <a:pt x="257029" y="640556"/>
                      </a:cubicBezTo>
                      <a:cubicBezTo>
                        <a:pt x="179876" y="761524"/>
                        <a:pt x="124631" y="896779"/>
                        <a:pt x="91294" y="1038701"/>
                      </a:cubicBezTo>
                      <a:cubicBezTo>
                        <a:pt x="57956" y="1180624"/>
                        <a:pt x="42716" y="1328261"/>
                        <a:pt x="49384" y="1474946"/>
                      </a:cubicBezTo>
                      <a:lnTo>
                        <a:pt x="16999" y="147780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82" name="Google Shape;1582;p44"/>
                <p:cNvSpPr/>
                <p:nvPr/>
              </p:nvSpPr>
              <p:spPr>
                <a:xfrm>
                  <a:off x="5496401" y="2864644"/>
                  <a:ext cx="628650" cy="1257300"/>
                </a:xfrm>
                <a:custGeom>
                  <a:rect b="b" l="l" r="r" t="t"/>
                  <a:pathLst>
                    <a:path extrusionOk="0" h="1257300" w="628650">
                      <a:moveTo>
                        <a:pt x="576739" y="1249204"/>
                      </a:moveTo>
                      <a:cubicBezTo>
                        <a:pt x="580549" y="1132046"/>
                        <a:pt x="573881" y="1014889"/>
                        <a:pt x="556736" y="900589"/>
                      </a:cubicBezTo>
                      <a:cubicBezTo>
                        <a:pt x="539591" y="786289"/>
                        <a:pt x="511969" y="672941"/>
                        <a:pt x="468154" y="569119"/>
                      </a:cubicBezTo>
                      <a:cubicBezTo>
                        <a:pt x="424339" y="465296"/>
                        <a:pt x="364331" y="369094"/>
                        <a:pt x="285274" y="296704"/>
                      </a:cubicBezTo>
                      <a:cubicBezTo>
                        <a:pt x="246221" y="260509"/>
                        <a:pt x="202406" y="229076"/>
                        <a:pt x="155734" y="205264"/>
                      </a:cubicBezTo>
                      <a:cubicBezTo>
                        <a:pt x="108109" y="181451"/>
                        <a:pt x="58579" y="164306"/>
                        <a:pt x="7144" y="152876"/>
                      </a:cubicBezTo>
                      <a:lnTo>
                        <a:pt x="46196" y="7144"/>
                      </a:lnTo>
                      <a:cubicBezTo>
                        <a:pt x="108109" y="27146"/>
                        <a:pt x="168116" y="53816"/>
                        <a:pt x="223361" y="88106"/>
                      </a:cubicBezTo>
                      <a:cubicBezTo>
                        <a:pt x="278606" y="122396"/>
                        <a:pt x="328136" y="165259"/>
                        <a:pt x="371951" y="212884"/>
                      </a:cubicBezTo>
                      <a:cubicBezTo>
                        <a:pt x="414814" y="260509"/>
                        <a:pt x="451961" y="312896"/>
                        <a:pt x="481489" y="368141"/>
                      </a:cubicBezTo>
                      <a:cubicBezTo>
                        <a:pt x="511016" y="423386"/>
                        <a:pt x="534829" y="480536"/>
                        <a:pt x="553879" y="539591"/>
                      </a:cubicBezTo>
                      <a:cubicBezTo>
                        <a:pt x="591979" y="656749"/>
                        <a:pt x="610076" y="776764"/>
                        <a:pt x="617696" y="896779"/>
                      </a:cubicBezTo>
                      <a:cubicBezTo>
                        <a:pt x="625316" y="1016794"/>
                        <a:pt x="621506" y="1135856"/>
                        <a:pt x="607219" y="1253966"/>
                      </a:cubicBezTo>
                      <a:lnTo>
                        <a:pt x="576739" y="124920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583" name="Google Shape;1583;p44"/>
              <p:cNvSpPr/>
              <p:nvPr/>
            </p:nvSpPr>
            <p:spPr>
              <a:xfrm>
                <a:off x="3790950" y="2772505"/>
                <a:ext cx="2447925" cy="39932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4" name="Google Shape;1584;p44"/>
              <p:cNvSpPr/>
              <p:nvPr/>
            </p:nvSpPr>
            <p:spPr>
              <a:xfrm>
                <a:off x="3900488" y="3171825"/>
                <a:ext cx="2228849" cy="147637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5" name="Google Shape;1585;p44"/>
              <p:cNvSpPr/>
              <p:nvPr/>
            </p:nvSpPr>
            <p:spPr>
              <a:xfrm>
                <a:off x="3900488" y="3171825"/>
                <a:ext cx="2228849" cy="45719"/>
              </a:xfrm>
              <a:prstGeom prst="rect">
                <a:avLst/>
              </a:prstGeom>
              <a:solidFill>
                <a:srgbClr val="3C0891">
                  <a:alpha val="45882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86" name="Google Shape;1586;p44"/>
            <p:cNvGrpSpPr/>
            <p:nvPr/>
          </p:nvGrpSpPr>
          <p:grpSpPr>
            <a:xfrm rot="1153036">
              <a:off x="536158" y="1895702"/>
              <a:ext cx="1546307" cy="1710359"/>
              <a:chOff x="6380731" y="3501815"/>
              <a:chExt cx="2051981" cy="2269681"/>
            </a:xfrm>
          </p:grpSpPr>
          <p:sp>
            <p:nvSpPr>
              <p:cNvPr id="1587" name="Google Shape;1587;p44"/>
              <p:cNvSpPr/>
              <p:nvPr/>
            </p:nvSpPr>
            <p:spPr>
              <a:xfrm>
                <a:off x="6651002" y="3501815"/>
                <a:ext cx="1781710" cy="2012329"/>
              </a:xfrm>
              <a:custGeom>
                <a:rect b="b" l="l" r="r" t="t"/>
                <a:pathLst>
                  <a:path extrusionOk="0" h="2605825" w="2136567">
                    <a:moveTo>
                      <a:pt x="838696" y="0"/>
                    </a:moveTo>
                    <a:lnTo>
                      <a:pt x="1" y="608422"/>
                    </a:lnTo>
                    <a:lnTo>
                      <a:pt x="1611063" y="2605825"/>
                    </a:lnTo>
                    <a:lnTo>
                      <a:pt x="2136567" y="1614415"/>
                    </a:lnTo>
                    <a:lnTo>
                      <a:pt x="838696" y="0"/>
                    </a:lnTo>
                    <a:close/>
                  </a:path>
                </a:pathLst>
              </a:custGeom>
              <a:gradFill>
                <a:gsLst>
                  <a:gs pos="0">
                    <a:srgbClr val="C19EF9"/>
                  </a:gs>
                  <a:gs pos="100000">
                    <a:srgbClr val="C19EF9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8" name="Google Shape;1588;p44"/>
              <p:cNvSpPr/>
              <p:nvPr/>
            </p:nvSpPr>
            <p:spPr>
              <a:xfrm>
                <a:off x="6380731" y="4011148"/>
                <a:ext cx="1104079" cy="1746841"/>
              </a:xfrm>
              <a:custGeom>
                <a:rect b="b" l="l" r="r" t="t"/>
                <a:pathLst>
                  <a:path extrusionOk="0" h="2262036" w="1323975">
                    <a:moveTo>
                      <a:pt x="284163" y="0"/>
                    </a:moveTo>
                    <a:lnTo>
                      <a:pt x="0" y="117475"/>
                    </a:lnTo>
                    <a:lnTo>
                      <a:pt x="1157371" y="2262036"/>
                    </a:lnTo>
                    <a:lnTo>
                      <a:pt x="1323975" y="1727199"/>
                    </a:lnTo>
                    <a:lnTo>
                      <a:pt x="284163" y="0"/>
                    </a:lnTo>
                    <a:close/>
                  </a:path>
                </a:pathLst>
              </a:custGeom>
              <a:solidFill>
                <a:srgbClr val="5B0CD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9" name="Google Shape;1589;p44"/>
              <p:cNvSpPr/>
              <p:nvPr/>
            </p:nvSpPr>
            <p:spPr>
              <a:xfrm>
                <a:off x="7341916" y="5335158"/>
                <a:ext cx="663161" cy="436338"/>
              </a:xfrm>
              <a:custGeom>
                <a:rect b="b" l="l" r="r" t="t"/>
                <a:pathLst>
                  <a:path extrusionOk="0" h="565027" w="795241">
                    <a:moveTo>
                      <a:pt x="795241" y="230187"/>
                    </a:moveTo>
                    <a:lnTo>
                      <a:pt x="0" y="565027"/>
                    </a:lnTo>
                    <a:lnTo>
                      <a:pt x="153890" y="0"/>
                    </a:lnTo>
                    <a:lnTo>
                      <a:pt x="795241" y="230187"/>
                    </a:lnTo>
                    <a:close/>
                  </a:path>
                </a:pathLst>
              </a:custGeom>
              <a:gradFill>
                <a:gsLst>
                  <a:gs pos="0">
                    <a:srgbClr val="A877F7"/>
                  </a:gs>
                  <a:gs pos="100000">
                    <a:srgbClr val="A877F7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0" name="Google Shape;1590;p44"/>
              <p:cNvSpPr/>
              <p:nvPr/>
            </p:nvSpPr>
            <p:spPr>
              <a:xfrm>
                <a:off x="6616260" y="3957201"/>
                <a:ext cx="1374016" cy="1552035"/>
              </a:xfrm>
              <a:custGeom>
                <a:rect b="b" l="l" r="r" t="t"/>
                <a:pathLst>
                  <a:path extrusionOk="0" h="2009776" w="1647675">
                    <a:moveTo>
                      <a:pt x="1647675" y="2009776"/>
                    </a:moveTo>
                    <a:lnTo>
                      <a:pt x="1019025" y="1785937"/>
                    </a:lnTo>
                    <a:cubicBezTo>
                      <a:pt x="707925" y="1234546"/>
                      <a:pt x="330150" y="621242"/>
                      <a:pt x="0" y="74614"/>
                    </a:cubicBezTo>
                    <a:lnTo>
                      <a:pt x="22076" y="0"/>
                    </a:lnTo>
                    <a:lnTo>
                      <a:pt x="1647675" y="2009776"/>
                    </a:lnTo>
                    <a:close/>
                  </a:path>
                </a:pathLst>
              </a:custGeom>
              <a:gradFill>
                <a:gsLst>
                  <a:gs pos="0">
                    <a:srgbClr val="550BCB"/>
                  </a:gs>
                  <a:gs pos="100000">
                    <a:srgbClr val="550BCB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1" name="Google Shape;1591;p44"/>
              <p:cNvSpPr/>
              <p:nvPr/>
            </p:nvSpPr>
            <p:spPr>
              <a:xfrm rot="10124631">
                <a:off x="7034337" y="3678799"/>
                <a:ext cx="826949" cy="948405"/>
              </a:xfrm>
              <a:custGeom>
                <a:rect b="b" l="l" r="r" t="t"/>
                <a:pathLst>
                  <a:path extrusionOk="0" h="972157" w="770845">
                    <a:moveTo>
                      <a:pt x="419361" y="972157"/>
                    </a:moveTo>
                    <a:cubicBezTo>
                      <a:pt x="121187" y="525558"/>
                      <a:pt x="-91916" y="119001"/>
                      <a:pt x="39747" y="40062"/>
                    </a:cubicBezTo>
                    <a:cubicBezTo>
                      <a:pt x="154412" y="-211965"/>
                      <a:pt x="749310" y="808389"/>
                      <a:pt x="770845" y="786854"/>
                    </a:cubicBezTo>
                  </a:path>
                </a:pathLst>
              </a:custGeom>
              <a:noFill/>
              <a:ln cap="flat" cmpd="sng" w="38100">
                <a:solidFill>
                  <a:srgbClr val="5B0CDA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92" name="Google Shape;1592;p44"/>
            <p:cNvSpPr/>
            <p:nvPr/>
          </p:nvSpPr>
          <p:spPr>
            <a:xfrm rot="-1859411">
              <a:off x="1135976" y="3692262"/>
              <a:ext cx="791736" cy="393705"/>
            </a:xfrm>
            <a:custGeom>
              <a:rect b="b" l="l" r="r" t="t"/>
              <a:pathLst>
                <a:path extrusionOk="0" h="866775" w="1743075">
                  <a:moveTo>
                    <a:pt x="1677443" y="330518"/>
                  </a:moveTo>
                  <a:cubicBezTo>
                    <a:pt x="1617435" y="242888"/>
                    <a:pt x="1528853" y="193357"/>
                    <a:pt x="1438365" y="142875"/>
                  </a:cubicBezTo>
                  <a:cubicBezTo>
                    <a:pt x="1335495" y="220028"/>
                    <a:pt x="1230720" y="311468"/>
                    <a:pt x="1195478" y="384810"/>
                  </a:cubicBezTo>
                  <a:cubicBezTo>
                    <a:pt x="1193573" y="389572"/>
                    <a:pt x="1185953" y="387668"/>
                    <a:pt x="1186905" y="381953"/>
                  </a:cubicBezTo>
                  <a:cubicBezTo>
                    <a:pt x="1198335" y="310515"/>
                    <a:pt x="1270725" y="200025"/>
                    <a:pt x="1350735" y="97155"/>
                  </a:cubicBezTo>
                  <a:cubicBezTo>
                    <a:pt x="1316445" y="80963"/>
                    <a:pt x="1279298" y="66675"/>
                    <a:pt x="1239293" y="55245"/>
                  </a:cubicBezTo>
                  <a:cubicBezTo>
                    <a:pt x="1119278" y="140018"/>
                    <a:pt x="965925" y="260032"/>
                    <a:pt x="922110" y="351472"/>
                  </a:cubicBezTo>
                  <a:cubicBezTo>
                    <a:pt x="920205" y="356235"/>
                    <a:pt x="912585" y="354330"/>
                    <a:pt x="913538" y="348615"/>
                  </a:cubicBezTo>
                  <a:cubicBezTo>
                    <a:pt x="926873" y="267653"/>
                    <a:pt x="1018313" y="137160"/>
                    <a:pt x="1108800" y="23813"/>
                  </a:cubicBezTo>
                  <a:cubicBezTo>
                    <a:pt x="1072605" y="17145"/>
                    <a:pt x="1035458" y="12382"/>
                    <a:pt x="997358" y="8572"/>
                  </a:cubicBezTo>
                  <a:cubicBezTo>
                    <a:pt x="875438" y="89535"/>
                    <a:pt x="664935" y="240982"/>
                    <a:pt x="612548" y="350520"/>
                  </a:cubicBezTo>
                  <a:cubicBezTo>
                    <a:pt x="610643" y="355282"/>
                    <a:pt x="603023" y="353378"/>
                    <a:pt x="603975" y="347663"/>
                  </a:cubicBezTo>
                  <a:cubicBezTo>
                    <a:pt x="618263" y="260985"/>
                    <a:pt x="721133" y="118110"/>
                    <a:pt x="818288" y="0"/>
                  </a:cubicBezTo>
                  <a:cubicBezTo>
                    <a:pt x="794475" y="953"/>
                    <a:pt x="772568" y="3810"/>
                    <a:pt x="746850" y="7620"/>
                  </a:cubicBezTo>
                  <a:cubicBezTo>
                    <a:pt x="729705" y="9525"/>
                    <a:pt x="712560" y="11430"/>
                    <a:pt x="696368" y="13335"/>
                  </a:cubicBezTo>
                  <a:cubicBezTo>
                    <a:pt x="573495" y="95250"/>
                    <a:pt x="370613" y="242888"/>
                    <a:pt x="319178" y="350520"/>
                  </a:cubicBezTo>
                  <a:cubicBezTo>
                    <a:pt x="317273" y="355282"/>
                    <a:pt x="309653" y="353378"/>
                    <a:pt x="310605" y="347663"/>
                  </a:cubicBezTo>
                  <a:cubicBezTo>
                    <a:pt x="322035" y="276225"/>
                    <a:pt x="395378" y="165735"/>
                    <a:pt x="474435" y="62865"/>
                  </a:cubicBezTo>
                  <a:cubicBezTo>
                    <a:pt x="421095" y="80963"/>
                    <a:pt x="372518" y="102870"/>
                    <a:pt x="329655" y="126682"/>
                  </a:cubicBezTo>
                  <a:cubicBezTo>
                    <a:pt x="292508" y="145732"/>
                    <a:pt x="256313" y="167640"/>
                    <a:pt x="222975" y="192405"/>
                  </a:cubicBezTo>
                  <a:cubicBezTo>
                    <a:pt x="135345" y="258128"/>
                    <a:pt x="60098" y="316230"/>
                    <a:pt x="21045" y="421957"/>
                  </a:cubicBezTo>
                  <a:cubicBezTo>
                    <a:pt x="-29437" y="559118"/>
                    <a:pt x="11520" y="674370"/>
                    <a:pt x="137250" y="749618"/>
                  </a:cubicBezTo>
                  <a:cubicBezTo>
                    <a:pt x="189638" y="781050"/>
                    <a:pt x="246788" y="802005"/>
                    <a:pt x="305843" y="816293"/>
                  </a:cubicBezTo>
                  <a:cubicBezTo>
                    <a:pt x="576353" y="881063"/>
                    <a:pt x="860198" y="876300"/>
                    <a:pt x="1135470" y="860107"/>
                  </a:cubicBezTo>
                  <a:cubicBezTo>
                    <a:pt x="1271678" y="852488"/>
                    <a:pt x="1416458" y="834390"/>
                    <a:pt x="1544093" y="781050"/>
                  </a:cubicBezTo>
                  <a:cubicBezTo>
                    <a:pt x="1753643" y="695325"/>
                    <a:pt x="1805078" y="516255"/>
                    <a:pt x="1677443" y="330518"/>
                  </a:cubicBezTo>
                  <a:close/>
                </a:path>
              </a:pathLst>
            </a:custGeom>
            <a:solidFill>
              <a:srgbClr val="4AF8E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3" name="Google Shape;1593;p44"/>
            <p:cNvSpPr/>
            <p:nvPr/>
          </p:nvSpPr>
          <p:spPr>
            <a:xfrm rot="2350217">
              <a:off x="1878678" y="3008147"/>
              <a:ext cx="712945" cy="575399"/>
            </a:xfrm>
            <a:custGeom>
              <a:rect b="b" l="l" r="r" t="t"/>
              <a:pathLst>
                <a:path extrusionOk="0" h="2669631" w="3307788">
                  <a:moveTo>
                    <a:pt x="2793832" y="1478391"/>
                  </a:moveTo>
                  <a:cubicBezTo>
                    <a:pt x="2772990" y="1635402"/>
                    <a:pt x="2717678" y="1784517"/>
                    <a:pt x="2633007" y="1915952"/>
                  </a:cubicBezTo>
                  <a:cubicBezTo>
                    <a:pt x="2695386" y="1951862"/>
                    <a:pt x="2772768" y="1955673"/>
                    <a:pt x="2841607" y="1924185"/>
                  </a:cubicBezTo>
                  <a:cubicBezTo>
                    <a:pt x="2943442" y="1877605"/>
                    <a:pt x="2999062" y="1766364"/>
                    <a:pt x="2975226" y="1656948"/>
                  </a:cubicBezTo>
                  <a:cubicBezTo>
                    <a:pt x="2955176" y="1564911"/>
                    <a:pt x="2883463" y="1495086"/>
                    <a:pt x="2793832" y="1478391"/>
                  </a:cubicBezTo>
                  <a:close/>
                  <a:moveTo>
                    <a:pt x="2807611" y="1247700"/>
                  </a:moveTo>
                  <a:lnTo>
                    <a:pt x="2807472" y="1256060"/>
                  </a:lnTo>
                  <a:cubicBezTo>
                    <a:pt x="2994195" y="1281771"/>
                    <a:pt x="3148201" y="1421768"/>
                    <a:pt x="3189276" y="1610317"/>
                  </a:cubicBezTo>
                  <a:cubicBezTo>
                    <a:pt x="3235041" y="1820393"/>
                    <a:pt x="3128252" y="2033972"/>
                    <a:pt x="2932732" y="2123406"/>
                  </a:cubicBezTo>
                  <a:cubicBezTo>
                    <a:pt x="2789297" y="2189015"/>
                    <a:pt x="2626543" y="2174805"/>
                    <a:pt x="2499470" y="2094044"/>
                  </a:cubicBezTo>
                  <a:cubicBezTo>
                    <a:pt x="2427194" y="2172627"/>
                    <a:pt x="2343030" y="2241391"/>
                    <a:pt x="2248861" y="2297980"/>
                  </a:cubicBezTo>
                  <a:cubicBezTo>
                    <a:pt x="2178351" y="2340352"/>
                    <a:pt x="2104446" y="2374567"/>
                    <a:pt x="2027600" y="2398134"/>
                  </a:cubicBezTo>
                  <a:lnTo>
                    <a:pt x="3307788" y="2397615"/>
                  </a:lnTo>
                  <a:cubicBezTo>
                    <a:pt x="3265361" y="2549905"/>
                    <a:pt x="2537441" y="2669620"/>
                    <a:pt x="1653814" y="2669631"/>
                  </a:cubicBezTo>
                  <a:cubicBezTo>
                    <a:pt x="773102" y="2669642"/>
                    <a:pt x="46417" y="2550707"/>
                    <a:pt x="0" y="2398955"/>
                  </a:cubicBezTo>
                  <a:lnTo>
                    <a:pt x="1280678" y="2398436"/>
                  </a:lnTo>
                  <a:cubicBezTo>
                    <a:pt x="1203764" y="2374915"/>
                    <a:pt x="1129786" y="2340732"/>
                    <a:pt x="1059201" y="2298380"/>
                  </a:cubicBezTo>
                  <a:cubicBezTo>
                    <a:pt x="693039" y="2078675"/>
                    <a:pt x="477900" y="1674935"/>
                    <a:pt x="499745" y="1248476"/>
                  </a:cubicBezTo>
                  <a:close/>
                  <a:moveTo>
                    <a:pt x="1331611" y="201752"/>
                  </a:moveTo>
                  <a:cubicBezTo>
                    <a:pt x="1206335" y="290902"/>
                    <a:pt x="1124761" y="308382"/>
                    <a:pt x="1132336" y="435988"/>
                  </a:cubicBezTo>
                  <a:cubicBezTo>
                    <a:pt x="1160888" y="640507"/>
                    <a:pt x="1527973" y="617783"/>
                    <a:pt x="1498839" y="840365"/>
                  </a:cubicBezTo>
                  <a:cubicBezTo>
                    <a:pt x="1455138" y="960979"/>
                    <a:pt x="1395705" y="987199"/>
                    <a:pt x="1213910" y="1052459"/>
                  </a:cubicBezTo>
                  <a:cubicBezTo>
                    <a:pt x="1331028" y="972050"/>
                    <a:pt x="1364241" y="921357"/>
                    <a:pt x="1360745" y="809484"/>
                  </a:cubicBezTo>
                  <a:cubicBezTo>
                    <a:pt x="1360746" y="646916"/>
                    <a:pt x="1111360" y="626523"/>
                    <a:pt x="1020462" y="495421"/>
                  </a:cubicBezTo>
                  <a:cubicBezTo>
                    <a:pt x="941218" y="374224"/>
                    <a:pt x="1061250" y="280996"/>
                    <a:pt x="1331611" y="201752"/>
                  </a:cubicBezTo>
                  <a:close/>
                  <a:moveTo>
                    <a:pt x="2164365" y="80223"/>
                  </a:moveTo>
                  <a:cubicBezTo>
                    <a:pt x="2021192" y="182108"/>
                    <a:pt x="1927964" y="202086"/>
                    <a:pt x="1936621" y="347922"/>
                  </a:cubicBezTo>
                  <a:cubicBezTo>
                    <a:pt x="1969252" y="581657"/>
                    <a:pt x="2388778" y="555687"/>
                    <a:pt x="2355482" y="810066"/>
                  </a:cubicBezTo>
                  <a:cubicBezTo>
                    <a:pt x="2305538" y="947910"/>
                    <a:pt x="2237615" y="977876"/>
                    <a:pt x="2029849" y="1052459"/>
                  </a:cubicBezTo>
                  <a:cubicBezTo>
                    <a:pt x="2163698" y="960563"/>
                    <a:pt x="2201656" y="902628"/>
                    <a:pt x="2197660" y="774773"/>
                  </a:cubicBezTo>
                  <a:cubicBezTo>
                    <a:pt x="2197661" y="588982"/>
                    <a:pt x="1912649" y="565676"/>
                    <a:pt x="1808765" y="415844"/>
                  </a:cubicBezTo>
                  <a:cubicBezTo>
                    <a:pt x="1718201" y="277334"/>
                    <a:pt x="1855380" y="170787"/>
                    <a:pt x="2164365" y="80223"/>
                  </a:cubicBezTo>
                  <a:close/>
                  <a:moveTo>
                    <a:pt x="1754169" y="0"/>
                  </a:moveTo>
                  <a:cubicBezTo>
                    <a:pt x="1583512" y="121444"/>
                    <a:pt x="1472387" y="145257"/>
                    <a:pt x="1482706" y="319088"/>
                  </a:cubicBezTo>
                  <a:cubicBezTo>
                    <a:pt x="1521601" y="597693"/>
                    <a:pt x="2021663" y="566738"/>
                    <a:pt x="1981975" y="869950"/>
                  </a:cubicBezTo>
                  <a:cubicBezTo>
                    <a:pt x="1922443" y="1034256"/>
                    <a:pt x="1841481" y="1069974"/>
                    <a:pt x="1593831" y="1158875"/>
                  </a:cubicBezTo>
                  <a:cubicBezTo>
                    <a:pt x="1753374" y="1049338"/>
                    <a:pt x="1798619" y="980281"/>
                    <a:pt x="1793856" y="827882"/>
                  </a:cubicBezTo>
                  <a:cubicBezTo>
                    <a:pt x="1793857" y="606424"/>
                    <a:pt x="1454132" y="578644"/>
                    <a:pt x="1330306" y="400050"/>
                  </a:cubicBezTo>
                  <a:cubicBezTo>
                    <a:pt x="1222356" y="234950"/>
                    <a:pt x="1385869" y="107950"/>
                    <a:pt x="1754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94" name="Google Shape;1594;p44"/>
            <p:cNvGrpSpPr/>
            <p:nvPr/>
          </p:nvGrpSpPr>
          <p:grpSpPr>
            <a:xfrm rot="3147218">
              <a:off x="585862" y="826601"/>
              <a:ext cx="1154819" cy="850074"/>
              <a:chOff x="5086788" y="3237233"/>
              <a:chExt cx="2067715" cy="1522062"/>
            </a:xfrm>
          </p:grpSpPr>
          <p:grpSp>
            <p:nvGrpSpPr>
              <p:cNvPr id="1595" name="Google Shape;1595;p44"/>
              <p:cNvGrpSpPr/>
              <p:nvPr/>
            </p:nvGrpSpPr>
            <p:grpSpPr>
              <a:xfrm>
                <a:off x="5086788" y="3237233"/>
                <a:ext cx="2067715" cy="1522062"/>
                <a:chOff x="5086788" y="3237233"/>
                <a:chExt cx="2067715" cy="1522062"/>
              </a:xfrm>
            </p:grpSpPr>
            <p:grpSp>
              <p:nvGrpSpPr>
                <p:cNvPr id="1596" name="Google Shape;1596;p44"/>
                <p:cNvGrpSpPr/>
                <p:nvPr/>
              </p:nvGrpSpPr>
              <p:grpSpPr>
                <a:xfrm>
                  <a:off x="5086788" y="3237233"/>
                  <a:ext cx="2067715" cy="1522062"/>
                  <a:chOff x="4432017" y="3675641"/>
                  <a:chExt cx="3277872" cy="2412870"/>
                </a:xfrm>
              </p:grpSpPr>
              <p:grpSp>
                <p:nvGrpSpPr>
                  <p:cNvPr id="1597" name="Google Shape;1597;p44"/>
                  <p:cNvGrpSpPr/>
                  <p:nvPr/>
                </p:nvGrpSpPr>
                <p:grpSpPr>
                  <a:xfrm>
                    <a:off x="4552948" y="3928227"/>
                    <a:ext cx="3086104" cy="1219660"/>
                    <a:chOff x="4552948" y="3928227"/>
                    <a:chExt cx="3086104" cy="1219660"/>
                  </a:xfrm>
                </p:grpSpPr>
                <p:sp>
                  <p:nvSpPr>
                    <p:cNvPr id="1598" name="Google Shape;1598;p44"/>
                    <p:cNvSpPr/>
                    <p:nvPr/>
                  </p:nvSpPr>
                  <p:spPr>
                    <a:xfrm>
                      <a:off x="4552948" y="3928227"/>
                      <a:ext cx="3086104" cy="1219660"/>
                    </a:xfrm>
                    <a:custGeom>
                      <a:rect b="b" l="l" r="r" t="t"/>
                      <a:pathLst>
                        <a:path extrusionOk="0" h="1219660" w="3086104">
                          <a:moveTo>
                            <a:pt x="1971970" y="28"/>
                          </a:moveTo>
                          <a:cubicBezTo>
                            <a:pt x="1982557" y="-3496"/>
                            <a:pt x="2179161" y="327466"/>
                            <a:pt x="2520756" y="334766"/>
                          </a:cubicBezTo>
                          <a:cubicBezTo>
                            <a:pt x="2694553" y="338480"/>
                            <a:pt x="3000813" y="171416"/>
                            <a:pt x="3000813" y="171416"/>
                          </a:cubicBezTo>
                          <a:cubicBezTo>
                            <a:pt x="3000813" y="171416"/>
                            <a:pt x="3088980" y="341291"/>
                            <a:pt x="3079692" y="734316"/>
                          </a:cubicBezTo>
                          <a:lnTo>
                            <a:pt x="3074395" y="812798"/>
                          </a:lnTo>
                          <a:lnTo>
                            <a:pt x="3082575" y="812706"/>
                          </a:lnTo>
                          <a:cubicBezTo>
                            <a:pt x="3082575" y="812706"/>
                            <a:pt x="3096691" y="899881"/>
                            <a:pt x="3068459" y="1028901"/>
                          </a:cubicBezTo>
                          <a:lnTo>
                            <a:pt x="3061713" y="1026218"/>
                          </a:lnTo>
                          <a:lnTo>
                            <a:pt x="2993977" y="1049052"/>
                          </a:lnTo>
                          <a:cubicBezTo>
                            <a:pt x="2960462" y="1177132"/>
                            <a:pt x="2782345" y="1166497"/>
                            <a:pt x="2730706" y="1166497"/>
                          </a:cubicBezTo>
                          <a:cubicBezTo>
                            <a:pt x="2048071" y="1166497"/>
                            <a:pt x="1524926" y="1219660"/>
                            <a:pt x="842291" y="1219660"/>
                          </a:cubicBezTo>
                          <a:cubicBezTo>
                            <a:pt x="391002" y="1219660"/>
                            <a:pt x="182460" y="1137928"/>
                            <a:pt x="89517" y="1076628"/>
                          </a:cubicBezTo>
                          <a:lnTo>
                            <a:pt x="52962" y="1048082"/>
                          </a:lnTo>
                          <a:lnTo>
                            <a:pt x="18574" y="1023624"/>
                          </a:lnTo>
                          <a:cubicBezTo>
                            <a:pt x="18574" y="1023624"/>
                            <a:pt x="-66126" y="671267"/>
                            <a:pt x="126214" y="627222"/>
                          </a:cubicBezTo>
                          <a:cubicBezTo>
                            <a:pt x="320318" y="581416"/>
                            <a:pt x="502071" y="662458"/>
                            <a:pt x="1013800" y="442235"/>
                          </a:cubicBezTo>
                          <a:cubicBezTo>
                            <a:pt x="1244961" y="341814"/>
                            <a:pt x="1546705" y="190300"/>
                            <a:pt x="1971970" y="28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anchorCtr="0" anchor="t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grpSp>
                  <p:nvGrpSpPr>
                    <p:cNvPr id="1599" name="Google Shape;1599;p44"/>
                    <p:cNvGrpSpPr/>
                    <p:nvPr/>
                  </p:nvGrpSpPr>
                  <p:grpSpPr>
                    <a:xfrm>
                      <a:off x="5831580" y="3966090"/>
                      <a:ext cx="573292" cy="343974"/>
                      <a:chOff x="3595190" y="212751"/>
                      <a:chExt cx="573292" cy="343974"/>
                    </a:xfrm>
                  </p:grpSpPr>
                  <p:sp>
                    <p:nvSpPr>
                      <p:cNvPr id="1600" name="Google Shape;1600;p44"/>
                      <p:cNvSpPr/>
                      <p:nvPr/>
                    </p:nvSpPr>
                    <p:spPr>
                      <a:xfrm>
                        <a:off x="4037443" y="212751"/>
                        <a:ext cx="131039" cy="141958"/>
                      </a:xfrm>
                      <a:custGeom>
                        <a:rect b="b" l="l" r="r" t="t"/>
                        <a:pathLst>
                          <a:path extrusionOk="0" h="81" w="72">
                            <a:moveTo>
                              <a:pt x="27" y="70"/>
                            </a:moveTo>
                            <a:cubicBezTo>
                              <a:pt x="33" y="79"/>
                              <a:pt x="46" y="81"/>
                              <a:pt x="56" y="76"/>
                            </a:cubicBezTo>
                            <a:cubicBezTo>
                              <a:pt x="67" y="70"/>
                              <a:pt x="72" y="58"/>
                              <a:pt x="67" y="49"/>
                            </a:cubicBezTo>
                            <a:lnTo>
                              <a:pt x="44" y="11"/>
                            </a:lnTo>
                            <a:cubicBezTo>
                              <a:pt x="39" y="2"/>
                              <a:pt x="26" y="0"/>
                              <a:pt x="15" y="6"/>
                            </a:cubicBezTo>
                            <a:cubicBezTo>
                              <a:pt x="4" y="12"/>
                              <a:pt x="0" y="23"/>
                              <a:pt x="5" y="32"/>
                            </a:cubicBezTo>
                            <a:lnTo>
                              <a:pt x="27" y="70"/>
                            </a:lnTo>
                          </a:path>
                        </a:pathLst>
                      </a:custGeom>
                      <a:solidFill>
                        <a:schemeClr val="lt1"/>
                      </a:solidFill>
                      <a:ln cap="flat" cmpd="sng" w="9525">
                        <a:solidFill>
                          <a:schemeClr val="dk1"/>
                        </a:solidFill>
                        <a:prstDash val="solid"/>
                        <a:round/>
                        <a:headEnd len="sm" w="sm" type="none"/>
                        <a:tailEnd len="sm" w="sm" type="none"/>
                      </a:ln>
                    </p:spPr>
                    <p:txBody>
                      <a:bodyPr anchorCtr="0" anchor="t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l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1601" name="Google Shape;1601;p44"/>
                      <p:cNvSpPr/>
                      <p:nvPr/>
                    </p:nvSpPr>
                    <p:spPr>
                      <a:xfrm>
                        <a:off x="3890027" y="278270"/>
                        <a:ext cx="131039" cy="141958"/>
                      </a:xfrm>
                      <a:custGeom>
                        <a:rect b="b" l="l" r="r" t="t"/>
                        <a:pathLst>
                          <a:path extrusionOk="0" h="82" w="73">
                            <a:moveTo>
                              <a:pt x="28" y="71"/>
                            </a:moveTo>
                            <a:cubicBezTo>
                              <a:pt x="33" y="79"/>
                              <a:pt x="46" y="82"/>
                              <a:pt x="57" y="76"/>
                            </a:cubicBezTo>
                            <a:cubicBezTo>
                              <a:pt x="68" y="70"/>
                              <a:pt x="73" y="58"/>
                              <a:pt x="68" y="49"/>
                            </a:cubicBezTo>
                            <a:lnTo>
                              <a:pt x="45" y="11"/>
                            </a:lnTo>
                            <a:cubicBezTo>
                              <a:pt x="40" y="2"/>
                              <a:pt x="27" y="0"/>
                              <a:pt x="16" y="6"/>
                            </a:cubicBezTo>
                            <a:cubicBezTo>
                              <a:pt x="5" y="12"/>
                              <a:pt x="0" y="24"/>
                              <a:pt x="6" y="32"/>
                            </a:cubicBezTo>
                            <a:lnTo>
                              <a:pt x="28" y="71"/>
                            </a:lnTo>
                            <a:close/>
                          </a:path>
                        </a:pathLst>
                      </a:custGeom>
                      <a:solidFill>
                        <a:schemeClr val="lt1"/>
                      </a:solidFill>
                      <a:ln cap="flat" cmpd="sng" w="9525">
                        <a:solidFill>
                          <a:schemeClr val="dk1"/>
                        </a:solidFill>
                        <a:prstDash val="solid"/>
                        <a:round/>
                        <a:headEnd len="sm" w="sm" type="none"/>
                        <a:tailEnd len="sm" w="sm" type="none"/>
                      </a:ln>
                    </p:spPr>
                    <p:txBody>
                      <a:bodyPr anchorCtr="0" anchor="t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l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1602" name="Google Shape;1602;p44"/>
                      <p:cNvSpPr/>
                      <p:nvPr/>
                    </p:nvSpPr>
                    <p:spPr>
                      <a:xfrm>
                        <a:off x="3742606" y="343789"/>
                        <a:ext cx="125580" cy="147420"/>
                      </a:xfrm>
                      <a:custGeom>
                        <a:rect b="b" l="l" r="r" t="t"/>
                        <a:pathLst>
                          <a:path extrusionOk="0" h="82" w="73">
                            <a:moveTo>
                              <a:pt x="28" y="71"/>
                            </a:moveTo>
                            <a:cubicBezTo>
                              <a:pt x="33" y="80"/>
                              <a:pt x="46" y="82"/>
                              <a:pt x="57" y="76"/>
                            </a:cubicBezTo>
                            <a:cubicBezTo>
                              <a:pt x="68" y="70"/>
                              <a:pt x="73" y="58"/>
                              <a:pt x="68" y="49"/>
                            </a:cubicBezTo>
                            <a:lnTo>
                              <a:pt x="45" y="11"/>
                            </a:lnTo>
                            <a:cubicBezTo>
                              <a:pt x="40" y="2"/>
                              <a:pt x="27" y="0"/>
                              <a:pt x="16" y="6"/>
                            </a:cubicBezTo>
                            <a:cubicBezTo>
                              <a:pt x="5" y="12"/>
                              <a:pt x="0" y="24"/>
                              <a:pt x="6" y="33"/>
                            </a:cubicBezTo>
                            <a:lnTo>
                              <a:pt x="28" y="71"/>
                            </a:lnTo>
                          </a:path>
                        </a:pathLst>
                      </a:custGeom>
                      <a:solidFill>
                        <a:schemeClr val="lt1"/>
                      </a:solidFill>
                      <a:ln cap="flat" cmpd="sng" w="9525">
                        <a:solidFill>
                          <a:schemeClr val="dk1"/>
                        </a:solidFill>
                        <a:prstDash val="solid"/>
                        <a:round/>
                        <a:headEnd len="sm" w="sm" type="none"/>
                        <a:tailEnd len="sm" w="sm" type="none"/>
                      </a:ln>
                    </p:spPr>
                    <p:txBody>
                      <a:bodyPr anchorCtr="0" anchor="t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l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1603" name="Google Shape;1603;p44"/>
                      <p:cNvSpPr/>
                      <p:nvPr/>
                    </p:nvSpPr>
                    <p:spPr>
                      <a:xfrm>
                        <a:off x="3595190" y="414767"/>
                        <a:ext cx="125580" cy="141958"/>
                      </a:xfrm>
                      <a:custGeom>
                        <a:rect b="b" l="l" r="r" t="t"/>
                        <a:pathLst>
                          <a:path extrusionOk="0" h="82" w="73">
                            <a:moveTo>
                              <a:pt x="28" y="71"/>
                            </a:moveTo>
                            <a:cubicBezTo>
                              <a:pt x="33" y="80"/>
                              <a:pt x="46" y="82"/>
                              <a:pt x="57" y="76"/>
                            </a:cubicBezTo>
                            <a:cubicBezTo>
                              <a:pt x="68" y="70"/>
                              <a:pt x="73" y="58"/>
                              <a:pt x="67" y="50"/>
                            </a:cubicBezTo>
                            <a:lnTo>
                              <a:pt x="45" y="11"/>
                            </a:lnTo>
                            <a:cubicBezTo>
                              <a:pt x="40" y="3"/>
                              <a:pt x="27" y="0"/>
                              <a:pt x="16" y="6"/>
                            </a:cubicBezTo>
                            <a:cubicBezTo>
                              <a:pt x="5" y="12"/>
                              <a:pt x="0" y="24"/>
                              <a:pt x="5" y="33"/>
                            </a:cubicBezTo>
                            <a:lnTo>
                              <a:pt x="28" y="71"/>
                            </a:lnTo>
                          </a:path>
                        </a:pathLst>
                      </a:custGeom>
                      <a:solidFill>
                        <a:schemeClr val="lt1"/>
                      </a:solidFill>
                      <a:ln cap="flat" cmpd="sng" w="9525">
                        <a:solidFill>
                          <a:schemeClr val="dk1"/>
                        </a:solidFill>
                        <a:prstDash val="solid"/>
                        <a:round/>
                        <a:headEnd len="sm" w="sm" type="none"/>
                        <a:tailEnd len="sm" w="sm" type="none"/>
                      </a:ln>
                    </p:spPr>
                    <p:txBody>
                      <a:bodyPr anchorCtr="0" anchor="t" bIns="45700" lIns="91425" spcFirstLastPara="1" rIns="91425" wrap="square" tIns="45700">
                        <a:noAutofit/>
                      </a:bodyPr>
                      <a:lstStyle/>
                      <a:p>
                        <a:pPr indent="0" lvl="0" marL="0" marR="0" rtl="0" algn="l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t/>
                        </a:r>
                        <a:endParaRPr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sp>
                  <p:nvSpPr>
                    <p:cNvPr id="1604" name="Google Shape;1604;p44"/>
                    <p:cNvSpPr/>
                    <p:nvPr/>
                  </p:nvSpPr>
                  <p:spPr>
                    <a:xfrm>
                      <a:off x="5365751" y="4093308"/>
                      <a:ext cx="2155824" cy="414169"/>
                    </a:xfrm>
                    <a:custGeom>
                      <a:rect b="b" l="l" r="r" t="t"/>
                      <a:pathLst>
                        <a:path extrusionOk="0" h="414169" w="2155824">
                          <a:moveTo>
                            <a:pt x="1173981" y="0"/>
                          </a:moveTo>
                          <a:cubicBezTo>
                            <a:pt x="1181032" y="8809"/>
                            <a:pt x="1189846" y="17617"/>
                            <a:pt x="1198659" y="26426"/>
                          </a:cubicBezTo>
                          <a:cubicBezTo>
                            <a:pt x="1177506" y="35234"/>
                            <a:pt x="1154591" y="45804"/>
                            <a:pt x="1128150" y="56375"/>
                          </a:cubicBezTo>
                          <a:cubicBezTo>
                            <a:pt x="1179269" y="118035"/>
                            <a:pt x="1369644" y="322393"/>
                            <a:pt x="1685174" y="322393"/>
                          </a:cubicBezTo>
                          <a:cubicBezTo>
                            <a:pt x="1699276" y="322393"/>
                            <a:pt x="1713378" y="322393"/>
                            <a:pt x="1727480" y="320631"/>
                          </a:cubicBezTo>
                          <a:cubicBezTo>
                            <a:pt x="1933720" y="308299"/>
                            <a:pt x="2051823" y="244878"/>
                            <a:pt x="2115281" y="192026"/>
                          </a:cubicBezTo>
                          <a:cubicBezTo>
                            <a:pt x="2127620" y="183218"/>
                            <a:pt x="2138197" y="172648"/>
                            <a:pt x="2147010" y="163839"/>
                          </a:cubicBezTo>
                          <a:cubicBezTo>
                            <a:pt x="2150536" y="177933"/>
                            <a:pt x="2154061" y="192026"/>
                            <a:pt x="2155824" y="206120"/>
                          </a:cubicBezTo>
                          <a:cubicBezTo>
                            <a:pt x="2083552" y="271303"/>
                            <a:pt x="1954872" y="343533"/>
                            <a:pt x="1729242" y="355865"/>
                          </a:cubicBezTo>
                          <a:cubicBezTo>
                            <a:pt x="1715140" y="357627"/>
                            <a:pt x="1699276" y="357627"/>
                            <a:pt x="1685174" y="357627"/>
                          </a:cubicBezTo>
                          <a:cubicBezTo>
                            <a:pt x="1341441" y="357627"/>
                            <a:pt x="1136964" y="126843"/>
                            <a:pt x="1094658" y="70468"/>
                          </a:cubicBezTo>
                          <a:cubicBezTo>
                            <a:pt x="992420" y="112749"/>
                            <a:pt x="867265" y="163839"/>
                            <a:pt x="738586" y="213167"/>
                          </a:cubicBezTo>
                          <a:cubicBezTo>
                            <a:pt x="386039" y="350580"/>
                            <a:pt x="216816" y="396385"/>
                            <a:pt x="132205" y="406955"/>
                          </a:cubicBezTo>
                          <a:lnTo>
                            <a:pt x="131113" y="414169"/>
                          </a:lnTo>
                          <a:lnTo>
                            <a:pt x="94143" y="414169"/>
                          </a:lnTo>
                          <a:lnTo>
                            <a:pt x="95188" y="408717"/>
                          </a:lnTo>
                          <a:cubicBezTo>
                            <a:pt x="75798" y="408717"/>
                            <a:pt x="63459" y="405193"/>
                            <a:pt x="54645" y="401670"/>
                          </a:cubicBezTo>
                          <a:cubicBezTo>
                            <a:pt x="35255" y="391100"/>
                            <a:pt x="17628" y="380529"/>
                            <a:pt x="0" y="369959"/>
                          </a:cubicBezTo>
                          <a:cubicBezTo>
                            <a:pt x="14102" y="364674"/>
                            <a:pt x="28204" y="359389"/>
                            <a:pt x="42306" y="354104"/>
                          </a:cubicBezTo>
                          <a:cubicBezTo>
                            <a:pt x="52882" y="359389"/>
                            <a:pt x="61696" y="364674"/>
                            <a:pt x="72272" y="369959"/>
                          </a:cubicBezTo>
                          <a:cubicBezTo>
                            <a:pt x="77560" y="373482"/>
                            <a:pt x="86374" y="373482"/>
                            <a:pt x="98713" y="373482"/>
                          </a:cubicBezTo>
                          <a:cubicBezTo>
                            <a:pt x="239732" y="373482"/>
                            <a:pt x="777366" y="167362"/>
                            <a:pt x="1173981" y="0"/>
                          </a:cubicBezTo>
                          <a:close/>
                        </a:path>
                      </a:pathLst>
                    </a:custGeom>
                    <a:solidFill>
                      <a:schemeClr val="lt1"/>
                    </a:solidFill>
                    <a:ln>
                      <a:noFill/>
                    </a:ln>
                  </p:spPr>
                  <p:txBody>
                    <a:bodyPr anchorCtr="0" anchor="t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605" name="Google Shape;1605;p44"/>
                    <p:cNvSpPr/>
                    <p:nvPr/>
                  </p:nvSpPr>
                  <p:spPr>
                    <a:xfrm>
                      <a:off x="6683896" y="4432492"/>
                      <a:ext cx="884510" cy="627895"/>
                    </a:xfrm>
                    <a:custGeom>
                      <a:rect b="b" l="l" r="r" t="t"/>
                      <a:pathLst>
                        <a:path extrusionOk="0" h="356" w="501">
                          <a:moveTo>
                            <a:pt x="0" y="356"/>
                          </a:moveTo>
                          <a:cubicBezTo>
                            <a:pt x="180" y="112"/>
                            <a:pt x="393" y="28"/>
                            <a:pt x="498" y="0"/>
                          </a:cubicBezTo>
                          <a:cubicBezTo>
                            <a:pt x="499" y="6"/>
                            <a:pt x="500" y="13"/>
                            <a:pt x="501" y="19"/>
                          </a:cubicBezTo>
                          <a:cubicBezTo>
                            <a:pt x="468" y="28"/>
                            <a:pt x="424" y="43"/>
                            <a:pt x="374" y="67"/>
                          </a:cubicBezTo>
                          <a:cubicBezTo>
                            <a:pt x="281" y="111"/>
                            <a:pt x="148" y="195"/>
                            <a:pt x="29" y="352"/>
                          </a:cubicBezTo>
                          <a:lnTo>
                            <a:pt x="0" y="356"/>
                          </a:lnTo>
                        </a:path>
                      </a:pathLst>
                    </a:custGeom>
                    <a:solidFill>
                      <a:schemeClr val="lt1"/>
                    </a:solidFill>
                    <a:ln>
                      <a:noFill/>
                    </a:ln>
                  </p:spPr>
                  <p:txBody>
                    <a:bodyPr anchorCtr="0" anchor="t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1606" name="Google Shape;1606;p44"/>
                  <p:cNvSpPr/>
                  <p:nvPr/>
                </p:nvSpPr>
                <p:spPr>
                  <a:xfrm flipH="1" rot="1295621">
                    <a:off x="4589830" y="4170808"/>
                    <a:ext cx="2962247" cy="1422535"/>
                  </a:xfrm>
                  <a:custGeom>
                    <a:rect b="b" l="l" r="r" t="t"/>
                    <a:pathLst>
                      <a:path extrusionOk="0" h="10492" w="10358">
                        <a:moveTo>
                          <a:pt x="321" y="0"/>
                        </a:moveTo>
                        <a:cubicBezTo>
                          <a:pt x="321" y="0"/>
                          <a:pt x="-383" y="1663"/>
                          <a:pt x="296" y="2973"/>
                        </a:cubicBezTo>
                        <a:cubicBezTo>
                          <a:pt x="975" y="4283"/>
                          <a:pt x="2929" y="6609"/>
                          <a:pt x="4393" y="7862"/>
                        </a:cubicBezTo>
                        <a:cubicBezTo>
                          <a:pt x="5857" y="9115"/>
                          <a:pt x="8103" y="10432"/>
                          <a:pt x="9082" y="10491"/>
                        </a:cubicBezTo>
                        <a:cubicBezTo>
                          <a:pt x="10061" y="10550"/>
                          <a:pt x="10579" y="8475"/>
                          <a:pt x="10268" y="8215"/>
                        </a:cubicBezTo>
                        <a:cubicBezTo>
                          <a:pt x="9957" y="7955"/>
                          <a:pt x="10270" y="11180"/>
                          <a:pt x="7215" y="8932"/>
                        </a:cubicBezTo>
                        <a:cubicBezTo>
                          <a:pt x="5567" y="7624"/>
                          <a:pt x="4658" y="6417"/>
                          <a:pt x="4604" y="6292"/>
                        </a:cubicBezTo>
                        <a:cubicBezTo>
                          <a:pt x="4544" y="6171"/>
                          <a:pt x="3104" y="4965"/>
                          <a:pt x="2390" y="3916"/>
                        </a:cubicBezTo>
                        <a:cubicBezTo>
                          <a:pt x="1676" y="2867"/>
                          <a:pt x="1632" y="2841"/>
                          <a:pt x="321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607" name="Google Shape;1607;p44"/>
                <p:cNvSpPr/>
                <p:nvPr/>
              </p:nvSpPr>
              <p:spPr>
                <a:xfrm rot="-180000">
                  <a:off x="7033778" y="3412343"/>
                  <a:ext cx="74408" cy="247125"/>
                </a:xfrm>
                <a:custGeom>
                  <a:rect b="b" l="l" r="r" t="t"/>
                  <a:pathLst>
                    <a:path extrusionOk="0" h="1472813" w="443458">
                      <a:moveTo>
                        <a:pt x="283405" y="0"/>
                      </a:moveTo>
                      <a:cubicBezTo>
                        <a:pt x="371800" y="0"/>
                        <a:pt x="443458" y="71658"/>
                        <a:pt x="443458" y="160053"/>
                      </a:cubicBezTo>
                      <a:cubicBezTo>
                        <a:pt x="443458" y="182152"/>
                        <a:pt x="438980" y="203204"/>
                        <a:pt x="430880" y="222353"/>
                      </a:cubicBezTo>
                      <a:lnTo>
                        <a:pt x="426066" y="231223"/>
                      </a:lnTo>
                      <a:lnTo>
                        <a:pt x="426804" y="231650"/>
                      </a:lnTo>
                      <a:lnTo>
                        <a:pt x="375592" y="371571"/>
                      </a:lnTo>
                      <a:cubicBezTo>
                        <a:pt x="364379" y="407622"/>
                        <a:pt x="354458" y="444244"/>
                        <a:pt x="345886" y="481380"/>
                      </a:cubicBezTo>
                      <a:lnTo>
                        <a:pt x="327949" y="575039"/>
                      </a:lnTo>
                      <a:lnTo>
                        <a:pt x="327949" y="1311175"/>
                      </a:lnTo>
                      <a:lnTo>
                        <a:pt x="327949" y="1343505"/>
                      </a:lnTo>
                      <a:lnTo>
                        <a:pt x="321422" y="1343505"/>
                      </a:lnTo>
                      <a:lnTo>
                        <a:pt x="315247" y="1374092"/>
                      </a:lnTo>
                      <a:cubicBezTo>
                        <a:pt x="290709" y="1432106"/>
                        <a:pt x="233264" y="1472813"/>
                        <a:pt x="166311" y="1472813"/>
                      </a:cubicBezTo>
                      <a:cubicBezTo>
                        <a:pt x="99359" y="1472813"/>
                        <a:pt x="41914" y="1432106"/>
                        <a:pt x="17375" y="1374092"/>
                      </a:cubicBezTo>
                      <a:lnTo>
                        <a:pt x="11200" y="1343505"/>
                      </a:lnTo>
                      <a:lnTo>
                        <a:pt x="4676" y="1343505"/>
                      </a:lnTo>
                      <a:lnTo>
                        <a:pt x="4676" y="1311190"/>
                      </a:lnTo>
                      <a:lnTo>
                        <a:pt x="4673" y="1311175"/>
                      </a:lnTo>
                      <a:lnTo>
                        <a:pt x="4676" y="1311160"/>
                      </a:lnTo>
                      <a:lnTo>
                        <a:pt x="4676" y="604596"/>
                      </a:lnTo>
                      <a:lnTo>
                        <a:pt x="0" y="604596"/>
                      </a:lnTo>
                      <a:lnTo>
                        <a:pt x="4676" y="573958"/>
                      </a:lnTo>
                      <a:lnTo>
                        <a:pt x="4676" y="549178"/>
                      </a:lnTo>
                      <a:lnTo>
                        <a:pt x="8458" y="549178"/>
                      </a:lnTo>
                      <a:lnTo>
                        <a:pt x="22994" y="453934"/>
                      </a:lnTo>
                      <a:cubicBezTo>
                        <a:pt x="47723" y="333088"/>
                        <a:pt x="84194" y="216519"/>
                        <a:pt x="131163" y="105472"/>
                      </a:cubicBezTo>
                      <a:lnTo>
                        <a:pt x="147938" y="70649"/>
                      </a:lnTo>
                      <a:lnTo>
                        <a:pt x="149997" y="71837"/>
                      </a:lnTo>
                      <a:lnTo>
                        <a:pt x="150687" y="70566"/>
                      </a:lnTo>
                      <a:cubicBezTo>
                        <a:pt x="179450" y="27992"/>
                        <a:pt x="228159" y="0"/>
                        <a:pt x="283405" y="0"/>
                      </a:cubicBezTo>
                      <a:close/>
                    </a:path>
                  </a:pathLst>
                </a:custGeom>
                <a:solidFill>
                  <a:srgbClr val="26262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608" name="Google Shape;1608;p44"/>
              <p:cNvSpPr/>
              <p:nvPr/>
            </p:nvSpPr>
            <p:spPr>
              <a:xfrm>
                <a:off x="5270216" y="3919605"/>
                <a:ext cx="1193116" cy="171164"/>
              </a:xfrm>
              <a:custGeom>
                <a:rect b="b" l="l" r="r" t="t"/>
                <a:pathLst>
                  <a:path extrusionOk="0" h="171164" w="1193116">
                    <a:moveTo>
                      <a:pt x="0" y="0"/>
                    </a:moveTo>
                    <a:cubicBezTo>
                      <a:pt x="150052" y="175998"/>
                      <a:pt x="251304" y="159257"/>
                      <a:pt x="450157" y="170184"/>
                    </a:cubicBezTo>
                    <a:cubicBezTo>
                      <a:pt x="649010" y="181111"/>
                      <a:pt x="1048831" y="97786"/>
                      <a:pt x="1193116" y="65562"/>
                    </a:cubicBezTo>
                  </a:path>
                </a:pathLst>
              </a:custGeom>
              <a:noFill/>
              <a:ln cap="flat" cmpd="sng" w="12700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09" name="Google Shape;1609;p44"/>
            <p:cNvGrpSpPr/>
            <p:nvPr/>
          </p:nvGrpSpPr>
          <p:grpSpPr>
            <a:xfrm rot="-415839">
              <a:off x="3604964" y="1342870"/>
              <a:ext cx="818843" cy="750613"/>
              <a:chOff x="8659224" y="246137"/>
              <a:chExt cx="3000375" cy="2750368"/>
            </a:xfrm>
          </p:grpSpPr>
          <p:sp>
            <p:nvSpPr>
              <p:cNvPr id="1610" name="Google Shape;1610;p44"/>
              <p:cNvSpPr/>
              <p:nvPr/>
            </p:nvSpPr>
            <p:spPr>
              <a:xfrm>
                <a:off x="8810262" y="2510730"/>
                <a:ext cx="2686050" cy="485775"/>
              </a:xfrm>
              <a:custGeom>
                <a:rect b="b" l="l" r="r" t="t"/>
                <a:pathLst>
                  <a:path extrusionOk="0" h="485775" w="2686050">
                    <a:moveTo>
                      <a:pt x="3906" y="45427"/>
                    </a:moveTo>
                    <a:cubicBezTo>
                      <a:pt x="202978" y="87337"/>
                      <a:pt x="385858" y="98767"/>
                      <a:pt x="587788" y="89242"/>
                    </a:cubicBezTo>
                    <a:cubicBezTo>
                      <a:pt x="738283" y="82575"/>
                      <a:pt x="859251" y="37807"/>
                      <a:pt x="1008793" y="24472"/>
                    </a:cubicBezTo>
                    <a:cubicBezTo>
                      <a:pt x="1285018" y="-1245"/>
                      <a:pt x="1562196" y="-13628"/>
                      <a:pt x="1840326" y="22567"/>
                    </a:cubicBezTo>
                    <a:cubicBezTo>
                      <a:pt x="2083213" y="54952"/>
                      <a:pt x="2298478" y="91147"/>
                      <a:pt x="2543271" y="80670"/>
                    </a:cubicBezTo>
                    <a:cubicBezTo>
                      <a:pt x="2600421" y="77812"/>
                      <a:pt x="2638521" y="70192"/>
                      <a:pt x="2690908" y="44475"/>
                    </a:cubicBezTo>
                    <a:cubicBezTo>
                      <a:pt x="2695671" y="139725"/>
                      <a:pt x="2697576" y="292125"/>
                      <a:pt x="2676621" y="385470"/>
                    </a:cubicBezTo>
                    <a:cubicBezTo>
                      <a:pt x="2660428" y="455955"/>
                      <a:pt x="2662333" y="470243"/>
                      <a:pt x="2589943" y="483577"/>
                    </a:cubicBezTo>
                    <a:cubicBezTo>
                      <a:pt x="2537556" y="493102"/>
                      <a:pt x="2485168" y="495007"/>
                      <a:pt x="2431828" y="495007"/>
                    </a:cubicBezTo>
                    <a:cubicBezTo>
                      <a:pt x="1686973" y="495007"/>
                      <a:pt x="999268" y="495007"/>
                      <a:pt x="254413" y="495007"/>
                    </a:cubicBezTo>
                    <a:cubicBezTo>
                      <a:pt x="202026" y="495007"/>
                      <a:pt x="167736" y="495007"/>
                      <a:pt x="115348" y="483577"/>
                    </a:cubicBezTo>
                    <a:cubicBezTo>
                      <a:pt x="42958" y="467385"/>
                      <a:pt x="23908" y="450240"/>
                      <a:pt x="11526" y="377850"/>
                    </a:cubicBezTo>
                    <a:cubicBezTo>
                      <a:pt x="-2762" y="287362"/>
                      <a:pt x="-1809" y="137820"/>
                      <a:pt x="3906" y="45427"/>
                    </a:cubicBezTo>
                    <a:close/>
                  </a:path>
                </a:pathLst>
              </a:custGeom>
              <a:solidFill>
                <a:srgbClr val="B58BF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1" name="Google Shape;1611;p44"/>
              <p:cNvSpPr/>
              <p:nvPr/>
            </p:nvSpPr>
            <p:spPr>
              <a:xfrm>
                <a:off x="8659224" y="246137"/>
                <a:ext cx="3000375" cy="2371725"/>
              </a:xfrm>
              <a:custGeom>
                <a:rect b="b" l="l" r="r" t="t"/>
                <a:pathLst>
                  <a:path extrusionOk="0" h="2371725" w="3000375">
                    <a:moveTo>
                      <a:pt x="2877189" y="1405145"/>
                    </a:moveTo>
                    <a:cubicBezTo>
                      <a:pt x="2668592" y="1132730"/>
                      <a:pt x="2690499" y="1269890"/>
                      <a:pt x="2592392" y="839360"/>
                    </a:cubicBezTo>
                    <a:cubicBezTo>
                      <a:pt x="2552387" y="661243"/>
                      <a:pt x="2554292" y="486935"/>
                      <a:pt x="2548577" y="294530"/>
                    </a:cubicBezTo>
                    <a:cubicBezTo>
                      <a:pt x="2533337" y="226902"/>
                      <a:pt x="2499047" y="135462"/>
                      <a:pt x="2434277" y="102125"/>
                    </a:cubicBezTo>
                    <a:cubicBezTo>
                      <a:pt x="2378079" y="73550"/>
                      <a:pt x="2323787" y="59262"/>
                      <a:pt x="2269494" y="25925"/>
                    </a:cubicBezTo>
                    <a:cubicBezTo>
                      <a:pt x="2213297" y="-8365"/>
                      <a:pt x="2156147" y="-7413"/>
                      <a:pt x="2101854" y="24972"/>
                    </a:cubicBezTo>
                    <a:cubicBezTo>
                      <a:pt x="2049467" y="56405"/>
                      <a:pt x="1966599" y="141177"/>
                      <a:pt x="1883732" y="187850"/>
                    </a:cubicBezTo>
                    <a:cubicBezTo>
                      <a:pt x="1547499" y="343107"/>
                      <a:pt x="1382717" y="311675"/>
                      <a:pt x="1201742" y="225950"/>
                    </a:cubicBezTo>
                    <a:cubicBezTo>
                      <a:pt x="1085537" y="183087"/>
                      <a:pt x="981714" y="80217"/>
                      <a:pt x="876939" y="18305"/>
                    </a:cubicBezTo>
                    <a:cubicBezTo>
                      <a:pt x="828362" y="-10270"/>
                      <a:pt x="775022" y="-3603"/>
                      <a:pt x="725492" y="25925"/>
                    </a:cubicBezTo>
                    <a:cubicBezTo>
                      <a:pt x="672152" y="57357"/>
                      <a:pt x="619764" y="90695"/>
                      <a:pt x="564519" y="119270"/>
                    </a:cubicBezTo>
                    <a:cubicBezTo>
                      <a:pt x="493082" y="155465"/>
                      <a:pt x="457839" y="233570"/>
                      <a:pt x="442599" y="307865"/>
                    </a:cubicBezTo>
                    <a:cubicBezTo>
                      <a:pt x="458792" y="459312"/>
                      <a:pt x="436884" y="756493"/>
                      <a:pt x="420692" y="859363"/>
                    </a:cubicBezTo>
                    <a:cubicBezTo>
                      <a:pt x="315917" y="1289893"/>
                      <a:pt x="245432" y="1252745"/>
                      <a:pt x="21594" y="1550877"/>
                    </a:cubicBezTo>
                    <a:cubicBezTo>
                      <a:pt x="2544" y="1580405"/>
                      <a:pt x="-3171" y="1606123"/>
                      <a:pt x="1592" y="1639460"/>
                    </a:cubicBezTo>
                    <a:cubicBezTo>
                      <a:pt x="22547" y="1784240"/>
                      <a:pt x="41597" y="1844248"/>
                      <a:pt x="63504" y="1989027"/>
                    </a:cubicBezTo>
                    <a:cubicBezTo>
                      <a:pt x="81602" y="2107138"/>
                      <a:pt x="124464" y="2196673"/>
                      <a:pt x="154944" y="2311925"/>
                    </a:cubicBezTo>
                    <a:cubicBezTo>
                      <a:pt x="168279" y="2328118"/>
                      <a:pt x="186377" y="2334785"/>
                      <a:pt x="206379" y="2338595"/>
                    </a:cubicBezTo>
                    <a:cubicBezTo>
                      <a:pt x="310202" y="2359550"/>
                      <a:pt x="396879" y="2370028"/>
                      <a:pt x="502607" y="2374790"/>
                    </a:cubicBezTo>
                    <a:cubicBezTo>
                      <a:pt x="690249" y="2383363"/>
                      <a:pt x="848364" y="2370028"/>
                      <a:pt x="1035054" y="2345263"/>
                    </a:cubicBezTo>
                    <a:cubicBezTo>
                      <a:pt x="1303659" y="2309068"/>
                      <a:pt x="1573217" y="2291923"/>
                      <a:pt x="1843727" y="2312878"/>
                    </a:cubicBezTo>
                    <a:cubicBezTo>
                      <a:pt x="2032322" y="2327165"/>
                      <a:pt x="2219012" y="2355740"/>
                      <a:pt x="2407607" y="2363360"/>
                    </a:cubicBezTo>
                    <a:cubicBezTo>
                      <a:pt x="2541909" y="2369075"/>
                      <a:pt x="2628587" y="2375743"/>
                      <a:pt x="2762889" y="2354788"/>
                    </a:cubicBezTo>
                    <a:cubicBezTo>
                      <a:pt x="2794322" y="2350025"/>
                      <a:pt x="2825754" y="2344310"/>
                      <a:pt x="2844804" y="2312878"/>
                    </a:cubicBezTo>
                    <a:cubicBezTo>
                      <a:pt x="2848614" y="2296685"/>
                      <a:pt x="2852424" y="2280493"/>
                      <a:pt x="2855282" y="2264300"/>
                    </a:cubicBezTo>
                    <a:cubicBezTo>
                      <a:pt x="2897192" y="2055702"/>
                      <a:pt x="2948627" y="1957595"/>
                      <a:pt x="2983869" y="1748045"/>
                    </a:cubicBezTo>
                    <a:cubicBezTo>
                      <a:pt x="3001014" y="1648033"/>
                      <a:pt x="3001014" y="1648033"/>
                      <a:pt x="3005777" y="1537543"/>
                    </a:cubicBezTo>
                    <a:cubicBezTo>
                      <a:pt x="2993394" y="1524208"/>
                      <a:pt x="2883857" y="1418480"/>
                      <a:pt x="2877189" y="1405145"/>
                    </a:cubicBezTo>
                    <a:close/>
                    <a:moveTo>
                      <a:pt x="1241747" y="1214645"/>
                    </a:moveTo>
                    <a:cubicBezTo>
                      <a:pt x="1233174" y="1279415"/>
                      <a:pt x="1230317" y="1282273"/>
                      <a:pt x="1175072" y="1261318"/>
                    </a:cubicBezTo>
                    <a:cubicBezTo>
                      <a:pt x="964569" y="1183213"/>
                      <a:pt x="850269" y="962233"/>
                      <a:pt x="784547" y="726013"/>
                    </a:cubicBezTo>
                    <a:cubicBezTo>
                      <a:pt x="729302" y="527893"/>
                      <a:pt x="719777" y="325010"/>
                      <a:pt x="741684" y="111650"/>
                    </a:cubicBezTo>
                    <a:cubicBezTo>
                      <a:pt x="994097" y="265955"/>
                      <a:pt x="1178882" y="477410"/>
                      <a:pt x="1241747" y="805070"/>
                    </a:cubicBezTo>
                    <a:cubicBezTo>
                      <a:pt x="1265559" y="925085"/>
                      <a:pt x="1257939" y="1093678"/>
                      <a:pt x="1241747" y="1214645"/>
                    </a:cubicBezTo>
                    <a:close/>
                    <a:moveTo>
                      <a:pt x="2114237" y="1021288"/>
                    </a:moveTo>
                    <a:cubicBezTo>
                      <a:pt x="2037084" y="1147018"/>
                      <a:pt x="1930404" y="1224170"/>
                      <a:pt x="1803722" y="1267033"/>
                    </a:cubicBezTo>
                    <a:cubicBezTo>
                      <a:pt x="1773242" y="1277510"/>
                      <a:pt x="1763717" y="1271795"/>
                      <a:pt x="1758002" y="1235600"/>
                    </a:cubicBezTo>
                    <a:cubicBezTo>
                      <a:pt x="1706567" y="868888"/>
                      <a:pt x="1814199" y="518368"/>
                      <a:pt x="2057087" y="276433"/>
                    </a:cubicBezTo>
                    <a:cubicBezTo>
                      <a:pt x="2113284" y="220235"/>
                      <a:pt x="2176149" y="175467"/>
                      <a:pt x="2240919" y="132605"/>
                    </a:cubicBezTo>
                    <a:cubicBezTo>
                      <a:pt x="2271399" y="112602"/>
                      <a:pt x="2279019" y="124985"/>
                      <a:pt x="2279019" y="157370"/>
                    </a:cubicBezTo>
                    <a:cubicBezTo>
                      <a:pt x="2279972" y="210710"/>
                      <a:pt x="2279019" y="264050"/>
                      <a:pt x="2279019" y="317390"/>
                    </a:cubicBezTo>
                    <a:cubicBezTo>
                      <a:pt x="2283782" y="552658"/>
                      <a:pt x="2234252" y="824120"/>
                      <a:pt x="2114237" y="102128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12" name="Google Shape;1612;p44"/>
            <p:cNvGrpSpPr/>
            <p:nvPr/>
          </p:nvGrpSpPr>
          <p:grpSpPr>
            <a:xfrm rot="-415839">
              <a:off x="2800887" y="3031978"/>
              <a:ext cx="913871" cy="615042"/>
              <a:chOff x="8476983" y="4543072"/>
              <a:chExt cx="3348573" cy="2253615"/>
            </a:xfrm>
          </p:grpSpPr>
          <p:sp>
            <p:nvSpPr>
              <p:cNvPr id="1613" name="Google Shape;1613;p44"/>
              <p:cNvSpPr/>
              <p:nvPr/>
            </p:nvSpPr>
            <p:spPr>
              <a:xfrm>
                <a:off x="8482281" y="4853587"/>
                <a:ext cx="3343275" cy="1943100"/>
              </a:xfrm>
              <a:custGeom>
                <a:rect b="b" l="l" r="r" t="t"/>
                <a:pathLst>
                  <a:path extrusionOk="0" h="1943100" w="3343275">
                    <a:moveTo>
                      <a:pt x="3248442" y="599123"/>
                    </a:moveTo>
                    <a:cubicBezTo>
                      <a:pt x="3217962" y="398145"/>
                      <a:pt x="3156050" y="197168"/>
                      <a:pt x="3105567" y="0"/>
                    </a:cubicBezTo>
                    <a:cubicBezTo>
                      <a:pt x="3059847" y="46673"/>
                      <a:pt x="3002697" y="46673"/>
                      <a:pt x="2942690" y="46673"/>
                    </a:cubicBezTo>
                    <a:cubicBezTo>
                      <a:pt x="2842677" y="46673"/>
                      <a:pt x="1317725" y="45720"/>
                      <a:pt x="1317725" y="45720"/>
                    </a:cubicBezTo>
                    <a:cubicBezTo>
                      <a:pt x="1316772" y="45720"/>
                      <a:pt x="510005" y="45720"/>
                      <a:pt x="467142" y="45720"/>
                    </a:cubicBezTo>
                    <a:cubicBezTo>
                      <a:pt x="384275" y="45720"/>
                      <a:pt x="316647" y="59055"/>
                      <a:pt x="241400" y="7620"/>
                    </a:cubicBezTo>
                    <a:cubicBezTo>
                      <a:pt x="237590" y="20955"/>
                      <a:pt x="232827" y="33338"/>
                      <a:pt x="229970" y="46673"/>
                    </a:cubicBezTo>
                    <a:cubicBezTo>
                      <a:pt x="180440" y="273368"/>
                      <a:pt x="112812" y="501968"/>
                      <a:pt x="81380" y="731520"/>
                    </a:cubicBezTo>
                    <a:cubicBezTo>
                      <a:pt x="33755" y="1074420"/>
                      <a:pt x="-12918" y="1419225"/>
                      <a:pt x="3275" y="1764982"/>
                    </a:cubicBezTo>
                    <a:cubicBezTo>
                      <a:pt x="7085" y="1853565"/>
                      <a:pt x="8037" y="1865948"/>
                      <a:pt x="70902" y="1930718"/>
                    </a:cubicBezTo>
                    <a:cubicBezTo>
                      <a:pt x="94715" y="1942148"/>
                      <a:pt x="147102" y="1948815"/>
                      <a:pt x="173772" y="1948815"/>
                    </a:cubicBezTo>
                    <a:cubicBezTo>
                      <a:pt x="602397" y="1948815"/>
                      <a:pt x="1003400" y="1948815"/>
                      <a:pt x="1432025" y="1948815"/>
                    </a:cubicBezTo>
                    <a:cubicBezTo>
                      <a:pt x="1458695" y="1948815"/>
                      <a:pt x="1483460" y="1945957"/>
                      <a:pt x="1505367" y="1930718"/>
                    </a:cubicBezTo>
                    <a:cubicBezTo>
                      <a:pt x="1544420" y="1883093"/>
                      <a:pt x="1542515" y="1891665"/>
                      <a:pt x="1560612" y="1834515"/>
                    </a:cubicBezTo>
                    <a:cubicBezTo>
                      <a:pt x="1580615" y="1771650"/>
                      <a:pt x="1604427" y="1707832"/>
                      <a:pt x="1620620" y="1643063"/>
                    </a:cubicBezTo>
                    <a:cubicBezTo>
                      <a:pt x="1628240" y="1610678"/>
                      <a:pt x="1634907" y="1541145"/>
                      <a:pt x="1660625" y="1542098"/>
                    </a:cubicBezTo>
                    <a:cubicBezTo>
                      <a:pt x="1684437" y="1543050"/>
                      <a:pt x="1686342" y="1595438"/>
                      <a:pt x="1712060" y="1640205"/>
                    </a:cubicBezTo>
                    <a:cubicBezTo>
                      <a:pt x="1740635" y="1691640"/>
                      <a:pt x="1756827" y="1750695"/>
                      <a:pt x="1783497" y="1812607"/>
                    </a:cubicBezTo>
                    <a:cubicBezTo>
                      <a:pt x="1809215" y="1873568"/>
                      <a:pt x="1795880" y="1879282"/>
                      <a:pt x="1844457" y="1931670"/>
                    </a:cubicBezTo>
                    <a:cubicBezTo>
                      <a:pt x="1870175" y="1945005"/>
                      <a:pt x="1897797" y="1948815"/>
                      <a:pt x="1927325" y="1948815"/>
                    </a:cubicBezTo>
                    <a:cubicBezTo>
                      <a:pt x="2352140" y="1948815"/>
                      <a:pt x="2747427" y="1948815"/>
                      <a:pt x="3172242" y="1948815"/>
                    </a:cubicBezTo>
                    <a:cubicBezTo>
                      <a:pt x="3199865" y="1948815"/>
                      <a:pt x="3226535" y="1945957"/>
                      <a:pt x="3250347" y="1930718"/>
                    </a:cubicBezTo>
                    <a:cubicBezTo>
                      <a:pt x="3274160" y="1910715"/>
                      <a:pt x="3313212" y="1884998"/>
                      <a:pt x="3324642" y="1856423"/>
                    </a:cubicBezTo>
                    <a:cubicBezTo>
                      <a:pt x="3365600" y="1757363"/>
                      <a:pt x="3348455" y="1749743"/>
                      <a:pt x="3351312" y="1660207"/>
                    </a:cubicBezTo>
                    <a:cubicBezTo>
                      <a:pt x="3361790" y="1303973"/>
                      <a:pt x="3301783" y="950595"/>
                      <a:pt x="3248442" y="59912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4" name="Google Shape;1614;p44"/>
              <p:cNvSpPr/>
              <p:nvPr/>
            </p:nvSpPr>
            <p:spPr>
              <a:xfrm>
                <a:off x="8717013" y="4543072"/>
                <a:ext cx="2867025" cy="352425"/>
              </a:xfrm>
              <a:custGeom>
                <a:rect b="b" l="l" r="r" t="t"/>
                <a:pathLst>
                  <a:path extrusionOk="0" h="352425" w="2867025">
                    <a:moveTo>
                      <a:pt x="2721293" y="0"/>
                    </a:moveTo>
                    <a:lnTo>
                      <a:pt x="154305" y="0"/>
                    </a:lnTo>
                    <a:cubicBezTo>
                      <a:pt x="121920" y="0"/>
                      <a:pt x="95250" y="26670"/>
                      <a:pt x="95250" y="60007"/>
                    </a:cubicBezTo>
                    <a:lnTo>
                      <a:pt x="0" y="298132"/>
                    </a:lnTo>
                    <a:cubicBezTo>
                      <a:pt x="0" y="330517"/>
                      <a:pt x="26670" y="358140"/>
                      <a:pt x="59055" y="358140"/>
                    </a:cubicBezTo>
                    <a:lnTo>
                      <a:pt x="2816543" y="358140"/>
                    </a:lnTo>
                    <a:cubicBezTo>
                      <a:pt x="2848928" y="358140"/>
                      <a:pt x="2875598" y="331470"/>
                      <a:pt x="2875598" y="298132"/>
                    </a:cubicBezTo>
                    <a:lnTo>
                      <a:pt x="2780348" y="60007"/>
                    </a:lnTo>
                    <a:cubicBezTo>
                      <a:pt x="2781300" y="26670"/>
                      <a:pt x="2754630" y="0"/>
                      <a:pt x="2721293" y="0"/>
                    </a:cubicBezTo>
                    <a:close/>
                  </a:path>
                </a:pathLst>
              </a:custGeom>
              <a:solidFill>
                <a:srgbClr val="B58BF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5" name="Google Shape;1615;p44"/>
              <p:cNvSpPr/>
              <p:nvPr/>
            </p:nvSpPr>
            <p:spPr>
              <a:xfrm>
                <a:off x="9815747" y="4664422"/>
                <a:ext cx="276225" cy="609600"/>
              </a:xfrm>
              <a:custGeom>
                <a:rect b="b" l="l" r="r" t="t"/>
                <a:pathLst>
                  <a:path extrusionOk="0" h="609600" w="276225">
                    <a:moveTo>
                      <a:pt x="176663" y="51053"/>
                    </a:moveTo>
                    <a:cubicBezTo>
                      <a:pt x="121418" y="116776"/>
                      <a:pt x="90938" y="198690"/>
                      <a:pt x="53791" y="275843"/>
                    </a:cubicBezTo>
                    <a:cubicBezTo>
                      <a:pt x="55696" y="297751"/>
                      <a:pt x="45218" y="317753"/>
                      <a:pt x="40456" y="337755"/>
                    </a:cubicBezTo>
                    <a:cubicBezTo>
                      <a:pt x="17596" y="426338"/>
                      <a:pt x="-3359" y="514920"/>
                      <a:pt x="451" y="608265"/>
                    </a:cubicBezTo>
                    <a:cubicBezTo>
                      <a:pt x="26168" y="615885"/>
                      <a:pt x="52838" y="619695"/>
                      <a:pt x="80461" y="617790"/>
                    </a:cubicBezTo>
                    <a:cubicBezTo>
                      <a:pt x="86176" y="496823"/>
                      <a:pt x="107131" y="379665"/>
                      <a:pt x="151898" y="269176"/>
                    </a:cubicBezTo>
                    <a:cubicBezTo>
                      <a:pt x="173806" y="210120"/>
                      <a:pt x="204286" y="157733"/>
                      <a:pt x="241433" y="108203"/>
                    </a:cubicBezTo>
                    <a:cubicBezTo>
                      <a:pt x="262388" y="79628"/>
                      <a:pt x="300488" y="51053"/>
                      <a:pt x="259531" y="13905"/>
                    </a:cubicBezTo>
                    <a:cubicBezTo>
                      <a:pt x="217621" y="-24195"/>
                      <a:pt x="198571" y="25336"/>
                      <a:pt x="176663" y="5105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6" name="Google Shape;1616;p44"/>
              <p:cNvSpPr/>
              <p:nvPr/>
            </p:nvSpPr>
            <p:spPr>
              <a:xfrm>
                <a:off x="10213069" y="4665435"/>
                <a:ext cx="276225" cy="609600"/>
              </a:xfrm>
              <a:custGeom>
                <a:rect b="b" l="l" r="r" t="t"/>
                <a:pathLst>
                  <a:path extrusionOk="0" h="609600" w="276225">
                    <a:moveTo>
                      <a:pt x="219396" y="272925"/>
                    </a:moveTo>
                    <a:cubicBezTo>
                      <a:pt x="185106" y="184342"/>
                      <a:pt x="145101" y="100522"/>
                      <a:pt x="84141" y="29085"/>
                    </a:cubicBezTo>
                    <a:cubicBezTo>
                      <a:pt x="64139" y="6225"/>
                      <a:pt x="43184" y="-14730"/>
                      <a:pt x="15561" y="13845"/>
                    </a:cubicBezTo>
                    <a:cubicBezTo>
                      <a:pt x="-11109" y="40515"/>
                      <a:pt x="321" y="65280"/>
                      <a:pt x="21276" y="90045"/>
                    </a:cubicBezTo>
                    <a:cubicBezTo>
                      <a:pt x="66044" y="144338"/>
                      <a:pt x="103191" y="203392"/>
                      <a:pt x="125099" y="273877"/>
                    </a:cubicBezTo>
                    <a:cubicBezTo>
                      <a:pt x="132719" y="293880"/>
                      <a:pt x="141291" y="312930"/>
                      <a:pt x="147959" y="332932"/>
                    </a:cubicBezTo>
                    <a:cubicBezTo>
                      <a:pt x="179391" y="423420"/>
                      <a:pt x="186059" y="518670"/>
                      <a:pt x="199394" y="613920"/>
                    </a:cubicBezTo>
                    <a:cubicBezTo>
                      <a:pt x="226064" y="617730"/>
                      <a:pt x="253686" y="620588"/>
                      <a:pt x="280356" y="613920"/>
                    </a:cubicBezTo>
                    <a:cubicBezTo>
                      <a:pt x="273689" y="496763"/>
                      <a:pt x="254639" y="383415"/>
                      <a:pt x="219396" y="27292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7" name="Google Shape;1617;p44"/>
              <p:cNvSpPr/>
              <p:nvPr/>
            </p:nvSpPr>
            <p:spPr>
              <a:xfrm>
                <a:off x="8476983" y="6604282"/>
                <a:ext cx="1581150" cy="85725"/>
              </a:xfrm>
              <a:custGeom>
                <a:rect b="b" l="l" r="r" t="t"/>
                <a:pathLst>
                  <a:path extrusionOk="0" h="85725" w="1581150">
                    <a:moveTo>
                      <a:pt x="5715" y="91440"/>
                    </a:moveTo>
                    <a:lnTo>
                      <a:pt x="1559243" y="91440"/>
                    </a:lnTo>
                    <a:cubicBezTo>
                      <a:pt x="1568768" y="60960"/>
                      <a:pt x="1579245" y="30480"/>
                      <a:pt x="1589723" y="0"/>
                    </a:cubicBezTo>
                    <a:lnTo>
                      <a:pt x="0" y="0"/>
                    </a:lnTo>
                    <a:cubicBezTo>
                      <a:pt x="0" y="8573"/>
                      <a:pt x="953" y="17145"/>
                      <a:pt x="953" y="25718"/>
                    </a:cubicBezTo>
                    <a:cubicBezTo>
                      <a:pt x="1905" y="53340"/>
                      <a:pt x="2858" y="74295"/>
                      <a:pt x="5715" y="91440"/>
                    </a:cubicBezTo>
                    <a:close/>
                  </a:path>
                </a:pathLst>
              </a:custGeom>
              <a:solidFill>
                <a:srgbClr val="B58BF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8" name="Google Shape;1618;p44"/>
              <p:cNvSpPr/>
              <p:nvPr/>
            </p:nvSpPr>
            <p:spPr>
              <a:xfrm>
                <a:off x="10228630" y="6604282"/>
                <a:ext cx="1590675" cy="85725"/>
              </a:xfrm>
              <a:custGeom>
                <a:rect b="b" l="l" r="r" t="t"/>
                <a:pathLst>
                  <a:path extrusionOk="0" h="85725" w="1590675">
                    <a:moveTo>
                      <a:pt x="1597343" y="0"/>
                    </a:moveTo>
                    <a:lnTo>
                      <a:pt x="0" y="0"/>
                    </a:lnTo>
                    <a:cubicBezTo>
                      <a:pt x="8573" y="23813"/>
                      <a:pt x="18098" y="48578"/>
                      <a:pt x="28575" y="73343"/>
                    </a:cubicBezTo>
                    <a:cubicBezTo>
                      <a:pt x="31433" y="80010"/>
                      <a:pt x="34290" y="85725"/>
                      <a:pt x="36195" y="91440"/>
                    </a:cubicBezTo>
                    <a:lnTo>
                      <a:pt x="1580198" y="91440"/>
                    </a:lnTo>
                    <a:cubicBezTo>
                      <a:pt x="1595438" y="48578"/>
                      <a:pt x="1597343" y="25718"/>
                      <a:pt x="1597343" y="0"/>
                    </a:cubicBezTo>
                    <a:close/>
                  </a:path>
                </a:pathLst>
              </a:custGeom>
              <a:solidFill>
                <a:srgbClr val="B58BF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9" name="Google Shape;1619;p44"/>
              <p:cNvSpPr/>
              <p:nvPr/>
            </p:nvSpPr>
            <p:spPr>
              <a:xfrm>
                <a:off x="9790480" y="5168865"/>
                <a:ext cx="142875" cy="161925"/>
              </a:xfrm>
              <a:custGeom>
                <a:rect b="b" l="l" r="r" t="t"/>
                <a:pathLst>
                  <a:path extrusionOk="0" h="161925" w="142875">
                    <a:moveTo>
                      <a:pt x="74295" y="161925"/>
                    </a:moveTo>
                    <a:lnTo>
                      <a:pt x="74295" y="161925"/>
                    </a:lnTo>
                    <a:cubicBezTo>
                      <a:pt x="33338" y="161925"/>
                      <a:pt x="0" y="128588"/>
                      <a:pt x="0" y="87630"/>
                    </a:cubicBezTo>
                    <a:lnTo>
                      <a:pt x="0" y="74295"/>
                    </a:lnTo>
                    <a:cubicBezTo>
                      <a:pt x="0" y="33338"/>
                      <a:pt x="33338" y="0"/>
                      <a:pt x="74295" y="0"/>
                    </a:cubicBezTo>
                    <a:lnTo>
                      <a:pt x="74295" y="0"/>
                    </a:lnTo>
                    <a:cubicBezTo>
                      <a:pt x="115253" y="0"/>
                      <a:pt x="148590" y="33338"/>
                      <a:pt x="148590" y="74295"/>
                    </a:cubicBezTo>
                    <a:lnTo>
                      <a:pt x="148590" y="87630"/>
                    </a:lnTo>
                    <a:cubicBezTo>
                      <a:pt x="148590" y="127635"/>
                      <a:pt x="115253" y="161925"/>
                      <a:pt x="74295" y="161925"/>
                    </a:cubicBezTo>
                    <a:close/>
                  </a:path>
                </a:pathLst>
              </a:custGeom>
              <a:solidFill>
                <a:srgbClr val="B58BF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0" name="Google Shape;1620;p44"/>
              <p:cNvSpPr/>
              <p:nvPr/>
            </p:nvSpPr>
            <p:spPr>
              <a:xfrm>
                <a:off x="10371505" y="5168865"/>
                <a:ext cx="142875" cy="161925"/>
              </a:xfrm>
              <a:custGeom>
                <a:rect b="b" l="l" r="r" t="t"/>
                <a:pathLst>
                  <a:path extrusionOk="0" h="161925" w="142875">
                    <a:moveTo>
                      <a:pt x="74295" y="161925"/>
                    </a:moveTo>
                    <a:lnTo>
                      <a:pt x="74295" y="161925"/>
                    </a:lnTo>
                    <a:cubicBezTo>
                      <a:pt x="33338" y="161925"/>
                      <a:pt x="0" y="128588"/>
                      <a:pt x="0" y="87630"/>
                    </a:cubicBezTo>
                    <a:lnTo>
                      <a:pt x="0" y="74295"/>
                    </a:lnTo>
                    <a:cubicBezTo>
                      <a:pt x="0" y="33338"/>
                      <a:pt x="33338" y="0"/>
                      <a:pt x="74295" y="0"/>
                    </a:cubicBezTo>
                    <a:lnTo>
                      <a:pt x="74295" y="0"/>
                    </a:lnTo>
                    <a:cubicBezTo>
                      <a:pt x="115253" y="0"/>
                      <a:pt x="148590" y="33338"/>
                      <a:pt x="148590" y="74295"/>
                    </a:cubicBezTo>
                    <a:lnTo>
                      <a:pt x="148590" y="87630"/>
                    </a:lnTo>
                    <a:cubicBezTo>
                      <a:pt x="148590" y="127635"/>
                      <a:pt x="115253" y="161925"/>
                      <a:pt x="74295" y="161925"/>
                    </a:cubicBezTo>
                    <a:close/>
                  </a:path>
                </a:pathLst>
              </a:custGeom>
              <a:solidFill>
                <a:srgbClr val="B58BF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21" name="Google Shape;1621;p44"/>
            <p:cNvGrpSpPr/>
            <p:nvPr/>
          </p:nvGrpSpPr>
          <p:grpSpPr>
            <a:xfrm>
              <a:off x="2259384" y="1300390"/>
              <a:ext cx="986880" cy="1479604"/>
              <a:chOff x="5743383" y="-116002"/>
              <a:chExt cx="1110310" cy="1664659"/>
            </a:xfrm>
          </p:grpSpPr>
          <p:grpSp>
            <p:nvGrpSpPr>
              <p:cNvPr id="1622" name="Google Shape;1622;p44"/>
              <p:cNvGrpSpPr/>
              <p:nvPr/>
            </p:nvGrpSpPr>
            <p:grpSpPr>
              <a:xfrm rot="316524">
                <a:off x="5789259" y="513959"/>
                <a:ext cx="423031" cy="1017405"/>
                <a:chOff x="5855038" y="339273"/>
                <a:chExt cx="423031" cy="1017405"/>
              </a:xfrm>
            </p:grpSpPr>
            <p:sp>
              <p:nvSpPr>
                <p:cNvPr id="1623" name="Google Shape;1623;p44"/>
                <p:cNvSpPr/>
                <p:nvPr/>
              </p:nvSpPr>
              <p:spPr>
                <a:xfrm>
                  <a:off x="5855038" y="339273"/>
                  <a:ext cx="423031" cy="1017405"/>
                </a:xfrm>
                <a:custGeom>
                  <a:rect b="b" l="l" r="r" t="t"/>
                  <a:pathLst>
                    <a:path extrusionOk="0" h="4158005" w="1728874">
                      <a:moveTo>
                        <a:pt x="843779" y="27903"/>
                      </a:moveTo>
                      <a:cubicBezTo>
                        <a:pt x="997424" y="-5055"/>
                        <a:pt x="1229587" y="-9901"/>
                        <a:pt x="1355604" y="19180"/>
                      </a:cubicBezTo>
                      <a:cubicBezTo>
                        <a:pt x="1481621" y="48261"/>
                        <a:pt x="1547538" y="103514"/>
                        <a:pt x="1599884" y="202389"/>
                      </a:cubicBezTo>
                      <a:cubicBezTo>
                        <a:pt x="1646414" y="286725"/>
                        <a:pt x="1666769" y="382691"/>
                        <a:pt x="1687127" y="475750"/>
                      </a:cubicBezTo>
                      <a:cubicBezTo>
                        <a:pt x="1722024" y="656052"/>
                        <a:pt x="1736563" y="839264"/>
                        <a:pt x="1724931" y="1022472"/>
                      </a:cubicBezTo>
                      <a:cubicBezTo>
                        <a:pt x="1719114" y="1159154"/>
                        <a:pt x="1698759" y="1292927"/>
                        <a:pt x="1658046" y="1423790"/>
                      </a:cubicBezTo>
                      <a:cubicBezTo>
                        <a:pt x="1619271" y="1556593"/>
                        <a:pt x="1520395" y="1752405"/>
                        <a:pt x="1492283" y="1819291"/>
                      </a:cubicBezTo>
                      <a:cubicBezTo>
                        <a:pt x="1492283" y="1822200"/>
                        <a:pt x="1489376" y="1822200"/>
                        <a:pt x="1489376" y="1825107"/>
                      </a:cubicBezTo>
                      <a:cubicBezTo>
                        <a:pt x="1425398" y="2002502"/>
                        <a:pt x="1369484" y="2212871"/>
                        <a:pt x="1352036" y="2401899"/>
                      </a:cubicBezTo>
                      <a:lnTo>
                        <a:pt x="1361276" y="2791078"/>
                      </a:lnTo>
                      <a:lnTo>
                        <a:pt x="1364327" y="2787688"/>
                      </a:lnTo>
                      <a:cubicBezTo>
                        <a:pt x="1378869" y="2938909"/>
                        <a:pt x="1373052" y="3090130"/>
                        <a:pt x="1375959" y="3238442"/>
                      </a:cubicBezTo>
                      <a:cubicBezTo>
                        <a:pt x="1375959" y="3412928"/>
                        <a:pt x="1435760" y="3602384"/>
                        <a:pt x="1378869" y="3764809"/>
                      </a:cubicBezTo>
                      <a:cubicBezTo>
                        <a:pt x="1290492" y="4017127"/>
                        <a:pt x="1095192" y="4139495"/>
                        <a:pt x="900020" y="4154822"/>
                      </a:cubicBezTo>
                      <a:cubicBezTo>
                        <a:pt x="716172" y="4169260"/>
                        <a:pt x="448479" y="4133239"/>
                        <a:pt x="316480" y="4074053"/>
                      </a:cubicBezTo>
                      <a:cubicBezTo>
                        <a:pt x="184482" y="4014867"/>
                        <a:pt x="122571" y="3904397"/>
                        <a:pt x="108029" y="3799706"/>
                      </a:cubicBezTo>
                      <a:cubicBezTo>
                        <a:pt x="80887" y="3634429"/>
                        <a:pt x="100760" y="3252499"/>
                        <a:pt x="99306" y="3055233"/>
                      </a:cubicBezTo>
                      <a:cubicBezTo>
                        <a:pt x="102213" y="2909828"/>
                        <a:pt x="105122" y="2761514"/>
                        <a:pt x="99306" y="2616109"/>
                      </a:cubicBezTo>
                      <a:cubicBezTo>
                        <a:pt x="93490" y="2435807"/>
                        <a:pt x="81858" y="2258415"/>
                        <a:pt x="55683" y="2081019"/>
                      </a:cubicBezTo>
                      <a:cubicBezTo>
                        <a:pt x="39204" y="1865336"/>
                        <a:pt x="-4810" y="1539979"/>
                        <a:pt x="431" y="1322008"/>
                      </a:cubicBezTo>
                      <a:cubicBezTo>
                        <a:pt x="11335" y="1136615"/>
                        <a:pt x="38599" y="952860"/>
                        <a:pt x="87128" y="773195"/>
                      </a:cubicBezTo>
                      <a:cubicBezTo>
                        <a:pt x="130237" y="560614"/>
                        <a:pt x="263879" y="402352"/>
                        <a:pt x="433736" y="216931"/>
                      </a:cubicBezTo>
                      <a:cubicBezTo>
                        <a:pt x="558785" y="129688"/>
                        <a:pt x="692558" y="62800"/>
                        <a:pt x="843779" y="27903"/>
                      </a:cubicBezTo>
                      <a:close/>
                    </a:path>
                  </a:pathLst>
                </a:custGeom>
                <a:solidFill>
                  <a:srgbClr val="10A0C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4" name="Google Shape;1624;p44"/>
                <p:cNvSpPr/>
                <p:nvPr/>
              </p:nvSpPr>
              <p:spPr>
                <a:xfrm>
                  <a:off x="5887913" y="472029"/>
                  <a:ext cx="370016" cy="583487"/>
                </a:xfrm>
                <a:custGeom>
                  <a:rect b="b" l="l" r="r" t="t"/>
                  <a:pathLst>
                    <a:path extrusionOk="0" h="781050" w="495300">
                      <a:moveTo>
                        <a:pt x="400769" y="708331"/>
                      </a:moveTo>
                      <a:cubicBezTo>
                        <a:pt x="387434" y="724524"/>
                        <a:pt x="373147" y="740716"/>
                        <a:pt x="359811" y="757861"/>
                      </a:cubicBezTo>
                      <a:cubicBezTo>
                        <a:pt x="349334" y="771196"/>
                        <a:pt x="335999" y="779769"/>
                        <a:pt x="318854" y="782626"/>
                      </a:cubicBezTo>
                      <a:cubicBezTo>
                        <a:pt x="312186" y="783579"/>
                        <a:pt x="305519" y="782626"/>
                        <a:pt x="299804" y="778816"/>
                      </a:cubicBezTo>
                      <a:cubicBezTo>
                        <a:pt x="287422" y="769291"/>
                        <a:pt x="277897" y="754051"/>
                        <a:pt x="283611" y="735954"/>
                      </a:cubicBezTo>
                      <a:cubicBezTo>
                        <a:pt x="290279" y="713094"/>
                        <a:pt x="304566" y="694044"/>
                        <a:pt x="319806" y="675946"/>
                      </a:cubicBezTo>
                      <a:cubicBezTo>
                        <a:pt x="345524" y="645466"/>
                        <a:pt x="373147" y="617844"/>
                        <a:pt x="396959" y="586411"/>
                      </a:cubicBezTo>
                      <a:cubicBezTo>
                        <a:pt x="399816" y="582601"/>
                        <a:pt x="401722" y="578791"/>
                        <a:pt x="404579" y="574981"/>
                      </a:cubicBezTo>
                      <a:cubicBezTo>
                        <a:pt x="415056" y="560694"/>
                        <a:pt x="422677" y="545454"/>
                        <a:pt x="426486" y="528309"/>
                      </a:cubicBezTo>
                      <a:cubicBezTo>
                        <a:pt x="430297" y="508306"/>
                        <a:pt x="434106" y="489256"/>
                        <a:pt x="436011" y="469254"/>
                      </a:cubicBezTo>
                      <a:cubicBezTo>
                        <a:pt x="438869" y="443536"/>
                        <a:pt x="441727" y="418771"/>
                        <a:pt x="444584" y="393054"/>
                      </a:cubicBezTo>
                      <a:cubicBezTo>
                        <a:pt x="449347" y="376861"/>
                        <a:pt x="443631" y="361621"/>
                        <a:pt x="439822" y="346381"/>
                      </a:cubicBezTo>
                      <a:cubicBezTo>
                        <a:pt x="418866" y="263514"/>
                        <a:pt x="386481" y="185409"/>
                        <a:pt x="338856" y="114924"/>
                      </a:cubicBezTo>
                      <a:cubicBezTo>
                        <a:pt x="331236" y="104446"/>
                        <a:pt x="331236" y="104446"/>
                        <a:pt x="319806" y="111114"/>
                      </a:cubicBezTo>
                      <a:cubicBezTo>
                        <a:pt x="240749" y="159691"/>
                        <a:pt x="169311" y="216841"/>
                        <a:pt x="109304" y="287326"/>
                      </a:cubicBezTo>
                      <a:cubicBezTo>
                        <a:pt x="75014" y="328284"/>
                        <a:pt x="47391" y="372099"/>
                        <a:pt x="29294" y="421629"/>
                      </a:cubicBezTo>
                      <a:cubicBezTo>
                        <a:pt x="28341" y="424486"/>
                        <a:pt x="27389" y="426391"/>
                        <a:pt x="27389" y="429249"/>
                      </a:cubicBezTo>
                      <a:cubicBezTo>
                        <a:pt x="29294" y="463539"/>
                        <a:pt x="31199" y="496876"/>
                        <a:pt x="36914" y="531166"/>
                      </a:cubicBezTo>
                      <a:cubicBezTo>
                        <a:pt x="40724" y="552121"/>
                        <a:pt x="47391" y="572124"/>
                        <a:pt x="60726" y="590221"/>
                      </a:cubicBezTo>
                      <a:cubicBezTo>
                        <a:pt x="81681" y="620701"/>
                        <a:pt x="96921" y="654039"/>
                        <a:pt x="105494" y="690234"/>
                      </a:cubicBezTo>
                      <a:cubicBezTo>
                        <a:pt x="108351" y="701664"/>
                        <a:pt x="108351" y="713094"/>
                        <a:pt x="105494" y="723571"/>
                      </a:cubicBezTo>
                      <a:cubicBezTo>
                        <a:pt x="101684" y="738811"/>
                        <a:pt x="84539" y="745479"/>
                        <a:pt x="71204" y="736906"/>
                      </a:cubicBezTo>
                      <a:cubicBezTo>
                        <a:pt x="63584" y="732144"/>
                        <a:pt x="58821" y="725476"/>
                        <a:pt x="54059" y="718809"/>
                      </a:cubicBezTo>
                      <a:cubicBezTo>
                        <a:pt x="40724" y="695949"/>
                        <a:pt x="32151" y="670231"/>
                        <a:pt x="26436" y="644514"/>
                      </a:cubicBezTo>
                      <a:cubicBezTo>
                        <a:pt x="20721" y="616891"/>
                        <a:pt x="15006" y="589269"/>
                        <a:pt x="12149" y="561646"/>
                      </a:cubicBezTo>
                      <a:cubicBezTo>
                        <a:pt x="8339" y="527356"/>
                        <a:pt x="6434" y="492114"/>
                        <a:pt x="7386" y="456871"/>
                      </a:cubicBezTo>
                      <a:cubicBezTo>
                        <a:pt x="8339" y="421629"/>
                        <a:pt x="11196" y="387339"/>
                        <a:pt x="16911" y="353049"/>
                      </a:cubicBezTo>
                      <a:cubicBezTo>
                        <a:pt x="25484" y="307329"/>
                        <a:pt x="36914" y="262561"/>
                        <a:pt x="64536" y="224461"/>
                      </a:cubicBezTo>
                      <a:cubicBezTo>
                        <a:pt x="86444" y="194934"/>
                        <a:pt x="111209" y="168264"/>
                        <a:pt x="137879" y="142546"/>
                      </a:cubicBezTo>
                      <a:cubicBezTo>
                        <a:pt x="179789" y="100636"/>
                        <a:pt x="225509" y="62536"/>
                        <a:pt x="277897" y="33961"/>
                      </a:cubicBezTo>
                      <a:cubicBezTo>
                        <a:pt x="296947" y="23484"/>
                        <a:pt x="316949" y="13959"/>
                        <a:pt x="338856" y="8244"/>
                      </a:cubicBezTo>
                      <a:cubicBezTo>
                        <a:pt x="342666" y="7291"/>
                        <a:pt x="345524" y="6339"/>
                        <a:pt x="349334" y="8244"/>
                      </a:cubicBezTo>
                      <a:cubicBezTo>
                        <a:pt x="393149" y="29199"/>
                        <a:pt x="424581" y="63489"/>
                        <a:pt x="449347" y="105399"/>
                      </a:cubicBezTo>
                      <a:cubicBezTo>
                        <a:pt x="471254" y="143499"/>
                        <a:pt x="484589" y="185409"/>
                        <a:pt x="491256" y="229224"/>
                      </a:cubicBezTo>
                      <a:cubicBezTo>
                        <a:pt x="493161" y="242559"/>
                        <a:pt x="495066" y="255894"/>
                        <a:pt x="496019" y="270181"/>
                      </a:cubicBezTo>
                      <a:cubicBezTo>
                        <a:pt x="497924" y="292089"/>
                        <a:pt x="497924" y="314949"/>
                        <a:pt x="496972" y="336856"/>
                      </a:cubicBezTo>
                      <a:cubicBezTo>
                        <a:pt x="495066" y="381624"/>
                        <a:pt x="490304" y="426391"/>
                        <a:pt x="481731" y="471159"/>
                      </a:cubicBezTo>
                      <a:cubicBezTo>
                        <a:pt x="471254" y="522594"/>
                        <a:pt x="458872" y="574029"/>
                        <a:pt x="444584" y="624511"/>
                      </a:cubicBezTo>
                      <a:cubicBezTo>
                        <a:pt x="435059" y="654039"/>
                        <a:pt x="421724" y="683566"/>
                        <a:pt x="400769" y="70833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25" name="Google Shape;1625;p44"/>
              <p:cNvGrpSpPr/>
              <p:nvPr/>
            </p:nvGrpSpPr>
            <p:grpSpPr>
              <a:xfrm rot="-862858">
                <a:off x="6310944" y="-79408"/>
                <a:ext cx="423031" cy="1017405"/>
                <a:chOff x="6310944" y="-79408"/>
                <a:chExt cx="423031" cy="1017405"/>
              </a:xfrm>
            </p:grpSpPr>
            <p:sp>
              <p:nvSpPr>
                <p:cNvPr id="1626" name="Google Shape;1626;p44"/>
                <p:cNvSpPr/>
                <p:nvPr/>
              </p:nvSpPr>
              <p:spPr>
                <a:xfrm flipH="1">
                  <a:off x="6310944" y="-79408"/>
                  <a:ext cx="423031" cy="1017405"/>
                </a:xfrm>
                <a:custGeom>
                  <a:rect b="b" l="l" r="r" t="t"/>
                  <a:pathLst>
                    <a:path extrusionOk="0" h="4158005" w="1728874">
                      <a:moveTo>
                        <a:pt x="843779" y="27903"/>
                      </a:moveTo>
                      <a:cubicBezTo>
                        <a:pt x="997424" y="-5055"/>
                        <a:pt x="1229587" y="-9901"/>
                        <a:pt x="1355604" y="19180"/>
                      </a:cubicBezTo>
                      <a:cubicBezTo>
                        <a:pt x="1481621" y="48261"/>
                        <a:pt x="1547538" y="103514"/>
                        <a:pt x="1599884" y="202389"/>
                      </a:cubicBezTo>
                      <a:cubicBezTo>
                        <a:pt x="1646414" y="286725"/>
                        <a:pt x="1666769" y="382691"/>
                        <a:pt x="1687127" y="475750"/>
                      </a:cubicBezTo>
                      <a:cubicBezTo>
                        <a:pt x="1722024" y="656052"/>
                        <a:pt x="1736563" y="839264"/>
                        <a:pt x="1724931" y="1022472"/>
                      </a:cubicBezTo>
                      <a:cubicBezTo>
                        <a:pt x="1719114" y="1159154"/>
                        <a:pt x="1698759" y="1292927"/>
                        <a:pt x="1658046" y="1423790"/>
                      </a:cubicBezTo>
                      <a:cubicBezTo>
                        <a:pt x="1619271" y="1556593"/>
                        <a:pt x="1520395" y="1752405"/>
                        <a:pt x="1492283" y="1819291"/>
                      </a:cubicBezTo>
                      <a:cubicBezTo>
                        <a:pt x="1492283" y="1822200"/>
                        <a:pt x="1489376" y="1822200"/>
                        <a:pt x="1489376" y="1825107"/>
                      </a:cubicBezTo>
                      <a:cubicBezTo>
                        <a:pt x="1425398" y="2002502"/>
                        <a:pt x="1369484" y="2212871"/>
                        <a:pt x="1352036" y="2401899"/>
                      </a:cubicBezTo>
                      <a:lnTo>
                        <a:pt x="1361276" y="2791078"/>
                      </a:lnTo>
                      <a:lnTo>
                        <a:pt x="1364327" y="2787688"/>
                      </a:lnTo>
                      <a:cubicBezTo>
                        <a:pt x="1378869" y="2938909"/>
                        <a:pt x="1373052" y="3090130"/>
                        <a:pt x="1375959" y="3238442"/>
                      </a:cubicBezTo>
                      <a:cubicBezTo>
                        <a:pt x="1375959" y="3412928"/>
                        <a:pt x="1435760" y="3602384"/>
                        <a:pt x="1378869" y="3764809"/>
                      </a:cubicBezTo>
                      <a:cubicBezTo>
                        <a:pt x="1290492" y="4017127"/>
                        <a:pt x="1095192" y="4139495"/>
                        <a:pt x="900020" y="4154822"/>
                      </a:cubicBezTo>
                      <a:cubicBezTo>
                        <a:pt x="716172" y="4169260"/>
                        <a:pt x="448479" y="4133239"/>
                        <a:pt x="316480" y="4074053"/>
                      </a:cubicBezTo>
                      <a:cubicBezTo>
                        <a:pt x="184482" y="4014867"/>
                        <a:pt x="122571" y="3904397"/>
                        <a:pt x="108029" y="3799706"/>
                      </a:cubicBezTo>
                      <a:cubicBezTo>
                        <a:pt x="80887" y="3634429"/>
                        <a:pt x="100760" y="3252499"/>
                        <a:pt x="99306" y="3055233"/>
                      </a:cubicBezTo>
                      <a:cubicBezTo>
                        <a:pt x="102213" y="2909828"/>
                        <a:pt x="105122" y="2761514"/>
                        <a:pt x="99306" y="2616109"/>
                      </a:cubicBezTo>
                      <a:cubicBezTo>
                        <a:pt x="93490" y="2435807"/>
                        <a:pt x="81858" y="2258415"/>
                        <a:pt x="55683" y="2081019"/>
                      </a:cubicBezTo>
                      <a:cubicBezTo>
                        <a:pt x="39204" y="1865336"/>
                        <a:pt x="-4810" y="1539979"/>
                        <a:pt x="431" y="1322008"/>
                      </a:cubicBezTo>
                      <a:cubicBezTo>
                        <a:pt x="11335" y="1136615"/>
                        <a:pt x="38599" y="952860"/>
                        <a:pt x="87128" y="773195"/>
                      </a:cubicBezTo>
                      <a:cubicBezTo>
                        <a:pt x="130237" y="560614"/>
                        <a:pt x="263879" y="402352"/>
                        <a:pt x="433736" y="216931"/>
                      </a:cubicBezTo>
                      <a:cubicBezTo>
                        <a:pt x="558785" y="129688"/>
                        <a:pt x="692558" y="62800"/>
                        <a:pt x="843779" y="27903"/>
                      </a:cubicBezTo>
                      <a:close/>
                    </a:path>
                  </a:pathLst>
                </a:custGeom>
                <a:solidFill>
                  <a:srgbClr val="10A0C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7" name="Google Shape;1627;p44"/>
                <p:cNvSpPr/>
                <p:nvPr/>
              </p:nvSpPr>
              <p:spPr>
                <a:xfrm>
                  <a:off x="6320211" y="46587"/>
                  <a:ext cx="370016" cy="590603"/>
                </a:xfrm>
                <a:custGeom>
                  <a:rect b="b" l="l" r="r" t="t"/>
                  <a:pathLst>
                    <a:path extrusionOk="0" h="790575" w="495300">
                      <a:moveTo>
                        <a:pt x="98584" y="576412"/>
                      </a:moveTo>
                      <a:cubicBezTo>
                        <a:pt x="110966" y="596414"/>
                        <a:pt x="126206" y="612607"/>
                        <a:pt x="141446" y="629752"/>
                      </a:cubicBezTo>
                      <a:cubicBezTo>
                        <a:pt x="158591" y="649754"/>
                        <a:pt x="176689" y="667852"/>
                        <a:pt x="192881" y="688807"/>
                      </a:cubicBezTo>
                      <a:cubicBezTo>
                        <a:pt x="203359" y="702142"/>
                        <a:pt x="211931" y="716429"/>
                        <a:pt x="217646" y="732622"/>
                      </a:cubicBezTo>
                      <a:cubicBezTo>
                        <a:pt x="224314" y="749767"/>
                        <a:pt x="218599" y="764054"/>
                        <a:pt x="206216" y="776437"/>
                      </a:cubicBezTo>
                      <a:cubicBezTo>
                        <a:pt x="200501" y="782152"/>
                        <a:pt x="192881" y="785009"/>
                        <a:pt x="184309" y="784057"/>
                      </a:cubicBezTo>
                      <a:cubicBezTo>
                        <a:pt x="170974" y="781199"/>
                        <a:pt x="158591" y="777389"/>
                        <a:pt x="149066" y="765959"/>
                      </a:cubicBezTo>
                      <a:cubicBezTo>
                        <a:pt x="134779" y="748814"/>
                        <a:pt x="120491" y="731669"/>
                        <a:pt x="106204" y="714524"/>
                      </a:cubicBezTo>
                      <a:cubicBezTo>
                        <a:pt x="105251" y="712619"/>
                        <a:pt x="103346" y="711667"/>
                        <a:pt x="102394" y="709762"/>
                      </a:cubicBezTo>
                      <a:cubicBezTo>
                        <a:pt x="78581" y="681187"/>
                        <a:pt x="65246" y="646897"/>
                        <a:pt x="55721" y="611654"/>
                      </a:cubicBezTo>
                      <a:cubicBezTo>
                        <a:pt x="41434" y="556409"/>
                        <a:pt x="26194" y="500212"/>
                        <a:pt x="17621" y="443062"/>
                      </a:cubicBezTo>
                      <a:cubicBezTo>
                        <a:pt x="12859" y="413534"/>
                        <a:pt x="10001" y="383054"/>
                        <a:pt x="8096" y="353527"/>
                      </a:cubicBezTo>
                      <a:cubicBezTo>
                        <a:pt x="7144" y="332572"/>
                        <a:pt x="7144" y="312569"/>
                        <a:pt x="7144" y="291614"/>
                      </a:cubicBezTo>
                      <a:cubicBezTo>
                        <a:pt x="7144" y="284947"/>
                        <a:pt x="8096" y="277327"/>
                        <a:pt x="8096" y="270659"/>
                      </a:cubicBezTo>
                      <a:cubicBezTo>
                        <a:pt x="11906" y="234464"/>
                        <a:pt x="17621" y="199222"/>
                        <a:pt x="29051" y="164932"/>
                      </a:cubicBezTo>
                      <a:cubicBezTo>
                        <a:pt x="45244" y="115402"/>
                        <a:pt x="70961" y="71587"/>
                        <a:pt x="110966" y="37297"/>
                      </a:cubicBezTo>
                      <a:cubicBezTo>
                        <a:pt x="124301" y="25867"/>
                        <a:pt x="138589" y="16342"/>
                        <a:pt x="154781" y="8722"/>
                      </a:cubicBezTo>
                      <a:cubicBezTo>
                        <a:pt x="158591" y="6817"/>
                        <a:pt x="161449" y="6817"/>
                        <a:pt x="165259" y="7769"/>
                      </a:cubicBezTo>
                      <a:cubicBezTo>
                        <a:pt x="202406" y="18247"/>
                        <a:pt x="234791" y="36344"/>
                        <a:pt x="266224" y="57299"/>
                      </a:cubicBezTo>
                      <a:cubicBezTo>
                        <a:pt x="318611" y="92542"/>
                        <a:pt x="363379" y="135404"/>
                        <a:pt x="405289" y="183029"/>
                      </a:cubicBezTo>
                      <a:cubicBezTo>
                        <a:pt x="421481" y="201127"/>
                        <a:pt x="437674" y="218272"/>
                        <a:pt x="450056" y="239227"/>
                      </a:cubicBezTo>
                      <a:cubicBezTo>
                        <a:pt x="469106" y="272564"/>
                        <a:pt x="479584" y="307807"/>
                        <a:pt x="486251" y="344954"/>
                      </a:cubicBezTo>
                      <a:cubicBezTo>
                        <a:pt x="496729" y="403057"/>
                        <a:pt x="499586" y="461159"/>
                        <a:pt x="495776" y="520214"/>
                      </a:cubicBezTo>
                      <a:cubicBezTo>
                        <a:pt x="491966" y="576412"/>
                        <a:pt x="484346" y="632609"/>
                        <a:pt x="465296" y="685949"/>
                      </a:cubicBezTo>
                      <a:cubicBezTo>
                        <a:pt x="459581" y="701189"/>
                        <a:pt x="452914" y="716429"/>
                        <a:pt x="442436" y="727859"/>
                      </a:cubicBezTo>
                      <a:cubicBezTo>
                        <a:pt x="438626" y="732622"/>
                        <a:pt x="432911" y="736432"/>
                        <a:pt x="427196" y="738337"/>
                      </a:cubicBezTo>
                      <a:cubicBezTo>
                        <a:pt x="411956" y="742147"/>
                        <a:pt x="400526" y="733574"/>
                        <a:pt x="397669" y="716429"/>
                      </a:cubicBezTo>
                      <a:cubicBezTo>
                        <a:pt x="395764" y="701189"/>
                        <a:pt x="397669" y="685949"/>
                        <a:pt x="403384" y="671662"/>
                      </a:cubicBezTo>
                      <a:cubicBezTo>
                        <a:pt x="414814" y="639277"/>
                        <a:pt x="429101" y="607844"/>
                        <a:pt x="450056" y="579269"/>
                      </a:cubicBezTo>
                      <a:cubicBezTo>
                        <a:pt x="460534" y="564982"/>
                        <a:pt x="463391" y="547837"/>
                        <a:pt x="467201" y="530692"/>
                      </a:cubicBezTo>
                      <a:cubicBezTo>
                        <a:pt x="473869" y="497354"/>
                        <a:pt x="475774" y="463064"/>
                        <a:pt x="476726" y="428774"/>
                      </a:cubicBezTo>
                      <a:cubicBezTo>
                        <a:pt x="476726" y="425917"/>
                        <a:pt x="475774" y="424012"/>
                        <a:pt x="474821" y="421154"/>
                      </a:cubicBezTo>
                      <a:cubicBezTo>
                        <a:pt x="454819" y="366862"/>
                        <a:pt x="423386" y="320189"/>
                        <a:pt x="386239" y="277327"/>
                      </a:cubicBezTo>
                      <a:cubicBezTo>
                        <a:pt x="327184" y="208747"/>
                        <a:pt x="256699" y="153502"/>
                        <a:pt x="179546" y="107782"/>
                      </a:cubicBezTo>
                      <a:cubicBezTo>
                        <a:pt x="173831" y="103972"/>
                        <a:pt x="171926" y="105877"/>
                        <a:pt x="168116" y="110639"/>
                      </a:cubicBezTo>
                      <a:cubicBezTo>
                        <a:pt x="126206" y="171599"/>
                        <a:pt x="95726" y="238274"/>
                        <a:pt x="74771" y="308759"/>
                      </a:cubicBezTo>
                      <a:cubicBezTo>
                        <a:pt x="68104" y="329714"/>
                        <a:pt x="63341" y="350669"/>
                        <a:pt x="58579" y="372577"/>
                      </a:cubicBezTo>
                      <a:cubicBezTo>
                        <a:pt x="56674" y="379244"/>
                        <a:pt x="58579" y="385912"/>
                        <a:pt x="59531" y="392579"/>
                      </a:cubicBezTo>
                      <a:cubicBezTo>
                        <a:pt x="59531" y="393532"/>
                        <a:pt x="59531" y="395437"/>
                        <a:pt x="59531" y="396389"/>
                      </a:cubicBezTo>
                      <a:cubicBezTo>
                        <a:pt x="63341" y="431632"/>
                        <a:pt x="67151" y="466874"/>
                        <a:pt x="71914" y="502117"/>
                      </a:cubicBezTo>
                      <a:cubicBezTo>
                        <a:pt x="75724" y="529739"/>
                        <a:pt x="82391" y="554504"/>
                        <a:pt x="98584" y="57641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628" name="Google Shape;1628;p44"/>
            <p:cNvSpPr/>
            <p:nvPr/>
          </p:nvSpPr>
          <p:spPr>
            <a:xfrm rot="-861887">
              <a:off x="2094336" y="3642349"/>
              <a:ext cx="845479" cy="847678"/>
            </a:xfrm>
            <a:custGeom>
              <a:rect b="b" l="l" r="r" t="t"/>
              <a:pathLst>
                <a:path extrusionOk="0" h="670376" w="668637">
                  <a:moveTo>
                    <a:pt x="321547" y="56565"/>
                  </a:moveTo>
                  <a:cubicBezTo>
                    <a:pt x="302308" y="57185"/>
                    <a:pt x="270655" y="62150"/>
                    <a:pt x="239003" y="70219"/>
                  </a:cubicBezTo>
                  <a:cubicBezTo>
                    <a:pt x="224728" y="73942"/>
                    <a:pt x="223487" y="78287"/>
                    <a:pt x="232176" y="90079"/>
                  </a:cubicBezTo>
                  <a:cubicBezTo>
                    <a:pt x="283689" y="159590"/>
                    <a:pt x="386094" y="154004"/>
                    <a:pt x="432642" y="79528"/>
                  </a:cubicBezTo>
                  <a:cubicBezTo>
                    <a:pt x="440710" y="66495"/>
                    <a:pt x="433262" y="64633"/>
                    <a:pt x="423953" y="62771"/>
                  </a:cubicBezTo>
                  <a:cubicBezTo>
                    <a:pt x="394782" y="57806"/>
                    <a:pt x="364992" y="53461"/>
                    <a:pt x="321547" y="56565"/>
                  </a:cubicBezTo>
                  <a:close/>
                  <a:moveTo>
                    <a:pt x="382215" y="1639"/>
                  </a:moveTo>
                  <a:cubicBezTo>
                    <a:pt x="409058" y="3966"/>
                    <a:pt x="435746" y="8466"/>
                    <a:pt x="462433" y="13120"/>
                  </a:cubicBezTo>
                  <a:cubicBezTo>
                    <a:pt x="519531" y="23051"/>
                    <a:pt x="576630" y="31740"/>
                    <a:pt x="633728" y="39808"/>
                  </a:cubicBezTo>
                  <a:cubicBezTo>
                    <a:pt x="653589" y="42291"/>
                    <a:pt x="662278" y="49738"/>
                    <a:pt x="662278" y="71460"/>
                  </a:cubicBezTo>
                  <a:cubicBezTo>
                    <a:pt x="662898" y="123594"/>
                    <a:pt x="666002" y="175727"/>
                    <a:pt x="668485" y="227241"/>
                  </a:cubicBezTo>
                  <a:cubicBezTo>
                    <a:pt x="669726" y="244618"/>
                    <a:pt x="663519" y="252686"/>
                    <a:pt x="645521" y="253307"/>
                  </a:cubicBezTo>
                  <a:cubicBezTo>
                    <a:pt x="620695" y="253928"/>
                    <a:pt x="595870" y="256410"/>
                    <a:pt x="571044" y="256410"/>
                  </a:cubicBezTo>
                  <a:cubicBezTo>
                    <a:pt x="557390" y="256410"/>
                    <a:pt x="552425" y="259514"/>
                    <a:pt x="553045" y="275029"/>
                  </a:cubicBezTo>
                  <a:cubicBezTo>
                    <a:pt x="558011" y="389227"/>
                    <a:pt x="561735" y="503424"/>
                    <a:pt x="565458" y="617621"/>
                  </a:cubicBezTo>
                  <a:cubicBezTo>
                    <a:pt x="566700" y="654859"/>
                    <a:pt x="566700" y="654239"/>
                    <a:pt x="529462" y="656101"/>
                  </a:cubicBezTo>
                  <a:cubicBezTo>
                    <a:pt x="470501" y="659204"/>
                    <a:pt x="229693" y="670376"/>
                    <a:pt x="170112" y="670376"/>
                  </a:cubicBezTo>
                  <a:cubicBezTo>
                    <a:pt x="140321" y="670376"/>
                    <a:pt x="140321" y="670376"/>
                    <a:pt x="138460" y="639964"/>
                  </a:cubicBezTo>
                  <a:cubicBezTo>
                    <a:pt x="135356" y="575418"/>
                    <a:pt x="125426" y="343920"/>
                    <a:pt x="124805" y="293028"/>
                  </a:cubicBezTo>
                  <a:cubicBezTo>
                    <a:pt x="124805" y="276271"/>
                    <a:pt x="118599" y="273788"/>
                    <a:pt x="103704" y="275029"/>
                  </a:cubicBezTo>
                  <a:cubicBezTo>
                    <a:pt x="78879" y="276892"/>
                    <a:pt x="54053" y="276892"/>
                    <a:pt x="29228" y="278133"/>
                  </a:cubicBezTo>
                  <a:cubicBezTo>
                    <a:pt x="13711" y="278753"/>
                    <a:pt x="6264" y="273168"/>
                    <a:pt x="5643" y="257031"/>
                  </a:cubicBezTo>
                  <a:cubicBezTo>
                    <a:pt x="4402" y="200553"/>
                    <a:pt x="2540" y="144075"/>
                    <a:pt x="57" y="87597"/>
                  </a:cubicBezTo>
                  <a:cubicBezTo>
                    <a:pt x="-563" y="75184"/>
                    <a:pt x="3781" y="68978"/>
                    <a:pt x="16194" y="66495"/>
                  </a:cubicBezTo>
                  <a:cubicBezTo>
                    <a:pt x="111772" y="47256"/>
                    <a:pt x="204247" y="16844"/>
                    <a:pt x="301067" y="3190"/>
                  </a:cubicBezTo>
                  <a:cubicBezTo>
                    <a:pt x="328375" y="-844"/>
                    <a:pt x="355373" y="-689"/>
                    <a:pt x="382215" y="1639"/>
                  </a:cubicBezTo>
                  <a:close/>
                </a:path>
              </a:pathLst>
            </a:custGeom>
            <a:solidFill>
              <a:srgbClr val="FE57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9" name="Google Shape;1629;p44"/>
            <p:cNvSpPr/>
            <p:nvPr/>
          </p:nvSpPr>
          <p:spPr>
            <a:xfrm>
              <a:off x="625089" y="1940565"/>
              <a:ext cx="5065594" cy="3474878"/>
            </a:xfrm>
            <a:custGeom>
              <a:rect b="b" l="l" r="r" t="t"/>
              <a:pathLst>
                <a:path extrusionOk="0" h="3474878" w="5065594">
                  <a:moveTo>
                    <a:pt x="3246497" y="857713"/>
                  </a:moveTo>
                  <a:lnTo>
                    <a:pt x="3245831" y="857723"/>
                  </a:lnTo>
                  <a:lnTo>
                    <a:pt x="3202826" y="857723"/>
                  </a:lnTo>
                  <a:lnTo>
                    <a:pt x="3202826" y="858405"/>
                  </a:lnTo>
                  <a:lnTo>
                    <a:pt x="3245831" y="857723"/>
                  </a:lnTo>
                  <a:lnTo>
                    <a:pt x="3247333" y="857723"/>
                  </a:lnTo>
                  <a:lnTo>
                    <a:pt x="3268295" y="857988"/>
                  </a:lnTo>
                  <a:lnTo>
                    <a:pt x="3193173" y="873433"/>
                  </a:lnTo>
                  <a:cubicBezTo>
                    <a:pt x="3130620" y="901533"/>
                    <a:pt x="3106097" y="972164"/>
                    <a:pt x="3087704" y="1133608"/>
                  </a:cubicBezTo>
                  <a:cubicBezTo>
                    <a:pt x="3038659" y="1519165"/>
                    <a:pt x="2993699" y="2070933"/>
                    <a:pt x="2944653" y="2456490"/>
                  </a:cubicBezTo>
                  <a:cubicBezTo>
                    <a:pt x="2928304" y="2543001"/>
                    <a:pt x="2984163" y="2567524"/>
                    <a:pt x="3061819" y="2579787"/>
                  </a:cubicBezTo>
                  <a:cubicBezTo>
                    <a:pt x="3364951" y="2629514"/>
                    <a:pt x="3364951" y="2633601"/>
                    <a:pt x="3434433" y="2333875"/>
                  </a:cubicBezTo>
                  <a:cubicBezTo>
                    <a:pt x="3525032" y="1944231"/>
                    <a:pt x="3610862" y="1380201"/>
                    <a:pt x="3708955" y="990557"/>
                  </a:cubicBezTo>
                  <a:cubicBezTo>
                    <a:pt x="3733477" y="883609"/>
                    <a:pt x="3713042" y="850911"/>
                    <a:pt x="3606776" y="863173"/>
                  </a:cubicBezTo>
                  <a:cubicBezTo>
                    <a:pt x="3549555" y="867260"/>
                    <a:pt x="3492335" y="863173"/>
                    <a:pt x="3435114" y="863173"/>
                  </a:cubicBezTo>
                  <a:cubicBezTo>
                    <a:pt x="3400032" y="861129"/>
                    <a:pt x="3352178" y="859426"/>
                    <a:pt x="3307986" y="858490"/>
                  </a:cubicBezTo>
                  <a:lnTo>
                    <a:pt x="3268295" y="857988"/>
                  </a:lnTo>
                  <a:lnTo>
                    <a:pt x="3269584" y="857723"/>
                  </a:lnTo>
                  <a:lnTo>
                    <a:pt x="3247333" y="857723"/>
                  </a:lnTo>
                  <a:close/>
                  <a:moveTo>
                    <a:pt x="2234848" y="846824"/>
                  </a:moveTo>
                  <a:cubicBezTo>
                    <a:pt x="2161278" y="842737"/>
                    <a:pt x="2144929" y="871347"/>
                    <a:pt x="2144929" y="936742"/>
                  </a:cubicBezTo>
                  <a:cubicBezTo>
                    <a:pt x="2149017" y="1149957"/>
                    <a:pt x="2124494" y="2161532"/>
                    <a:pt x="2120406" y="2370659"/>
                  </a:cubicBezTo>
                  <a:cubicBezTo>
                    <a:pt x="2120406" y="2436736"/>
                    <a:pt x="2136756" y="2465345"/>
                    <a:pt x="2214412" y="2477607"/>
                  </a:cubicBezTo>
                  <a:cubicBezTo>
                    <a:pt x="2542067" y="2527334"/>
                    <a:pt x="2596562" y="2531421"/>
                    <a:pt x="2637434" y="2207172"/>
                  </a:cubicBezTo>
                  <a:cubicBezTo>
                    <a:pt x="2686480" y="1842051"/>
                    <a:pt x="2727352" y="1306632"/>
                    <a:pt x="2780485" y="945598"/>
                  </a:cubicBezTo>
                  <a:cubicBezTo>
                    <a:pt x="2792747" y="863173"/>
                    <a:pt x="2772311" y="842737"/>
                    <a:pt x="2694655" y="846824"/>
                  </a:cubicBezTo>
                  <a:cubicBezTo>
                    <a:pt x="2559778" y="850911"/>
                    <a:pt x="2370405" y="850911"/>
                    <a:pt x="2234848" y="846824"/>
                  </a:cubicBezTo>
                  <a:close/>
                  <a:moveTo>
                    <a:pt x="1377903" y="829113"/>
                  </a:moveTo>
                  <a:cubicBezTo>
                    <a:pt x="1262100" y="835244"/>
                    <a:pt x="1263462" y="885653"/>
                    <a:pt x="1278449" y="1089330"/>
                  </a:cubicBezTo>
                  <a:cubicBezTo>
                    <a:pt x="1302972" y="1425160"/>
                    <a:pt x="1335669" y="1936056"/>
                    <a:pt x="1364279" y="2272567"/>
                  </a:cubicBezTo>
                  <a:cubicBezTo>
                    <a:pt x="1368367" y="2309352"/>
                    <a:pt x="1356105" y="2354310"/>
                    <a:pt x="1413325" y="2362485"/>
                  </a:cubicBezTo>
                  <a:cubicBezTo>
                    <a:pt x="1535941" y="2382921"/>
                    <a:pt x="1663325" y="2399269"/>
                    <a:pt x="1785940" y="2415618"/>
                  </a:cubicBezTo>
                  <a:cubicBezTo>
                    <a:pt x="1839073" y="2419705"/>
                    <a:pt x="1826811" y="2374746"/>
                    <a:pt x="1826811" y="2342049"/>
                  </a:cubicBezTo>
                  <a:cubicBezTo>
                    <a:pt x="1830899" y="1919027"/>
                    <a:pt x="1834986" y="1330473"/>
                    <a:pt x="1843160" y="908132"/>
                  </a:cubicBezTo>
                  <a:cubicBezTo>
                    <a:pt x="1843160" y="846824"/>
                    <a:pt x="1822724" y="834563"/>
                    <a:pt x="1769591" y="834563"/>
                  </a:cubicBezTo>
                  <a:cubicBezTo>
                    <a:pt x="1691935" y="834563"/>
                    <a:pt x="1614278" y="834563"/>
                    <a:pt x="1536622" y="834563"/>
                  </a:cubicBezTo>
                  <a:cubicBezTo>
                    <a:pt x="1468502" y="830475"/>
                    <a:pt x="1416732" y="827070"/>
                    <a:pt x="1377903" y="829113"/>
                  </a:cubicBezTo>
                  <a:close/>
                  <a:moveTo>
                    <a:pt x="504507" y="813347"/>
                  </a:moveTo>
                  <a:cubicBezTo>
                    <a:pt x="306191" y="814595"/>
                    <a:pt x="315579" y="846483"/>
                    <a:pt x="365647" y="1101591"/>
                  </a:cubicBezTo>
                  <a:cubicBezTo>
                    <a:pt x="418780" y="1376113"/>
                    <a:pt x="476000" y="1821615"/>
                    <a:pt x="520959" y="2096138"/>
                  </a:cubicBezTo>
                  <a:cubicBezTo>
                    <a:pt x="541395" y="2219434"/>
                    <a:pt x="586354" y="2276654"/>
                    <a:pt x="713056" y="2288916"/>
                  </a:cubicBezTo>
                  <a:cubicBezTo>
                    <a:pt x="1012101" y="2322294"/>
                    <a:pt x="1025725" y="2326381"/>
                    <a:pt x="993028" y="2030742"/>
                  </a:cubicBezTo>
                  <a:cubicBezTo>
                    <a:pt x="964418" y="1731016"/>
                    <a:pt x="931720" y="1261673"/>
                    <a:pt x="915372" y="966034"/>
                  </a:cubicBezTo>
                  <a:cubicBezTo>
                    <a:pt x="907197" y="850911"/>
                    <a:pt x="869050" y="797778"/>
                    <a:pt x="746435" y="814127"/>
                  </a:cubicBezTo>
                  <a:cubicBezTo>
                    <a:pt x="697389" y="822301"/>
                    <a:pt x="648343" y="814127"/>
                    <a:pt x="602703" y="814127"/>
                  </a:cubicBezTo>
                  <a:cubicBezTo>
                    <a:pt x="565407" y="813616"/>
                    <a:pt x="532837" y="813169"/>
                    <a:pt x="504507" y="813347"/>
                  </a:cubicBezTo>
                  <a:close/>
                  <a:moveTo>
                    <a:pt x="4368096" y="1120"/>
                  </a:moveTo>
                  <a:cubicBezTo>
                    <a:pt x="4429830" y="-583"/>
                    <a:pt x="4491648" y="-243"/>
                    <a:pt x="4553638" y="1460"/>
                  </a:cubicBezTo>
                  <a:cubicBezTo>
                    <a:pt x="4677615" y="4185"/>
                    <a:pt x="4800911" y="12360"/>
                    <a:pt x="4924889" y="21215"/>
                  </a:cubicBezTo>
                  <a:cubicBezTo>
                    <a:pt x="5022981" y="29389"/>
                    <a:pt x="5076114" y="111133"/>
                    <a:pt x="5063853" y="209906"/>
                  </a:cubicBezTo>
                  <a:cubicBezTo>
                    <a:pt x="5055678" y="300505"/>
                    <a:pt x="5006632" y="361813"/>
                    <a:pt x="4904453" y="365900"/>
                  </a:cubicBezTo>
                  <a:cubicBezTo>
                    <a:pt x="4826797" y="365900"/>
                    <a:pt x="4640149" y="365900"/>
                    <a:pt x="4562493" y="369987"/>
                  </a:cubicBezTo>
                  <a:cubicBezTo>
                    <a:pt x="4193966" y="374074"/>
                    <a:pt x="4204865" y="305955"/>
                    <a:pt x="4123121" y="666988"/>
                  </a:cubicBezTo>
                  <a:cubicBezTo>
                    <a:pt x="3909907" y="1611807"/>
                    <a:pt x="3678982" y="2511667"/>
                    <a:pt x="3512089" y="3233053"/>
                  </a:cubicBezTo>
                  <a:cubicBezTo>
                    <a:pt x="3467130" y="3429919"/>
                    <a:pt x="3388793" y="3474878"/>
                    <a:pt x="3192609" y="3474878"/>
                  </a:cubicBezTo>
                  <a:cubicBezTo>
                    <a:pt x="2762774" y="3474878"/>
                    <a:pt x="2469178" y="3474878"/>
                    <a:pt x="2035257" y="3474878"/>
                  </a:cubicBezTo>
                  <a:cubicBezTo>
                    <a:pt x="1580900" y="3450355"/>
                    <a:pt x="1126542" y="3487139"/>
                    <a:pt x="672185" y="3462616"/>
                  </a:cubicBezTo>
                  <a:cubicBezTo>
                    <a:pt x="570005" y="3458529"/>
                    <a:pt x="492349" y="3463979"/>
                    <a:pt x="480087" y="3348856"/>
                  </a:cubicBezTo>
                  <a:cubicBezTo>
                    <a:pt x="467826" y="3225560"/>
                    <a:pt x="529134" y="3151991"/>
                    <a:pt x="668097" y="3151991"/>
                  </a:cubicBezTo>
                  <a:cubicBezTo>
                    <a:pt x="1012101" y="3151991"/>
                    <a:pt x="1355424" y="3156077"/>
                    <a:pt x="1699428" y="3160165"/>
                  </a:cubicBezTo>
                  <a:cubicBezTo>
                    <a:pt x="2202831" y="3168340"/>
                    <a:pt x="2569995" y="3168340"/>
                    <a:pt x="3073399" y="3188776"/>
                  </a:cubicBezTo>
                  <a:cubicBezTo>
                    <a:pt x="3220538" y="3192863"/>
                    <a:pt x="3187840" y="3015070"/>
                    <a:pt x="3212363" y="2945588"/>
                  </a:cubicBezTo>
                  <a:cubicBezTo>
                    <a:pt x="3245061" y="2843409"/>
                    <a:pt x="3155143" y="2872019"/>
                    <a:pt x="3106097" y="2863845"/>
                  </a:cubicBezTo>
                  <a:cubicBezTo>
                    <a:pt x="2219180" y="2750086"/>
                    <a:pt x="1459647" y="2634963"/>
                    <a:pt x="553657" y="2519160"/>
                  </a:cubicBezTo>
                  <a:cubicBezTo>
                    <a:pt x="401750" y="2498724"/>
                    <a:pt x="311833" y="2421068"/>
                    <a:pt x="283222" y="2277335"/>
                  </a:cubicBezTo>
                  <a:cubicBezTo>
                    <a:pt x="188536" y="1809354"/>
                    <a:pt x="98618" y="1269847"/>
                    <a:pt x="12787" y="797778"/>
                  </a:cubicBezTo>
                  <a:cubicBezTo>
                    <a:pt x="-36259" y="531431"/>
                    <a:pt x="53659" y="504864"/>
                    <a:pt x="319325" y="509633"/>
                  </a:cubicBezTo>
                  <a:cubicBezTo>
                    <a:pt x="1412645" y="525981"/>
                    <a:pt x="2505282" y="546417"/>
                    <a:pt x="3597920" y="566853"/>
                  </a:cubicBezTo>
                  <a:cubicBezTo>
                    <a:pt x="3880616" y="570940"/>
                    <a:pt x="3880616" y="570940"/>
                    <a:pt x="3950098" y="304592"/>
                  </a:cubicBezTo>
                  <a:cubicBezTo>
                    <a:pt x="3962360" y="263040"/>
                    <a:pt x="3974621" y="222168"/>
                    <a:pt x="3986882" y="181296"/>
                  </a:cubicBezTo>
                  <a:cubicBezTo>
                    <a:pt x="4015493" y="82522"/>
                    <a:pt x="4080887" y="21215"/>
                    <a:pt x="4183066" y="13040"/>
                  </a:cubicBezTo>
                  <a:cubicBezTo>
                    <a:pt x="4244715" y="6569"/>
                    <a:pt x="4306363" y="2823"/>
                    <a:pt x="4368096" y="112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0" name="Google Shape;1630;p44"/>
            <p:cNvSpPr/>
            <p:nvPr/>
          </p:nvSpPr>
          <p:spPr>
            <a:xfrm>
              <a:off x="3054485" y="5493049"/>
              <a:ext cx="739302" cy="739302"/>
            </a:xfrm>
            <a:prstGeom prst="donut">
              <a:avLst>
                <a:gd fmla="val 25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1" name="Google Shape;1631;p44"/>
            <p:cNvSpPr/>
            <p:nvPr/>
          </p:nvSpPr>
          <p:spPr>
            <a:xfrm>
              <a:off x="1323643" y="5493049"/>
              <a:ext cx="739302" cy="739302"/>
            </a:xfrm>
            <a:prstGeom prst="donut">
              <a:avLst>
                <a:gd fmla="val 25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32" name="Google Shape;1632;p44"/>
            <p:cNvGrpSpPr/>
            <p:nvPr/>
          </p:nvGrpSpPr>
          <p:grpSpPr>
            <a:xfrm>
              <a:off x="3647473" y="3518501"/>
              <a:ext cx="423071" cy="866129"/>
              <a:chOff x="7528445" y="2305877"/>
              <a:chExt cx="561155" cy="1148822"/>
            </a:xfrm>
          </p:grpSpPr>
          <p:sp>
            <p:nvSpPr>
              <p:cNvPr id="1633" name="Google Shape;1633;p44"/>
              <p:cNvSpPr/>
              <p:nvPr/>
            </p:nvSpPr>
            <p:spPr>
              <a:xfrm>
                <a:off x="7534623" y="2338366"/>
                <a:ext cx="554977" cy="1116333"/>
              </a:xfrm>
              <a:custGeom>
                <a:rect b="b" l="l" r="r" t="t"/>
                <a:pathLst>
                  <a:path extrusionOk="0" h="580557" w="288620">
                    <a:moveTo>
                      <a:pt x="241208" y="327965"/>
                    </a:moveTo>
                    <a:cubicBezTo>
                      <a:pt x="231588" y="314695"/>
                      <a:pt x="221635" y="301425"/>
                      <a:pt x="214668" y="286496"/>
                    </a:cubicBezTo>
                    <a:cubicBezTo>
                      <a:pt x="204053" y="263274"/>
                      <a:pt x="197418" y="238393"/>
                      <a:pt x="190119" y="214175"/>
                    </a:cubicBezTo>
                    <a:cubicBezTo>
                      <a:pt x="181494" y="186309"/>
                      <a:pt x="174195" y="157778"/>
                      <a:pt x="160925" y="131239"/>
                    </a:cubicBezTo>
                    <a:cubicBezTo>
                      <a:pt x="155286" y="111666"/>
                      <a:pt x="145002" y="95078"/>
                      <a:pt x="128414" y="83467"/>
                    </a:cubicBezTo>
                    <a:cubicBezTo>
                      <a:pt x="115476" y="74510"/>
                      <a:pt x="100879" y="70197"/>
                      <a:pt x="85287" y="69202"/>
                    </a:cubicBezTo>
                    <a:cubicBezTo>
                      <a:pt x="80311" y="68870"/>
                      <a:pt x="79316" y="67211"/>
                      <a:pt x="79316" y="62899"/>
                    </a:cubicBezTo>
                    <a:cubicBezTo>
                      <a:pt x="79647" y="55269"/>
                      <a:pt x="79647" y="47638"/>
                      <a:pt x="78984" y="40008"/>
                    </a:cubicBezTo>
                    <a:cubicBezTo>
                      <a:pt x="77989" y="27734"/>
                      <a:pt x="76662" y="15459"/>
                      <a:pt x="72349" y="3848"/>
                    </a:cubicBezTo>
                    <a:cubicBezTo>
                      <a:pt x="71685" y="2189"/>
                      <a:pt x="72017" y="-797"/>
                      <a:pt x="68036" y="199"/>
                    </a:cubicBezTo>
                    <a:cubicBezTo>
                      <a:pt x="58416" y="2521"/>
                      <a:pt x="56093" y="6170"/>
                      <a:pt x="58747" y="15459"/>
                    </a:cubicBezTo>
                    <a:cubicBezTo>
                      <a:pt x="59742" y="18776"/>
                      <a:pt x="60406" y="22757"/>
                      <a:pt x="61069" y="26407"/>
                    </a:cubicBezTo>
                    <a:cubicBezTo>
                      <a:pt x="63392" y="38681"/>
                      <a:pt x="61733" y="51288"/>
                      <a:pt x="63060" y="63562"/>
                    </a:cubicBezTo>
                    <a:cubicBezTo>
                      <a:pt x="63723" y="70197"/>
                      <a:pt x="62065" y="72188"/>
                      <a:pt x="56425" y="73515"/>
                    </a:cubicBezTo>
                    <a:cubicBezTo>
                      <a:pt x="50785" y="75173"/>
                      <a:pt x="45477" y="77496"/>
                      <a:pt x="40833" y="81145"/>
                    </a:cubicBezTo>
                    <a:cubicBezTo>
                      <a:pt x="15288" y="100718"/>
                      <a:pt x="5999" y="128253"/>
                      <a:pt x="3345" y="159105"/>
                    </a:cubicBezTo>
                    <a:cubicBezTo>
                      <a:pt x="3345" y="159105"/>
                      <a:pt x="3345" y="159105"/>
                      <a:pt x="3345" y="159105"/>
                    </a:cubicBezTo>
                    <a:cubicBezTo>
                      <a:pt x="3345" y="159105"/>
                      <a:pt x="3345" y="159105"/>
                      <a:pt x="3345" y="159105"/>
                    </a:cubicBezTo>
                    <a:cubicBezTo>
                      <a:pt x="1355" y="173702"/>
                      <a:pt x="28" y="188631"/>
                      <a:pt x="28" y="203560"/>
                    </a:cubicBezTo>
                    <a:cubicBezTo>
                      <a:pt x="-304" y="235407"/>
                      <a:pt x="2350" y="267255"/>
                      <a:pt x="5999" y="298771"/>
                    </a:cubicBezTo>
                    <a:cubicBezTo>
                      <a:pt x="9649" y="329955"/>
                      <a:pt x="10976" y="361803"/>
                      <a:pt x="16947" y="392655"/>
                    </a:cubicBezTo>
                    <a:cubicBezTo>
                      <a:pt x="24909" y="433129"/>
                      <a:pt x="35525" y="472938"/>
                      <a:pt x="55762" y="509430"/>
                    </a:cubicBezTo>
                    <a:cubicBezTo>
                      <a:pt x="71354" y="537629"/>
                      <a:pt x="91922" y="561515"/>
                      <a:pt x="123106" y="573458"/>
                    </a:cubicBezTo>
                    <a:cubicBezTo>
                      <a:pt x="157608" y="586728"/>
                      <a:pt x="190783" y="580093"/>
                      <a:pt x="222962" y="565496"/>
                    </a:cubicBezTo>
                    <a:cubicBezTo>
                      <a:pt x="267416" y="545591"/>
                      <a:pt x="289312" y="510426"/>
                      <a:pt x="288980" y="462322"/>
                    </a:cubicBezTo>
                    <a:cubicBezTo>
                      <a:pt x="288648" y="412229"/>
                      <a:pt x="270070" y="368106"/>
                      <a:pt x="241208" y="327965"/>
                    </a:cubicBezTo>
                    <a:close/>
                  </a:path>
                </a:pathLst>
              </a:custGeom>
              <a:solidFill>
                <a:srgbClr val="C9C9C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4" name="Google Shape;1634;p44"/>
              <p:cNvSpPr/>
              <p:nvPr/>
            </p:nvSpPr>
            <p:spPr>
              <a:xfrm>
                <a:off x="7528445" y="2305877"/>
                <a:ext cx="322366" cy="322366"/>
              </a:xfrm>
              <a:custGeom>
                <a:rect b="b" l="l" r="r" t="t"/>
                <a:pathLst>
                  <a:path extrusionOk="0" h="155921" w="155921">
                    <a:moveTo>
                      <a:pt x="157912" y="131239"/>
                    </a:moveTo>
                    <a:cubicBezTo>
                      <a:pt x="141656" y="127589"/>
                      <a:pt x="125400" y="124272"/>
                      <a:pt x="109145" y="120291"/>
                    </a:cubicBezTo>
                    <a:cubicBezTo>
                      <a:pt x="103837" y="118964"/>
                      <a:pt x="101183" y="120623"/>
                      <a:pt x="98197" y="123940"/>
                    </a:cubicBezTo>
                    <a:cubicBezTo>
                      <a:pt x="90899" y="132234"/>
                      <a:pt x="82937" y="140196"/>
                      <a:pt x="75638" y="148490"/>
                    </a:cubicBezTo>
                    <a:cubicBezTo>
                      <a:pt x="72984" y="151475"/>
                      <a:pt x="70662" y="151807"/>
                      <a:pt x="67013" y="150148"/>
                    </a:cubicBezTo>
                    <a:cubicBezTo>
                      <a:pt x="57061" y="145504"/>
                      <a:pt x="46776" y="141191"/>
                      <a:pt x="36824" y="136215"/>
                    </a:cubicBezTo>
                    <a:cubicBezTo>
                      <a:pt x="33506" y="134556"/>
                      <a:pt x="31184" y="134556"/>
                      <a:pt x="27867" y="137210"/>
                    </a:cubicBezTo>
                    <a:cubicBezTo>
                      <a:pt x="18910" y="144509"/>
                      <a:pt x="9289" y="151807"/>
                      <a:pt x="0" y="159105"/>
                    </a:cubicBezTo>
                    <a:cubicBezTo>
                      <a:pt x="2654" y="128253"/>
                      <a:pt x="11943" y="100718"/>
                      <a:pt x="37487" y="81145"/>
                    </a:cubicBezTo>
                    <a:cubicBezTo>
                      <a:pt x="42132" y="77496"/>
                      <a:pt x="47440" y="75173"/>
                      <a:pt x="53080" y="73515"/>
                    </a:cubicBezTo>
                    <a:cubicBezTo>
                      <a:pt x="58388" y="71856"/>
                      <a:pt x="60378" y="69865"/>
                      <a:pt x="59715" y="63562"/>
                    </a:cubicBezTo>
                    <a:cubicBezTo>
                      <a:pt x="58056" y="51288"/>
                      <a:pt x="60046" y="38681"/>
                      <a:pt x="57724" y="26407"/>
                    </a:cubicBezTo>
                    <a:cubicBezTo>
                      <a:pt x="57061" y="22757"/>
                      <a:pt x="56729" y="18776"/>
                      <a:pt x="55734" y="15459"/>
                    </a:cubicBezTo>
                    <a:cubicBezTo>
                      <a:pt x="53411" y="6170"/>
                      <a:pt x="55734" y="2521"/>
                      <a:pt x="65022" y="199"/>
                    </a:cubicBezTo>
                    <a:cubicBezTo>
                      <a:pt x="69003" y="-797"/>
                      <a:pt x="68672" y="2189"/>
                      <a:pt x="69335" y="3848"/>
                    </a:cubicBezTo>
                    <a:cubicBezTo>
                      <a:pt x="73648" y="15459"/>
                      <a:pt x="74975" y="27734"/>
                      <a:pt x="75970" y="40008"/>
                    </a:cubicBezTo>
                    <a:cubicBezTo>
                      <a:pt x="76634" y="47638"/>
                      <a:pt x="76302" y="55269"/>
                      <a:pt x="76302" y="62899"/>
                    </a:cubicBezTo>
                    <a:cubicBezTo>
                      <a:pt x="76302" y="67211"/>
                      <a:pt x="77297" y="68870"/>
                      <a:pt x="82273" y="69202"/>
                    </a:cubicBezTo>
                    <a:cubicBezTo>
                      <a:pt x="97865" y="69865"/>
                      <a:pt x="112794" y="74178"/>
                      <a:pt x="125400" y="83467"/>
                    </a:cubicBezTo>
                    <a:cubicBezTo>
                      <a:pt x="141988" y="95078"/>
                      <a:pt x="151940" y="111666"/>
                      <a:pt x="157912" y="13123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35" name="Google Shape;1635;p44"/>
            <p:cNvGrpSpPr/>
            <p:nvPr/>
          </p:nvGrpSpPr>
          <p:grpSpPr>
            <a:xfrm rot="-896600">
              <a:off x="1730049" y="1289867"/>
              <a:ext cx="528979" cy="750934"/>
              <a:chOff x="3805328" y="4061908"/>
              <a:chExt cx="310118" cy="440241"/>
            </a:xfrm>
          </p:grpSpPr>
          <p:sp>
            <p:nvSpPr>
              <p:cNvPr id="1636" name="Google Shape;1636;p44"/>
              <p:cNvSpPr/>
              <p:nvPr/>
            </p:nvSpPr>
            <p:spPr>
              <a:xfrm>
                <a:off x="3805328" y="4199702"/>
                <a:ext cx="308525" cy="301890"/>
              </a:xfrm>
              <a:custGeom>
                <a:rect b="b" l="l" r="r" t="t"/>
                <a:pathLst>
                  <a:path extrusionOk="0" h="301889" w="308524">
                    <a:moveTo>
                      <a:pt x="309455" y="104725"/>
                    </a:moveTo>
                    <a:cubicBezTo>
                      <a:pt x="301493" y="64916"/>
                      <a:pt x="278270" y="37712"/>
                      <a:pt x="242110" y="20793"/>
                    </a:cubicBezTo>
                    <a:cubicBezTo>
                      <a:pt x="240783" y="18803"/>
                      <a:pt x="238461" y="17476"/>
                      <a:pt x="236138" y="16812"/>
                    </a:cubicBezTo>
                    <a:cubicBezTo>
                      <a:pt x="215238" y="7855"/>
                      <a:pt x="193675" y="1552"/>
                      <a:pt x="170784" y="2215"/>
                    </a:cubicBezTo>
                    <a:cubicBezTo>
                      <a:pt x="161827" y="3874"/>
                      <a:pt x="148225" y="225"/>
                      <a:pt x="143913" y="225"/>
                    </a:cubicBezTo>
                    <a:cubicBezTo>
                      <a:pt x="120027" y="-1102"/>
                      <a:pt x="96805" y="3542"/>
                      <a:pt x="74246" y="11504"/>
                    </a:cubicBezTo>
                    <a:cubicBezTo>
                      <a:pt x="49033" y="20462"/>
                      <a:pt x="29460" y="36385"/>
                      <a:pt x="14863" y="58612"/>
                    </a:cubicBezTo>
                    <a:cubicBezTo>
                      <a:pt x="4247" y="74536"/>
                      <a:pt x="1593" y="92451"/>
                      <a:pt x="598" y="111028"/>
                    </a:cubicBezTo>
                    <a:cubicBezTo>
                      <a:pt x="-1724" y="152497"/>
                      <a:pt x="1925" y="192638"/>
                      <a:pt x="25811" y="228467"/>
                    </a:cubicBezTo>
                    <a:cubicBezTo>
                      <a:pt x="39412" y="248704"/>
                      <a:pt x="54673" y="266286"/>
                      <a:pt x="74577" y="280551"/>
                    </a:cubicBezTo>
                    <a:cubicBezTo>
                      <a:pt x="93819" y="293821"/>
                      <a:pt x="114387" y="302447"/>
                      <a:pt x="137609" y="303774"/>
                    </a:cubicBezTo>
                    <a:cubicBezTo>
                      <a:pt x="147230" y="303774"/>
                      <a:pt x="157183" y="303774"/>
                      <a:pt x="166803" y="303774"/>
                    </a:cubicBezTo>
                    <a:cubicBezTo>
                      <a:pt x="166803" y="303774"/>
                      <a:pt x="166803" y="303442"/>
                      <a:pt x="167135" y="303442"/>
                    </a:cubicBezTo>
                    <a:cubicBezTo>
                      <a:pt x="167135" y="303442"/>
                      <a:pt x="167135" y="303774"/>
                      <a:pt x="166803" y="303774"/>
                    </a:cubicBezTo>
                    <a:cubicBezTo>
                      <a:pt x="168794" y="303774"/>
                      <a:pt x="170452" y="303774"/>
                      <a:pt x="172443" y="303774"/>
                    </a:cubicBezTo>
                    <a:cubicBezTo>
                      <a:pt x="194006" y="302115"/>
                      <a:pt x="214243" y="296807"/>
                      <a:pt x="232157" y="284201"/>
                    </a:cubicBezTo>
                    <a:cubicBezTo>
                      <a:pt x="262678" y="262637"/>
                      <a:pt x="284905" y="234107"/>
                      <a:pt x="300166" y="199937"/>
                    </a:cubicBezTo>
                    <a:cubicBezTo>
                      <a:pt x="307132" y="184013"/>
                      <a:pt x="307796" y="167094"/>
                      <a:pt x="310781" y="150506"/>
                    </a:cubicBezTo>
                    <a:cubicBezTo>
                      <a:pt x="311445" y="136573"/>
                      <a:pt x="309786" y="106384"/>
                      <a:pt x="309455" y="104725"/>
                    </a:cubicBezTo>
                    <a:close/>
                    <a:moveTo>
                      <a:pt x="168462" y="301783"/>
                    </a:moveTo>
                    <a:cubicBezTo>
                      <a:pt x="168130" y="302115"/>
                      <a:pt x="168130" y="302115"/>
                      <a:pt x="168462" y="301783"/>
                    </a:cubicBezTo>
                    <a:cubicBezTo>
                      <a:pt x="168130" y="302115"/>
                      <a:pt x="168130" y="302115"/>
                      <a:pt x="168462" y="30178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7" name="Google Shape;1637;p44"/>
              <p:cNvSpPr/>
              <p:nvPr/>
            </p:nvSpPr>
            <p:spPr>
              <a:xfrm>
                <a:off x="3972795" y="4220164"/>
                <a:ext cx="142651" cy="281985"/>
              </a:xfrm>
              <a:custGeom>
                <a:rect b="b" l="l" r="r" t="t"/>
                <a:pathLst>
                  <a:path extrusionOk="0" h="281985" w="142651">
                    <a:moveTo>
                      <a:pt x="73980" y="0"/>
                    </a:moveTo>
                    <a:cubicBezTo>
                      <a:pt x="110472" y="16919"/>
                      <a:pt x="134026" y="44454"/>
                      <a:pt x="141988" y="84264"/>
                    </a:cubicBezTo>
                    <a:cubicBezTo>
                      <a:pt x="142320" y="85923"/>
                      <a:pt x="143978" y="116112"/>
                      <a:pt x="143978" y="129713"/>
                    </a:cubicBezTo>
                    <a:cubicBezTo>
                      <a:pt x="140993" y="146300"/>
                      <a:pt x="140661" y="163220"/>
                      <a:pt x="133362" y="179143"/>
                    </a:cubicBezTo>
                    <a:cubicBezTo>
                      <a:pt x="118102" y="213313"/>
                      <a:pt x="95875" y="241844"/>
                      <a:pt x="65354" y="263407"/>
                    </a:cubicBezTo>
                    <a:cubicBezTo>
                      <a:pt x="47440" y="276014"/>
                      <a:pt x="27203" y="281322"/>
                      <a:pt x="5640" y="282980"/>
                    </a:cubicBezTo>
                    <a:cubicBezTo>
                      <a:pt x="3649" y="282980"/>
                      <a:pt x="1990" y="282980"/>
                      <a:pt x="0" y="282980"/>
                    </a:cubicBezTo>
                    <a:cubicBezTo>
                      <a:pt x="2986" y="276345"/>
                      <a:pt x="58719" y="220280"/>
                      <a:pt x="72321" y="182461"/>
                    </a:cubicBezTo>
                    <a:cubicBezTo>
                      <a:pt x="85259" y="145637"/>
                      <a:pt x="88908" y="107818"/>
                      <a:pt x="85591" y="69003"/>
                    </a:cubicBezTo>
                    <a:cubicBezTo>
                      <a:pt x="83600" y="45449"/>
                      <a:pt x="78624" y="22891"/>
                      <a:pt x="73980" y="0"/>
                    </a:cubicBezTo>
                    <a:close/>
                  </a:path>
                </a:pathLst>
              </a:custGeom>
              <a:solidFill>
                <a:srgbClr val="CF504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8" name="Google Shape;1638;p44"/>
              <p:cNvSpPr/>
              <p:nvPr/>
            </p:nvSpPr>
            <p:spPr>
              <a:xfrm>
                <a:off x="3885014" y="4061908"/>
                <a:ext cx="185778" cy="182461"/>
              </a:xfrm>
              <a:custGeom>
                <a:rect b="b" l="l" r="r" t="t"/>
                <a:pathLst>
                  <a:path extrusionOk="0" h="182460" w="185778">
                    <a:moveTo>
                      <a:pt x="176358" y="32524"/>
                    </a:moveTo>
                    <a:cubicBezTo>
                      <a:pt x="146500" y="37168"/>
                      <a:pt x="122615" y="51765"/>
                      <a:pt x="105364" y="76646"/>
                    </a:cubicBezTo>
                    <a:cubicBezTo>
                      <a:pt x="102046" y="81291"/>
                      <a:pt x="100056" y="86930"/>
                      <a:pt x="95411" y="90579"/>
                    </a:cubicBezTo>
                    <a:cubicBezTo>
                      <a:pt x="94748" y="86598"/>
                      <a:pt x="94084" y="82618"/>
                      <a:pt x="93089" y="78968"/>
                    </a:cubicBezTo>
                    <a:cubicBezTo>
                      <a:pt x="80151" y="38163"/>
                      <a:pt x="54938" y="9965"/>
                      <a:pt x="11479" y="1671"/>
                    </a:cubicBezTo>
                    <a:cubicBezTo>
                      <a:pt x="-464" y="-1315"/>
                      <a:pt x="-795" y="-1315"/>
                      <a:pt x="532" y="10297"/>
                    </a:cubicBezTo>
                    <a:cubicBezTo>
                      <a:pt x="3849" y="36173"/>
                      <a:pt x="14797" y="58400"/>
                      <a:pt x="35697" y="74656"/>
                    </a:cubicBezTo>
                    <a:cubicBezTo>
                      <a:pt x="50625" y="86267"/>
                      <a:pt x="67876" y="92570"/>
                      <a:pt x="86454" y="95887"/>
                    </a:cubicBezTo>
                    <a:cubicBezTo>
                      <a:pt x="91762" y="96883"/>
                      <a:pt x="93089" y="97878"/>
                      <a:pt x="90435" y="103186"/>
                    </a:cubicBezTo>
                    <a:cubicBezTo>
                      <a:pt x="84464" y="115460"/>
                      <a:pt x="80151" y="128399"/>
                      <a:pt x="76502" y="141669"/>
                    </a:cubicBezTo>
                    <a:cubicBezTo>
                      <a:pt x="74179" y="152616"/>
                      <a:pt x="71857" y="163564"/>
                      <a:pt x="69867" y="174511"/>
                    </a:cubicBezTo>
                    <a:cubicBezTo>
                      <a:pt x="68871" y="179488"/>
                      <a:pt x="69535" y="182473"/>
                      <a:pt x="75838" y="182805"/>
                    </a:cubicBezTo>
                    <a:cubicBezTo>
                      <a:pt x="80814" y="182805"/>
                      <a:pt x="84132" y="183469"/>
                      <a:pt x="85127" y="176834"/>
                    </a:cubicBezTo>
                    <a:cubicBezTo>
                      <a:pt x="86454" y="165223"/>
                      <a:pt x="89108" y="153611"/>
                      <a:pt x="92757" y="142664"/>
                    </a:cubicBezTo>
                    <a:cubicBezTo>
                      <a:pt x="98065" y="122427"/>
                      <a:pt x="106027" y="102854"/>
                      <a:pt x="118302" y="85935"/>
                    </a:cubicBezTo>
                    <a:cubicBezTo>
                      <a:pt x="133894" y="64371"/>
                      <a:pt x="154131" y="50438"/>
                      <a:pt x="181334" y="47784"/>
                    </a:cubicBezTo>
                    <a:cubicBezTo>
                      <a:pt x="184983" y="47452"/>
                      <a:pt x="186310" y="46457"/>
                      <a:pt x="186642" y="42476"/>
                    </a:cubicBezTo>
                    <a:cubicBezTo>
                      <a:pt x="187305" y="33851"/>
                      <a:pt x="184319" y="31197"/>
                      <a:pt x="176358" y="3252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639" name="Google Shape;1639;p44"/>
          <p:cNvGrpSpPr/>
          <p:nvPr/>
        </p:nvGrpSpPr>
        <p:grpSpPr>
          <a:xfrm>
            <a:off x="5100049" y="4072614"/>
            <a:ext cx="1341332" cy="2362962"/>
            <a:chOff x="8361960" y="779589"/>
            <a:chExt cx="3105561" cy="5470923"/>
          </a:xfrm>
        </p:grpSpPr>
        <p:sp>
          <p:nvSpPr>
            <p:cNvPr id="1640" name="Google Shape;1640;p44"/>
            <p:cNvSpPr/>
            <p:nvPr/>
          </p:nvSpPr>
          <p:spPr>
            <a:xfrm>
              <a:off x="8746076" y="779589"/>
              <a:ext cx="2318640" cy="1088185"/>
            </a:xfrm>
            <a:custGeom>
              <a:rect b="b" l="l" r="r" t="t"/>
              <a:pathLst>
                <a:path extrusionOk="0" h="1088185" w="2318640">
                  <a:moveTo>
                    <a:pt x="858103" y="3034"/>
                  </a:moveTo>
                  <a:lnTo>
                    <a:pt x="1159320" y="0"/>
                  </a:lnTo>
                  <a:lnTo>
                    <a:pt x="1460537" y="3034"/>
                  </a:lnTo>
                  <a:cubicBezTo>
                    <a:pt x="1572280" y="7501"/>
                    <a:pt x="1688813" y="16195"/>
                    <a:pt x="1812913" y="31649"/>
                  </a:cubicBezTo>
                  <a:cubicBezTo>
                    <a:pt x="2006913" y="54831"/>
                    <a:pt x="2061087" y="137340"/>
                    <a:pt x="2061087" y="277249"/>
                  </a:cubicBezTo>
                  <a:cubicBezTo>
                    <a:pt x="2073966" y="780742"/>
                    <a:pt x="2179548" y="875755"/>
                    <a:pt x="2318640" y="1088185"/>
                  </a:cubicBezTo>
                  <a:cubicBezTo>
                    <a:pt x="2226779" y="1076668"/>
                    <a:pt x="2140070" y="1054848"/>
                    <a:pt x="2043057" y="1053634"/>
                  </a:cubicBezTo>
                  <a:lnTo>
                    <a:pt x="1197897" y="1053634"/>
                  </a:lnTo>
                  <a:lnTo>
                    <a:pt x="1120743" y="1053634"/>
                  </a:lnTo>
                  <a:lnTo>
                    <a:pt x="275583" y="1053634"/>
                  </a:lnTo>
                  <a:cubicBezTo>
                    <a:pt x="178570" y="1054848"/>
                    <a:pt x="91861" y="1076668"/>
                    <a:pt x="0" y="1088185"/>
                  </a:cubicBezTo>
                  <a:cubicBezTo>
                    <a:pt x="139092" y="875755"/>
                    <a:pt x="244674" y="780742"/>
                    <a:pt x="257553" y="277249"/>
                  </a:cubicBezTo>
                  <a:cubicBezTo>
                    <a:pt x="257553" y="137340"/>
                    <a:pt x="311727" y="54831"/>
                    <a:pt x="505727" y="31649"/>
                  </a:cubicBezTo>
                  <a:cubicBezTo>
                    <a:pt x="629827" y="16195"/>
                    <a:pt x="746360" y="7501"/>
                    <a:pt x="858103" y="3034"/>
                  </a:cubicBezTo>
                  <a:close/>
                </a:path>
              </a:pathLst>
            </a:custGeom>
            <a:solidFill>
              <a:schemeClr val="accent1">
                <a:alpha val="6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1" name="Google Shape;1641;p44"/>
            <p:cNvSpPr/>
            <p:nvPr/>
          </p:nvSpPr>
          <p:spPr>
            <a:xfrm rot="10800000">
              <a:off x="8801171" y="5162327"/>
              <a:ext cx="2318640" cy="1088185"/>
            </a:xfrm>
            <a:custGeom>
              <a:rect b="b" l="l" r="r" t="t"/>
              <a:pathLst>
                <a:path extrusionOk="0" h="1088185" w="2318640">
                  <a:moveTo>
                    <a:pt x="858103" y="3034"/>
                  </a:moveTo>
                  <a:lnTo>
                    <a:pt x="1159320" y="0"/>
                  </a:lnTo>
                  <a:lnTo>
                    <a:pt x="1460537" y="3034"/>
                  </a:lnTo>
                  <a:cubicBezTo>
                    <a:pt x="1572280" y="7501"/>
                    <a:pt x="1688813" y="16195"/>
                    <a:pt x="1812913" y="31649"/>
                  </a:cubicBezTo>
                  <a:cubicBezTo>
                    <a:pt x="2006913" y="54831"/>
                    <a:pt x="2061087" y="137340"/>
                    <a:pt x="2061087" y="277249"/>
                  </a:cubicBezTo>
                  <a:cubicBezTo>
                    <a:pt x="2073966" y="780742"/>
                    <a:pt x="2179548" y="875755"/>
                    <a:pt x="2318640" y="1088185"/>
                  </a:cubicBezTo>
                  <a:cubicBezTo>
                    <a:pt x="2226779" y="1076668"/>
                    <a:pt x="2140070" y="1054848"/>
                    <a:pt x="2043057" y="1053634"/>
                  </a:cubicBezTo>
                  <a:lnTo>
                    <a:pt x="1197897" y="1053634"/>
                  </a:lnTo>
                  <a:lnTo>
                    <a:pt x="1120743" y="1053634"/>
                  </a:lnTo>
                  <a:lnTo>
                    <a:pt x="275583" y="1053634"/>
                  </a:lnTo>
                  <a:cubicBezTo>
                    <a:pt x="178570" y="1054848"/>
                    <a:pt x="91861" y="1076668"/>
                    <a:pt x="0" y="1088185"/>
                  </a:cubicBezTo>
                  <a:cubicBezTo>
                    <a:pt x="139092" y="875755"/>
                    <a:pt x="244674" y="780742"/>
                    <a:pt x="257553" y="277249"/>
                  </a:cubicBezTo>
                  <a:cubicBezTo>
                    <a:pt x="257553" y="137340"/>
                    <a:pt x="311727" y="54831"/>
                    <a:pt x="505727" y="31649"/>
                  </a:cubicBezTo>
                  <a:cubicBezTo>
                    <a:pt x="629827" y="16195"/>
                    <a:pt x="746360" y="7501"/>
                    <a:pt x="858103" y="3034"/>
                  </a:cubicBezTo>
                  <a:close/>
                </a:path>
              </a:pathLst>
            </a:custGeom>
            <a:solidFill>
              <a:schemeClr val="accent1">
                <a:alpha val="6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2" name="Google Shape;1642;p44"/>
            <p:cNvSpPr/>
            <p:nvPr/>
          </p:nvSpPr>
          <p:spPr>
            <a:xfrm>
              <a:off x="8455824" y="1828310"/>
              <a:ext cx="2926080" cy="3383280"/>
            </a:xfrm>
            <a:prstGeom prst="roundRect">
              <a:avLst>
                <a:gd fmla="val 15121" name="adj"/>
              </a:avLst>
            </a:pr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3" name="Google Shape;1643;p44"/>
            <p:cNvSpPr/>
            <p:nvPr/>
          </p:nvSpPr>
          <p:spPr>
            <a:xfrm>
              <a:off x="8537786" y="1923078"/>
              <a:ext cx="2762157" cy="3193745"/>
            </a:xfrm>
            <a:prstGeom prst="roundRect">
              <a:avLst>
                <a:gd fmla="val 13848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4" name="Google Shape;1644;p44"/>
            <p:cNvSpPr/>
            <p:nvPr/>
          </p:nvSpPr>
          <p:spPr>
            <a:xfrm rot="-5400000">
              <a:off x="7824331" y="3501414"/>
              <a:ext cx="1178352" cy="103095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59595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5" name="Google Shape;1645;p44"/>
            <p:cNvSpPr/>
            <p:nvPr/>
          </p:nvSpPr>
          <p:spPr>
            <a:xfrm rot="5400000">
              <a:off x="11202840" y="2822478"/>
              <a:ext cx="438011" cy="9135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59595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6" name="Google Shape;1646;p44"/>
            <p:cNvSpPr/>
            <p:nvPr/>
          </p:nvSpPr>
          <p:spPr>
            <a:xfrm rot="5400000">
              <a:off x="11095797" y="3520197"/>
              <a:ext cx="630643" cy="69897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59595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0" name="Shape 1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1" name="Google Shape;1651;p45"/>
          <p:cNvSpPr txBox="1"/>
          <p:nvPr>
            <p:ph idx="1" type="body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Fully Editable Shapes</a:t>
            </a:r>
            <a:endParaRPr/>
          </a:p>
        </p:txBody>
      </p:sp>
      <p:grpSp>
        <p:nvGrpSpPr>
          <p:cNvPr id="1652" name="Google Shape;1652;p45"/>
          <p:cNvGrpSpPr/>
          <p:nvPr/>
        </p:nvGrpSpPr>
        <p:grpSpPr>
          <a:xfrm>
            <a:off x="328232" y="2265058"/>
            <a:ext cx="3511728" cy="3658936"/>
            <a:chOff x="290333" y="2191474"/>
            <a:chExt cx="4258048" cy="4436541"/>
          </a:xfrm>
        </p:grpSpPr>
        <p:grpSp>
          <p:nvGrpSpPr>
            <p:cNvPr id="1653" name="Google Shape;1653;p45"/>
            <p:cNvGrpSpPr/>
            <p:nvPr/>
          </p:nvGrpSpPr>
          <p:grpSpPr>
            <a:xfrm>
              <a:off x="1038974" y="2191474"/>
              <a:ext cx="3398771" cy="4436541"/>
              <a:chOff x="6200450" y="2550968"/>
              <a:chExt cx="3092636" cy="4036931"/>
            </a:xfrm>
          </p:grpSpPr>
          <p:sp>
            <p:nvSpPr>
              <p:cNvPr id="1654" name="Google Shape;1654;p45"/>
              <p:cNvSpPr/>
              <p:nvPr/>
            </p:nvSpPr>
            <p:spPr>
              <a:xfrm>
                <a:off x="6200450" y="2550968"/>
                <a:ext cx="3040868" cy="4014397"/>
              </a:xfrm>
              <a:custGeom>
                <a:rect b="b" l="l" r="r" t="t"/>
                <a:pathLst>
                  <a:path extrusionOk="0" h="6776225" w="5132927">
                    <a:moveTo>
                      <a:pt x="4664095" y="23949"/>
                    </a:moveTo>
                    <a:lnTo>
                      <a:pt x="86824" y="2650760"/>
                    </a:lnTo>
                    <a:cubicBezTo>
                      <a:pt x="0" y="2709048"/>
                      <a:pt x="0" y="2717749"/>
                      <a:pt x="0" y="2819543"/>
                    </a:cubicBezTo>
                    <a:lnTo>
                      <a:pt x="0" y="6453909"/>
                    </a:lnTo>
                    <a:cubicBezTo>
                      <a:pt x="17589" y="6623629"/>
                      <a:pt x="267116" y="6700816"/>
                      <a:pt x="376769" y="6776226"/>
                    </a:cubicBezTo>
                    <a:lnTo>
                      <a:pt x="4972565" y="4096179"/>
                    </a:lnTo>
                    <a:cubicBezTo>
                      <a:pt x="5089796" y="4013939"/>
                      <a:pt x="5132928" y="3878276"/>
                      <a:pt x="5132928" y="3814468"/>
                    </a:cubicBezTo>
                    <a:lnTo>
                      <a:pt x="5129279" y="177763"/>
                    </a:lnTo>
                    <a:cubicBezTo>
                      <a:pt x="4992681" y="111896"/>
                      <a:pt x="4814541" y="-63530"/>
                      <a:pt x="4664095" y="23949"/>
                    </a:cubicBezTo>
                    <a:close/>
                  </a:path>
                </a:pathLst>
              </a:custGeom>
              <a:solidFill>
                <a:srgbClr val="7460A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5" name="Google Shape;1655;p45"/>
              <p:cNvSpPr/>
              <p:nvPr/>
            </p:nvSpPr>
            <p:spPr>
              <a:xfrm>
                <a:off x="6372885" y="2649212"/>
                <a:ext cx="2920201" cy="3938687"/>
              </a:xfrm>
              <a:custGeom>
                <a:rect b="b" l="l" r="r" t="t"/>
                <a:pathLst>
                  <a:path extrusionOk="0" h="6648428" w="4929245">
                    <a:moveTo>
                      <a:pt x="4664002" y="41868"/>
                    </a:moveTo>
                    <a:lnTo>
                      <a:pt x="86824" y="2668678"/>
                    </a:lnTo>
                    <a:cubicBezTo>
                      <a:pt x="0" y="2726967"/>
                      <a:pt x="0" y="2735668"/>
                      <a:pt x="0" y="2837462"/>
                    </a:cubicBezTo>
                    <a:lnTo>
                      <a:pt x="0" y="6471828"/>
                    </a:lnTo>
                    <a:cubicBezTo>
                      <a:pt x="0" y="6587656"/>
                      <a:pt x="175801" y="6689450"/>
                      <a:pt x="286670" y="6631817"/>
                    </a:cubicBezTo>
                    <a:lnTo>
                      <a:pt x="4744651" y="4045518"/>
                    </a:lnTo>
                    <a:cubicBezTo>
                      <a:pt x="4861882" y="3963278"/>
                      <a:pt x="4905014" y="3827615"/>
                      <a:pt x="4905014" y="3763807"/>
                    </a:cubicBezTo>
                    <a:lnTo>
                      <a:pt x="4929246" y="183519"/>
                    </a:lnTo>
                    <a:cubicBezTo>
                      <a:pt x="4929246" y="-52722"/>
                      <a:pt x="4737914" y="-12959"/>
                      <a:pt x="4664002" y="41868"/>
                    </a:cubicBezTo>
                    <a:close/>
                  </a:path>
                </a:pathLst>
              </a:custGeom>
              <a:solidFill>
                <a:srgbClr val="2B378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6" name="Google Shape;1656;p45"/>
              <p:cNvSpPr/>
              <p:nvPr/>
            </p:nvSpPr>
            <p:spPr>
              <a:xfrm>
                <a:off x="6494992" y="2865502"/>
                <a:ext cx="2691231" cy="3255143"/>
              </a:xfrm>
              <a:custGeom>
                <a:rect b="b" l="l" r="r" t="t"/>
                <a:pathLst>
                  <a:path extrusionOk="0" h="5494618" w="4542746">
                    <a:moveTo>
                      <a:pt x="4447970" y="9663"/>
                    </a:moveTo>
                    <a:lnTo>
                      <a:pt x="79994" y="2524388"/>
                    </a:lnTo>
                    <a:cubicBezTo>
                      <a:pt x="0" y="2571262"/>
                      <a:pt x="0" y="2578279"/>
                      <a:pt x="0" y="2660332"/>
                    </a:cubicBezTo>
                    <a:lnTo>
                      <a:pt x="28255" y="5453119"/>
                    </a:lnTo>
                    <a:cubicBezTo>
                      <a:pt x="28255" y="5484181"/>
                      <a:pt x="50149" y="5511781"/>
                      <a:pt x="112834" y="5481561"/>
                    </a:cubicBezTo>
                    <a:lnTo>
                      <a:pt x="4486236" y="2916688"/>
                    </a:lnTo>
                    <a:cubicBezTo>
                      <a:pt x="4527964" y="2895263"/>
                      <a:pt x="4542747" y="2853815"/>
                      <a:pt x="4542747" y="2822753"/>
                    </a:cubicBezTo>
                    <a:lnTo>
                      <a:pt x="4534233" y="71694"/>
                    </a:lnTo>
                    <a:cubicBezTo>
                      <a:pt x="4537601" y="11815"/>
                      <a:pt x="4490259" y="-16253"/>
                      <a:pt x="4447970" y="966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7" name="Google Shape;1657;p45"/>
              <p:cNvSpPr/>
              <p:nvPr/>
            </p:nvSpPr>
            <p:spPr>
              <a:xfrm>
                <a:off x="7363210" y="5512795"/>
                <a:ext cx="1346533" cy="777414"/>
              </a:xfrm>
              <a:custGeom>
                <a:rect b="b" l="l" r="r" t="t"/>
                <a:pathLst>
                  <a:path extrusionOk="0" h="1312259" w="2272921">
                    <a:moveTo>
                      <a:pt x="2257246" y="397072"/>
                    </a:moveTo>
                    <a:cubicBezTo>
                      <a:pt x="2167334" y="449091"/>
                      <a:pt x="1134985" y="1042828"/>
                      <a:pt x="703857" y="1292635"/>
                    </a:cubicBezTo>
                    <a:cubicBezTo>
                      <a:pt x="634529" y="1332772"/>
                      <a:pt x="533764" y="1305266"/>
                      <a:pt x="463500" y="1264567"/>
                    </a:cubicBezTo>
                    <a:cubicBezTo>
                      <a:pt x="304540" y="1172409"/>
                      <a:pt x="159521" y="1085772"/>
                      <a:pt x="0" y="994644"/>
                    </a:cubicBezTo>
                    <a:cubicBezTo>
                      <a:pt x="92064" y="937852"/>
                      <a:pt x="1543845" y="91877"/>
                      <a:pt x="1704864" y="0"/>
                    </a:cubicBezTo>
                    <a:cubicBezTo>
                      <a:pt x="1869437" y="96274"/>
                      <a:pt x="2051038" y="197881"/>
                      <a:pt x="2216640" y="292377"/>
                    </a:cubicBezTo>
                    <a:cubicBezTo>
                      <a:pt x="2258369" y="316142"/>
                      <a:pt x="2275958" y="355250"/>
                      <a:pt x="2272496" y="387716"/>
                    </a:cubicBezTo>
                    <a:cubicBezTo>
                      <a:pt x="2272309" y="390803"/>
                      <a:pt x="2258930" y="395949"/>
                      <a:pt x="2257246" y="397072"/>
                    </a:cubicBezTo>
                    <a:close/>
                  </a:path>
                </a:pathLst>
              </a:custGeom>
              <a:solidFill>
                <a:srgbClr val="7460A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8" name="Google Shape;1658;p45"/>
              <p:cNvSpPr/>
              <p:nvPr/>
            </p:nvSpPr>
            <p:spPr>
              <a:xfrm>
                <a:off x="7252854" y="5740215"/>
                <a:ext cx="1457351" cy="680798"/>
              </a:xfrm>
              <a:custGeom>
                <a:rect b="b" l="l" r="r" t="t"/>
                <a:pathLst>
                  <a:path extrusionOk="0" h="1149174" w="2459981">
                    <a:moveTo>
                      <a:pt x="2435292" y="9916"/>
                    </a:moveTo>
                    <a:cubicBezTo>
                      <a:pt x="2426965" y="14220"/>
                      <a:pt x="1423807" y="589525"/>
                      <a:pt x="937665" y="875727"/>
                    </a:cubicBezTo>
                    <a:cubicBezTo>
                      <a:pt x="840643" y="932893"/>
                      <a:pt x="756906" y="935045"/>
                      <a:pt x="663533" y="876569"/>
                    </a:cubicBezTo>
                    <a:cubicBezTo>
                      <a:pt x="532828" y="794704"/>
                      <a:pt x="188338" y="615254"/>
                      <a:pt x="194138" y="606085"/>
                    </a:cubicBezTo>
                    <a:lnTo>
                      <a:pt x="0" y="718919"/>
                    </a:lnTo>
                    <a:cubicBezTo>
                      <a:pt x="6830" y="720510"/>
                      <a:pt x="476692" y="989123"/>
                      <a:pt x="695811" y="1115149"/>
                    </a:cubicBezTo>
                    <a:cubicBezTo>
                      <a:pt x="768601" y="1157064"/>
                      <a:pt x="847192" y="1162304"/>
                      <a:pt x="919983" y="1119360"/>
                    </a:cubicBezTo>
                    <a:cubicBezTo>
                      <a:pt x="1109724" y="1007554"/>
                      <a:pt x="2092111" y="428694"/>
                      <a:pt x="2396745" y="252332"/>
                    </a:cubicBezTo>
                    <a:cubicBezTo>
                      <a:pt x="2424719" y="236146"/>
                      <a:pt x="2460460" y="220708"/>
                      <a:pt x="2459898" y="180384"/>
                    </a:cubicBezTo>
                    <a:cubicBezTo>
                      <a:pt x="2459898" y="123125"/>
                      <a:pt x="2460086" y="69889"/>
                      <a:pt x="2459898" y="18337"/>
                    </a:cubicBezTo>
                    <a:cubicBezTo>
                      <a:pt x="2459805" y="-6457"/>
                      <a:pt x="2459992" y="-2808"/>
                      <a:pt x="2435292" y="9916"/>
                    </a:cubicBezTo>
                    <a:close/>
                  </a:path>
                </a:pathLst>
              </a:custGeom>
              <a:solidFill>
                <a:srgbClr val="2B378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59" name="Google Shape;1659;p45"/>
            <p:cNvGrpSpPr/>
            <p:nvPr/>
          </p:nvGrpSpPr>
          <p:grpSpPr>
            <a:xfrm>
              <a:off x="2330776" y="4353774"/>
              <a:ext cx="1169711" cy="974079"/>
              <a:chOff x="7375897" y="4518505"/>
              <a:chExt cx="1064353" cy="886341"/>
            </a:xfrm>
          </p:grpSpPr>
          <p:sp>
            <p:nvSpPr>
              <p:cNvPr id="1660" name="Google Shape;1660;p45"/>
              <p:cNvSpPr/>
              <p:nvPr/>
            </p:nvSpPr>
            <p:spPr>
              <a:xfrm>
                <a:off x="7375897" y="4518505"/>
                <a:ext cx="1064353" cy="886341"/>
              </a:xfrm>
              <a:custGeom>
                <a:rect b="b" l="l" r="r" t="t"/>
                <a:pathLst>
                  <a:path extrusionOk="0" h="1496126" w="1796608">
                    <a:moveTo>
                      <a:pt x="1796468" y="289529"/>
                    </a:moveTo>
                    <a:cubicBezTo>
                      <a:pt x="1775698" y="540458"/>
                      <a:pt x="1665577" y="707745"/>
                      <a:pt x="1450761" y="838449"/>
                    </a:cubicBezTo>
                    <a:cubicBezTo>
                      <a:pt x="1108610" y="1046622"/>
                      <a:pt x="758412" y="1241696"/>
                      <a:pt x="411583" y="1442196"/>
                    </a:cubicBezTo>
                    <a:cubicBezTo>
                      <a:pt x="362557" y="1470546"/>
                      <a:pt x="309788" y="1489258"/>
                      <a:pt x="253559" y="1494684"/>
                    </a:cubicBezTo>
                    <a:cubicBezTo>
                      <a:pt x="107136" y="1508905"/>
                      <a:pt x="4687" y="1416841"/>
                      <a:pt x="477" y="1268173"/>
                    </a:cubicBezTo>
                    <a:cubicBezTo>
                      <a:pt x="-4108" y="1107436"/>
                      <a:pt x="23586" y="978790"/>
                      <a:pt x="117615" y="854916"/>
                    </a:cubicBezTo>
                    <a:cubicBezTo>
                      <a:pt x="183294" y="768372"/>
                      <a:pt x="304175" y="694553"/>
                      <a:pt x="398952" y="640288"/>
                    </a:cubicBezTo>
                    <a:cubicBezTo>
                      <a:pt x="735770" y="447272"/>
                      <a:pt x="1071373" y="252104"/>
                      <a:pt x="1407349" y="57591"/>
                    </a:cubicBezTo>
                    <a:cubicBezTo>
                      <a:pt x="1446458" y="34950"/>
                      <a:pt x="1487063" y="16144"/>
                      <a:pt x="1531598" y="6507"/>
                    </a:cubicBezTo>
                    <a:cubicBezTo>
                      <a:pt x="1675026" y="-24462"/>
                      <a:pt x="1784493" y="57311"/>
                      <a:pt x="1795907" y="204856"/>
                    </a:cubicBezTo>
                    <a:cubicBezTo>
                      <a:pt x="1797029" y="220387"/>
                      <a:pt x="1796468" y="273997"/>
                      <a:pt x="1796468" y="289529"/>
                    </a:cubicBezTo>
                    <a:close/>
                  </a:path>
                </a:pathLst>
              </a:custGeom>
              <a:solidFill>
                <a:srgbClr val="3546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1" name="Google Shape;1661;p45"/>
              <p:cNvSpPr/>
              <p:nvPr/>
            </p:nvSpPr>
            <p:spPr>
              <a:xfrm>
                <a:off x="7476671" y="4653446"/>
                <a:ext cx="874979" cy="633703"/>
              </a:xfrm>
              <a:custGeom>
                <a:rect b="b" l="l" r="r" t="t"/>
                <a:pathLst>
                  <a:path extrusionOk="0" h="633703" w="874979">
                    <a:moveTo>
                      <a:pt x="90534" y="476123"/>
                    </a:moveTo>
                    <a:cubicBezTo>
                      <a:pt x="88144" y="473351"/>
                      <a:pt x="83336" y="473823"/>
                      <a:pt x="74052" y="477841"/>
                    </a:cubicBezTo>
                    <a:cubicBezTo>
                      <a:pt x="14578" y="508603"/>
                      <a:pt x="23169" y="497019"/>
                      <a:pt x="25996" y="551837"/>
                    </a:cubicBezTo>
                    <a:cubicBezTo>
                      <a:pt x="38467" y="544576"/>
                      <a:pt x="49941" y="537315"/>
                      <a:pt x="61969" y="530996"/>
                    </a:cubicBezTo>
                    <a:cubicBezTo>
                      <a:pt x="77488" y="522793"/>
                      <a:pt x="88906" y="510931"/>
                      <a:pt x="92509" y="493859"/>
                    </a:cubicBezTo>
                    <a:cubicBezTo>
                      <a:pt x="92897" y="484908"/>
                      <a:pt x="92925" y="478894"/>
                      <a:pt x="90534" y="476123"/>
                    </a:cubicBezTo>
                    <a:close/>
                    <a:moveTo>
                      <a:pt x="95045" y="453536"/>
                    </a:moveTo>
                    <a:cubicBezTo>
                      <a:pt x="99465" y="453064"/>
                      <a:pt x="103872" y="454174"/>
                      <a:pt x="107752" y="458441"/>
                    </a:cubicBezTo>
                    <a:cubicBezTo>
                      <a:pt x="114292" y="465647"/>
                      <a:pt x="114513" y="474515"/>
                      <a:pt x="112407" y="484326"/>
                    </a:cubicBezTo>
                    <a:cubicBezTo>
                      <a:pt x="104869" y="519467"/>
                      <a:pt x="79761" y="540529"/>
                      <a:pt x="50328" y="553777"/>
                    </a:cubicBezTo>
                    <a:cubicBezTo>
                      <a:pt x="18014" y="568243"/>
                      <a:pt x="23834" y="561315"/>
                      <a:pt x="21506" y="603550"/>
                    </a:cubicBezTo>
                    <a:cubicBezTo>
                      <a:pt x="21562" y="631430"/>
                      <a:pt x="21562" y="631430"/>
                      <a:pt x="0" y="633703"/>
                    </a:cubicBezTo>
                    <a:cubicBezTo>
                      <a:pt x="3215" y="591245"/>
                      <a:pt x="6374" y="549342"/>
                      <a:pt x="9423" y="507494"/>
                    </a:cubicBezTo>
                    <a:cubicBezTo>
                      <a:pt x="9866" y="501619"/>
                      <a:pt x="11862" y="497296"/>
                      <a:pt x="17404" y="494247"/>
                    </a:cubicBezTo>
                    <a:cubicBezTo>
                      <a:pt x="39077" y="482331"/>
                      <a:pt x="60305" y="469582"/>
                      <a:pt x="82255" y="458109"/>
                    </a:cubicBezTo>
                    <a:cubicBezTo>
                      <a:pt x="86190" y="456058"/>
                      <a:pt x="90624" y="454007"/>
                      <a:pt x="95045" y="453536"/>
                    </a:cubicBezTo>
                    <a:close/>
                    <a:moveTo>
                      <a:pt x="168111" y="428345"/>
                    </a:moveTo>
                    <a:cubicBezTo>
                      <a:pt x="160961" y="449740"/>
                      <a:pt x="153867" y="471190"/>
                      <a:pt x="145275" y="497075"/>
                    </a:cubicBezTo>
                    <a:cubicBezTo>
                      <a:pt x="200259" y="467754"/>
                      <a:pt x="196102" y="477010"/>
                      <a:pt x="168111" y="428345"/>
                    </a:cubicBezTo>
                    <a:close/>
                    <a:moveTo>
                      <a:pt x="172414" y="399958"/>
                    </a:moveTo>
                    <a:cubicBezTo>
                      <a:pt x="177327" y="397401"/>
                      <a:pt x="183299" y="400159"/>
                      <a:pt x="189895" y="415707"/>
                    </a:cubicBezTo>
                    <a:cubicBezTo>
                      <a:pt x="200869" y="440871"/>
                      <a:pt x="212453" y="465814"/>
                      <a:pt x="224980" y="490202"/>
                    </a:cubicBezTo>
                    <a:cubicBezTo>
                      <a:pt x="236953" y="513481"/>
                      <a:pt x="231854" y="511763"/>
                      <a:pt x="222431" y="516974"/>
                    </a:cubicBezTo>
                    <a:cubicBezTo>
                      <a:pt x="210791" y="523403"/>
                      <a:pt x="210791" y="523403"/>
                      <a:pt x="203031" y="500678"/>
                    </a:cubicBezTo>
                    <a:cubicBezTo>
                      <a:pt x="198930" y="485878"/>
                      <a:pt x="196823" y="483051"/>
                      <a:pt x="179529" y="493251"/>
                    </a:cubicBezTo>
                    <a:cubicBezTo>
                      <a:pt x="132416" y="521020"/>
                      <a:pt x="145276" y="501066"/>
                      <a:pt x="125211" y="553445"/>
                    </a:cubicBezTo>
                    <a:cubicBezTo>
                      <a:pt x="123381" y="572789"/>
                      <a:pt x="127816" y="572401"/>
                      <a:pt x="102097" y="578609"/>
                    </a:cubicBezTo>
                    <a:cubicBezTo>
                      <a:pt x="121941" y="525343"/>
                      <a:pt x="140287" y="467255"/>
                      <a:pt x="161294" y="416095"/>
                    </a:cubicBezTo>
                    <a:cubicBezTo>
                      <a:pt x="163650" y="410386"/>
                      <a:pt x="167502" y="402515"/>
                      <a:pt x="172414" y="399958"/>
                    </a:cubicBezTo>
                    <a:close/>
                    <a:moveTo>
                      <a:pt x="350302" y="307956"/>
                    </a:moveTo>
                    <a:cubicBezTo>
                      <a:pt x="340380" y="326080"/>
                      <a:pt x="330514" y="344150"/>
                      <a:pt x="320537" y="362219"/>
                    </a:cubicBezTo>
                    <a:cubicBezTo>
                      <a:pt x="295539" y="413157"/>
                      <a:pt x="296260" y="399356"/>
                      <a:pt x="292879" y="452123"/>
                    </a:cubicBezTo>
                    <a:cubicBezTo>
                      <a:pt x="290329" y="490922"/>
                      <a:pt x="300916" y="476511"/>
                      <a:pt x="270763" y="492363"/>
                    </a:cubicBezTo>
                    <a:cubicBezTo>
                      <a:pt x="270431" y="488927"/>
                      <a:pt x="272537" y="469416"/>
                      <a:pt x="272869" y="466146"/>
                    </a:cubicBezTo>
                    <a:cubicBezTo>
                      <a:pt x="277193" y="415928"/>
                      <a:pt x="280684" y="423466"/>
                      <a:pt x="239225" y="388381"/>
                    </a:cubicBezTo>
                    <a:cubicBezTo>
                      <a:pt x="226920" y="375633"/>
                      <a:pt x="219382" y="378737"/>
                      <a:pt x="231964" y="370145"/>
                    </a:cubicBezTo>
                    <a:cubicBezTo>
                      <a:pt x="246652" y="360113"/>
                      <a:pt x="246098" y="357785"/>
                      <a:pt x="258126" y="370423"/>
                    </a:cubicBezTo>
                    <a:cubicBezTo>
                      <a:pt x="268435" y="380067"/>
                      <a:pt x="277802" y="386996"/>
                      <a:pt x="287835" y="395254"/>
                    </a:cubicBezTo>
                    <a:cubicBezTo>
                      <a:pt x="331955" y="307956"/>
                      <a:pt x="312944" y="327799"/>
                      <a:pt x="350302" y="307956"/>
                    </a:cubicBezTo>
                    <a:close/>
                    <a:moveTo>
                      <a:pt x="530608" y="200094"/>
                    </a:moveTo>
                    <a:cubicBezTo>
                      <a:pt x="526506" y="259235"/>
                      <a:pt x="524344" y="285563"/>
                      <a:pt x="518525" y="330349"/>
                    </a:cubicBezTo>
                    <a:cubicBezTo>
                      <a:pt x="516585" y="350026"/>
                      <a:pt x="509324" y="358340"/>
                      <a:pt x="490478" y="337000"/>
                    </a:cubicBezTo>
                    <a:cubicBezTo>
                      <a:pt x="474293" y="318709"/>
                      <a:pt x="457998" y="300584"/>
                      <a:pt x="439208" y="279411"/>
                    </a:cubicBezTo>
                    <a:cubicBezTo>
                      <a:pt x="437157" y="325527"/>
                      <a:pt x="436991" y="344261"/>
                      <a:pt x="433444" y="389213"/>
                    </a:cubicBezTo>
                    <a:cubicBezTo>
                      <a:pt x="428677" y="391929"/>
                      <a:pt x="416039" y="401462"/>
                      <a:pt x="409942" y="404788"/>
                    </a:cubicBezTo>
                    <a:cubicBezTo>
                      <a:pt x="412769" y="363938"/>
                      <a:pt x="413822" y="313332"/>
                      <a:pt x="418922" y="272759"/>
                    </a:cubicBezTo>
                    <a:cubicBezTo>
                      <a:pt x="423079" y="239558"/>
                      <a:pt x="432557" y="238727"/>
                      <a:pt x="451125" y="261674"/>
                    </a:cubicBezTo>
                    <a:cubicBezTo>
                      <a:pt x="467088" y="277970"/>
                      <a:pt x="482940" y="298533"/>
                      <a:pt x="501785" y="319374"/>
                    </a:cubicBezTo>
                    <a:cubicBezTo>
                      <a:pt x="515531" y="191004"/>
                      <a:pt x="506220" y="203253"/>
                      <a:pt x="530608" y="200094"/>
                    </a:cubicBezTo>
                    <a:close/>
                    <a:moveTo>
                      <a:pt x="642003" y="152515"/>
                    </a:moveTo>
                    <a:cubicBezTo>
                      <a:pt x="637310" y="152803"/>
                      <a:pt x="631957" y="154324"/>
                      <a:pt x="626054" y="157137"/>
                    </a:cubicBezTo>
                    <a:cubicBezTo>
                      <a:pt x="600779" y="168112"/>
                      <a:pt x="572678" y="205525"/>
                      <a:pt x="569130" y="238671"/>
                    </a:cubicBezTo>
                    <a:cubicBezTo>
                      <a:pt x="570128" y="253581"/>
                      <a:pt x="566082" y="267105"/>
                      <a:pt x="579717" y="273868"/>
                    </a:cubicBezTo>
                    <a:cubicBezTo>
                      <a:pt x="591634" y="279798"/>
                      <a:pt x="603107" y="275253"/>
                      <a:pt x="613583" y="268712"/>
                    </a:cubicBezTo>
                    <a:cubicBezTo>
                      <a:pt x="640632" y="250532"/>
                      <a:pt x="661749" y="212842"/>
                      <a:pt x="663523" y="181581"/>
                    </a:cubicBezTo>
                    <a:cubicBezTo>
                      <a:pt x="663994" y="168444"/>
                      <a:pt x="660530" y="159520"/>
                      <a:pt x="653997" y="155287"/>
                    </a:cubicBezTo>
                    <a:cubicBezTo>
                      <a:pt x="650730" y="153170"/>
                      <a:pt x="646696" y="152226"/>
                      <a:pt x="642003" y="152515"/>
                    </a:cubicBezTo>
                    <a:close/>
                    <a:moveTo>
                      <a:pt x="645176" y="131974"/>
                    </a:moveTo>
                    <a:cubicBezTo>
                      <a:pt x="669121" y="127206"/>
                      <a:pt x="681592" y="141840"/>
                      <a:pt x="680927" y="173711"/>
                    </a:cubicBezTo>
                    <a:cubicBezTo>
                      <a:pt x="679930" y="222210"/>
                      <a:pt x="641795" y="273868"/>
                      <a:pt x="594128" y="291272"/>
                    </a:cubicBezTo>
                    <a:cubicBezTo>
                      <a:pt x="568076" y="300806"/>
                      <a:pt x="550561" y="289997"/>
                      <a:pt x="548067" y="262838"/>
                    </a:cubicBezTo>
                    <a:cubicBezTo>
                      <a:pt x="543466" y="213231"/>
                      <a:pt x="596622" y="141618"/>
                      <a:pt x="645176" y="131974"/>
                    </a:cubicBezTo>
                    <a:close/>
                    <a:moveTo>
                      <a:pt x="874979" y="0"/>
                    </a:moveTo>
                    <a:cubicBezTo>
                      <a:pt x="860401" y="48887"/>
                      <a:pt x="845713" y="97719"/>
                      <a:pt x="831413" y="146716"/>
                    </a:cubicBezTo>
                    <a:cubicBezTo>
                      <a:pt x="828752" y="155807"/>
                      <a:pt x="826535" y="165839"/>
                      <a:pt x="818276" y="165285"/>
                    </a:cubicBezTo>
                    <a:cubicBezTo>
                      <a:pt x="808355" y="164675"/>
                      <a:pt x="808078" y="150042"/>
                      <a:pt x="806193" y="143723"/>
                    </a:cubicBezTo>
                    <a:cubicBezTo>
                      <a:pt x="799154" y="120444"/>
                      <a:pt x="793334" y="96832"/>
                      <a:pt x="785352" y="66901"/>
                    </a:cubicBezTo>
                    <a:cubicBezTo>
                      <a:pt x="771496" y="112961"/>
                      <a:pt x="761020" y="151594"/>
                      <a:pt x="750045" y="190892"/>
                    </a:cubicBezTo>
                    <a:cubicBezTo>
                      <a:pt x="746997" y="201867"/>
                      <a:pt x="742341" y="213008"/>
                      <a:pt x="732031" y="212786"/>
                    </a:cubicBezTo>
                    <a:cubicBezTo>
                      <a:pt x="723607" y="212620"/>
                      <a:pt x="722886" y="206856"/>
                      <a:pt x="719450" y="191890"/>
                    </a:cubicBezTo>
                    <a:cubicBezTo>
                      <a:pt x="713407" y="165950"/>
                      <a:pt x="708142" y="139843"/>
                      <a:pt x="700715" y="114291"/>
                    </a:cubicBezTo>
                    <a:cubicBezTo>
                      <a:pt x="697057" y="99049"/>
                      <a:pt x="696336" y="95834"/>
                      <a:pt x="707643" y="93562"/>
                    </a:cubicBezTo>
                    <a:cubicBezTo>
                      <a:pt x="719172" y="89460"/>
                      <a:pt x="716955" y="94448"/>
                      <a:pt x="719726" y="109968"/>
                    </a:cubicBezTo>
                    <a:cubicBezTo>
                      <a:pt x="725158" y="132084"/>
                      <a:pt x="728317" y="151261"/>
                      <a:pt x="736576" y="179086"/>
                    </a:cubicBezTo>
                    <a:cubicBezTo>
                      <a:pt x="746831" y="145053"/>
                      <a:pt x="773768" y="61358"/>
                      <a:pt x="776817" y="55150"/>
                    </a:cubicBezTo>
                    <a:cubicBezTo>
                      <a:pt x="781583" y="45395"/>
                      <a:pt x="788733" y="43898"/>
                      <a:pt x="794886" y="43954"/>
                    </a:cubicBezTo>
                    <a:cubicBezTo>
                      <a:pt x="801371" y="43954"/>
                      <a:pt x="801149" y="53654"/>
                      <a:pt x="802701" y="59806"/>
                    </a:cubicBezTo>
                    <a:cubicBezTo>
                      <a:pt x="808687" y="83751"/>
                      <a:pt x="815062" y="107529"/>
                      <a:pt x="821381" y="131585"/>
                    </a:cubicBezTo>
                    <a:cubicBezTo>
                      <a:pt x="835182" y="81035"/>
                      <a:pt x="837177" y="71002"/>
                      <a:pt x="853639" y="8702"/>
                    </a:cubicBezTo>
                    <a:cubicBezTo>
                      <a:pt x="856022" y="9533"/>
                      <a:pt x="868438" y="2327"/>
                      <a:pt x="874979" y="0"/>
                    </a:cubicBezTo>
                    <a:close/>
                  </a:path>
                </a:pathLst>
              </a:custGeom>
              <a:solidFill>
                <a:srgbClr val="78CAD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62" name="Google Shape;1662;p45"/>
            <p:cNvGrpSpPr/>
            <p:nvPr/>
          </p:nvGrpSpPr>
          <p:grpSpPr>
            <a:xfrm>
              <a:off x="3596946" y="3600028"/>
              <a:ext cx="951435" cy="1466334"/>
              <a:chOff x="8528019" y="3832651"/>
              <a:chExt cx="865737" cy="1334258"/>
            </a:xfrm>
          </p:grpSpPr>
          <p:sp>
            <p:nvSpPr>
              <p:cNvPr id="1663" name="Google Shape;1663;p45"/>
              <p:cNvSpPr/>
              <p:nvPr/>
            </p:nvSpPr>
            <p:spPr>
              <a:xfrm>
                <a:off x="8670743" y="3912822"/>
                <a:ext cx="723013" cy="1254087"/>
              </a:xfrm>
              <a:custGeom>
                <a:rect b="b" l="l" r="r" t="t"/>
                <a:pathLst>
                  <a:path extrusionOk="0" h="2116874" w="1220432">
                    <a:moveTo>
                      <a:pt x="539104" y="2108484"/>
                    </a:moveTo>
                    <a:cubicBezTo>
                      <a:pt x="394646" y="2086123"/>
                      <a:pt x="251872" y="2058804"/>
                      <a:pt x="127156" y="1975535"/>
                    </a:cubicBezTo>
                    <a:cubicBezTo>
                      <a:pt x="43981" y="1920053"/>
                      <a:pt x="-648" y="1845859"/>
                      <a:pt x="7" y="1741820"/>
                    </a:cubicBezTo>
                    <a:cubicBezTo>
                      <a:pt x="2252" y="1408557"/>
                      <a:pt x="1317" y="1075293"/>
                      <a:pt x="7" y="742030"/>
                    </a:cubicBezTo>
                    <a:cubicBezTo>
                      <a:pt x="-87" y="711249"/>
                      <a:pt x="11515" y="694969"/>
                      <a:pt x="34625" y="677754"/>
                    </a:cubicBezTo>
                    <a:cubicBezTo>
                      <a:pt x="229511" y="532922"/>
                      <a:pt x="403254" y="367413"/>
                      <a:pt x="530777" y="158211"/>
                    </a:cubicBezTo>
                    <a:cubicBezTo>
                      <a:pt x="554916" y="118635"/>
                      <a:pt x="577090" y="77094"/>
                      <a:pt x="594024" y="34056"/>
                    </a:cubicBezTo>
                    <a:cubicBezTo>
                      <a:pt x="605625" y="4397"/>
                      <a:pt x="617227" y="3555"/>
                      <a:pt x="644172" y="13473"/>
                    </a:cubicBezTo>
                    <a:cubicBezTo>
                      <a:pt x="823715" y="79246"/>
                      <a:pt x="1004101" y="86544"/>
                      <a:pt x="1184205" y="14970"/>
                    </a:cubicBezTo>
                    <a:cubicBezTo>
                      <a:pt x="1194123" y="11040"/>
                      <a:pt x="1203291" y="5052"/>
                      <a:pt x="1212835" y="0"/>
                    </a:cubicBezTo>
                    <a:cubicBezTo>
                      <a:pt x="1212835" y="196103"/>
                      <a:pt x="1220881" y="622272"/>
                      <a:pt x="1220413" y="917550"/>
                    </a:cubicBezTo>
                    <a:cubicBezTo>
                      <a:pt x="1220787" y="1124038"/>
                      <a:pt x="1187105" y="1309289"/>
                      <a:pt x="1111696" y="1491264"/>
                    </a:cubicBezTo>
                    <a:cubicBezTo>
                      <a:pt x="1015796" y="1775689"/>
                      <a:pt x="942350" y="1840339"/>
                      <a:pt x="620689" y="2107081"/>
                    </a:cubicBezTo>
                    <a:cubicBezTo>
                      <a:pt x="594679" y="2123828"/>
                      <a:pt x="576154" y="2115501"/>
                      <a:pt x="539104" y="2108484"/>
                    </a:cubicBezTo>
                    <a:close/>
                  </a:path>
                </a:pathLst>
              </a:custGeom>
              <a:solidFill>
                <a:srgbClr val="73CCD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4" name="Google Shape;1664;p45"/>
              <p:cNvSpPr/>
              <p:nvPr/>
            </p:nvSpPr>
            <p:spPr>
              <a:xfrm>
                <a:off x="8528019" y="3832651"/>
                <a:ext cx="861180" cy="1247088"/>
              </a:xfrm>
              <a:custGeom>
                <a:rect b="b" l="l" r="r" t="t"/>
                <a:pathLst>
                  <a:path extrusionOk="0" h="2105061" w="1453655">
                    <a:moveTo>
                      <a:pt x="1282252" y="57953"/>
                    </a:moveTo>
                    <a:cubicBezTo>
                      <a:pt x="1282252" y="57953"/>
                      <a:pt x="1070898" y="69367"/>
                      <a:pt x="1003348" y="65812"/>
                    </a:cubicBezTo>
                    <a:cubicBezTo>
                      <a:pt x="902489" y="60572"/>
                      <a:pt x="773282" y="38118"/>
                      <a:pt x="677569" y="7804"/>
                    </a:cubicBezTo>
                    <a:cubicBezTo>
                      <a:pt x="627982" y="-7914"/>
                      <a:pt x="615258" y="-1833"/>
                      <a:pt x="591868" y="44012"/>
                    </a:cubicBezTo>
                    <a:cubicBezTo>
                      <a:pt x="576337" y="74513"/>
                      <a:pt x="561367" y="105388"/>
                      <a:pt x="543964" y="134953"/>
                    </a:cubicBezTo>
                    <a:cubicBezTo>
                      <a:pt x="421961" y="342845"/>
                      <a:pt x="251587" y="506015"/>
                      <a:pt x="63437" y="651970"/>
                    </a:cubicBezTo>
                    <a:cubicBezTo>
                      <a:pt x="20118" y="685558"/>
                      <a:pt x="-278" y="722889"/>
                      <a:pt x="3" y="778370"/>
                    </a:cubicBezTo>
                    <a:cubicBezTo>
                      <a:pt x="1593" y="1102558"/>
                      <a:pt x="751" y="1426746"/>
                      <a:pt x="751" y="1750934"/>
                    </a:cubicBezTo>
                    <a:cubicBezTo>
                      <a:pt x="751" y="1783867"/>
                      <a:pt x="751" y="1817268"/>
                      <a:pt x="14224" y="1847582"/>
                    </a:cubicBezTo>
                    <a:cubicBezTo>
                      <a:pt x="48093" y="1923553"/>
                      <a:pt x="359557" y="2105061"/>
                      <a:pt x="359557" y="2105061"/>
                    </a:cubicBezTo>
                    <a:cubicBezTo>
                      <a:pt x="312121" y="2060433"/>
                      <a:pt x="250090" y="2009535"/>
                      <a:pt x="249810" y="1905870"/>
                    </a:cubicBezTo>
                    <a:cubicBezTo>
                      <a:pt x="248968" y="1567929"/>
                      <a:pt x="250184" y="1224842"/>
                      <a:pt x="249810" y="886901"/>
                    </a:cubicBezTo>
                    <a:cubicBezTo>
                      <a:pt x="249810" y="857897"/>
                      <a:pt x="259259" y="837688"/>
                      <a:pt x="283118" y="820192"/>
                    </a:cubicBezTo>
                    <a:cubicBezTo>
                      <a:pt x="392771" y="740104"/>
                      <a:pt x="495126" y="650285"/>
                      <a:pt x="588406" y="551766"/>
                    </a:cubicBezTo>
                    <a:cubicBezTo>
                      <a:pt x="683090" y="451750"/>
                      <a:pt x="774779" y="319549"/>
                      <a:pt x="836061" y="195861"/>
                    </a:cubicBezTo>
                    <a:cubicBezTo>
                      <a:pt x="863194" y="141128"/>
                      <a:pt x="852622" y="148426"/>
                      <a:pt x="910068" y="165641"/>
                    </a:cubicBezTo>
                    <a:cubicBezTo>
                      <a:pt x="917553" y="167886"/>
                      <a:pt x="945714" y="176026"/>
                      <a:pt x="953199" y="178085"/>
                    </a:cubicBezTo>
                    <a:cubicBezTo>
                      <a:pt x="1105329" y="220093"/>
                      <a:pt x="1226210" y="228420"/>
                      <a:pt x="1376842" y="175465"/>
                    </a:cubicBezTo>
                    <a:cubicBezTo>
                      <a:pt x="1400794" y="167044"/>
                      <a:pt x="1414828" y="162086"/>
                      <a:pt x="1453656" y="135327"/>
                    </a:cubicBezTo>
                    <a:cubicBezTo>
                      <a:pt x="1413986" y="111282"/>
                      <a:pt x="1375813" y="84337"/>
                      <a:pt x="1334366" y="64034"/>
                    </a:cubicBezTo>
                    <a:cubicBezTo>
                      <a:pt x="1316964" y="55427"/>
                      <a:pt x="1310976" y="57485"/>
                      <a:pt x="1282252" y="57953"/>
                    </a:cubicBezTo>
                    <a:close/>
                  </a:path>
                </a:pathLst>
              </a:custGeom>
              <a:solidFill>
                <a:srgbClr val="2B378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5" name="Google Shape;1665;p45"/>
              <p:cNvSpPr/>
              <p:nvPr/>
            </p:nvSpPr>
            <p:spPr>
              <a:xfrm>
                <a:off x="8810475" y="4155076"/>
                <a:ext cx="484365" cy="728939"/>
              </a:xfrm>
              <a:custGeom>
                <a:rect b="b" l="l" r="r" t="t"/>
                <a:pathLst>
                  <a:path extrusionOk="0" h="1230435" w="817599">
                    <a:moveTo>
                      <a:pt x="811741" y="19027"/>
                    </a:moveTo>
                    <a:cubicBezTo>
                      <a:pt x="836348" y="213259"/>
                      <a:pt x="782270" y="350232"/>
                      <a:pt x="671681" y="544276"/>
                    </a:cubicBezTo>
                    <a:cubicBezTo>
                      <a:pt x="539012" y="773594"/>
                      <a:pt x="424774" y="970071"/>
                      <a:pt x="291824" y="1202383"/>
                    </a:cubicBezTo>
                    <a:cubicBezTo>
                      <a:pt x="275638" y="1231012"/>
                      <a:pt x="265066" y="1239526"/>
                      <a:pt x="234004" y="1219504"/>
                    </a:cubicBezTo>
                    <a:cubicBezTo>
                      <a:pt x="167388" y="1176747"/>
                      <a:pt x="97779" y="1138574"/>
                      <a:pt x="29012" y="1099092"/>
                    </a:cubicBezTo>
                    <a:cubicBezTo>
                      <a:pt x="12078" y="1089361"/>
                      <a:pt x="-366" y="1080380"/>
                      <a:pt x="8" y="1056896"/>
                    </a:cubicBezTo>
                    <a:cubicBezTo>
                      <a:pt x="1412" y="963616"/>
                      <a:pt x="570" y="870242"/>
                      <a:pt x="570" y="769384"/>
                    </a:cubicBezTo>
                    <a:cubicBezTo>
                      <a:pt x="81406" y="816258"/>
                      <a:pt x="158406" y="858641"/>
                      <a:pt x="232881" y="905047"/>
                    </a:cubicBezTo>
                    <a:cubicBezTo>
                      <a:pt x="263288" y="924040"/>
                      <a:pt x="274703" y="918800"/>
                      <a:pt x="292011" y="888393"/>
                    </a:cubicBezTo>
                    <a:cubicBezTo>
                      <a:pt x="451532" y="609021"/>
                      <a:pt x="793590" y="18465"/>
                      <a:pt x="803508" y="1624"/>
                    </a:cubicBezTo>
                    <a:cubicBezTo>
                      <a:pt x="805473" y="-1557"/>
                      <a:pt x="808653" y="-2024"/>
                      <a:pt x="811741" y="19027"/>
                    </a:cubicBezTo>
                    <a:close/>
                  </a:path>
                </a:pathLst>
              </a:custGeom>
              <a:solidFill>
                <a:srgbClr val="35469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66" name="Google Shape;1666;p45"/>
            <p:cNvSpPr/>
            <p:nvPr/>
          </p:nvSpPr>
          <p:spPr>
            <a:xfrm>
              <a:off x="2543397" y="3529455"/>
              <a:ext cx="709682" cy="955830"/>
            </a:xfrm>
            <a:custGeom>
              <a:rect b="b" l="l" r="r" t="t"/>
              <a:pathLst>
                <a:path extrusionOk="0" h="869736" w="645759">
                  <a:moveTo>
                    <a:pt x="124192" y="636641"/>
                  </a:moveTo>
                  <a:cubicBezTo>
                    <a:pt x="131897" y="637140"/>
                    <a:pt x="133117" y="644290"/>
                    <a:pt x="133061" y="651329"/>
                  </a:cubicBezTo>
                  <a:cubicBezTo>
                    <a:pt x="132895" y="680761"/>
                    <a:pt x="133061" y="710248"/>
                    <a:pt x="133005" y="739680"/>
                  </a:cubicBezTo>
                  <a:cubicBezTo>
                    <a:pt x="132950" y="782803"/>
                    <a:pt x="143758" y="821380"/>
                    <a:pt x="178512" y="850259"/>
                  </a:cubicBezTo>
                  <a:cubicBezTo>
                    <a:pt x="183112" y="854083"/>
                    <a:pt x="190484" y="858295"/>
                    <a:pt x="184165" y="865778"/>
                  </a:cubicBezTo>
                  <a:cubicBezTo>
                    <a:pt x="176571" y="874813"/>
                    <a:pt x="170918" y="866111"/>
                    <a:pt x="165930" y="862064"/>
                  </a:cubicBezTo>
                  <a:cubicBezTo>
                    <a:pt x="135500" y="837621"/>
                    <a:pt x="121199" y="804309"/>
                    <a:pt x="117375" y="766563"/>
                  </a:cubicBezTo>
                  <a:cubicBezTo>
                    <a:pt x="115435" y="747496"/>
                    <a:pt x="115546" y="670064"/>
                    <a:pt x="115657" y="650719"/>
                  </a:cubicBezTo>
                  <a:cubicBezTo>
                    <a:pt x="115657" y="644345"/>
                    <a:pt x="115047" y="636086"/>
                    <a:pt x="124192" y="636641"/>
                  </a:cubicBezTo>
                  <a:close/>
                  <a:moveTo>
                    <a:pt x="227953" y="543245"/>
                  </a:moveTo>
                  <a:cubicBezTo>
                    <a:pt x="236600" y="542303"/>
                    <a:pt x="238318" y="548899"/>
                    <a:pt x="238373" y="555883"/>
                  </a:cubicBezTo>
                  <a:cubicBezTo>
                    <a:pt x="238263" y="571513"/>
                    <a:pt x="238263" y="587144"/>
                    <a:pt x="238263" y="605435"/>
                  </a:cubicBezTo>
                  <a:cubicBezTo>
                    <a:pt x="239482" y="624724"/>
                    <a:pt x="236267" y="646895"/>
                    <a:pt x="244138" y="668345"/>
                  </a:cubicBezTo>
                  <a:cubicBezTo>
                    <a:pt x="256609" y="702489"/>
                    <a:pt x="283492" y="718286"/>
                    <a:pt x="319630" y="712355"/>
                  </a:cubicBezTo>
                  <a:cubicBezTo>
                    <a:pt x="346679" y="707921"/>
                    <a:pt x="369570" y="695117"/>
                    <a:pt x="391132" y="678876"/>
                  </a:cubicBezTo>
                  <a:cubicBezTo>
                    <a:pt x="396508" y="674830"/>
                    <a:pt x="402883" y="666793"/>
                    <a:pt x="409313" y="676770"/>
                  </a:cubicBezTo>
                  <a:cubicBezTo>
                    <a:pt x="414190" y="684308"/>
                    <a:pt x="406818" y="688244"/>
                    <a:pt x="401940" y="692068"/>
                  </a:cubicBezTo>
                  <a:cubicBezTo>
                    <a:pt x="374615" y="713352"/>
                    <a:pt x="344296" y="728096"/>
                    <a:pt x="309432" y="730978"/>
                  </a:cubicBezTo>
                  <a:cubicBezTo>
                    <a:pt x="266641" y="734526"/>
                    <a:pt x="227565" y="701823"/>
                    <a:pt x="222965" y="655597"/>
                  </a:cubicBezTo>
                  <a:cubicBezTo>
                    <a:pt x="219694" y="622784"/>
                    <a:pt x="221524" y="589416"/>
                    <a:pt x="221302" y="556326"/>
                  </a:cubicBezTo>
                  <a:cubicBezTo>
                    <a:pt x="221246" y="551005"/>
                    <a:pt x="220582" y="544077"/>
                    <a:pt x="227953" y="543245"/>
                  </a:cubicBezTo>
                  <a:close/>
                  <a:moveTo>
                    <a:pt x="291917" y="493804"/>
                  </a:moveTo>
                  <a:cubicBezTo>
                    <a:pt x="297017" y="494746"/>
                    <a:pt x="299511" y="498792"/>
                    <a:pt x="299567" y="503781"/>
                  </a:cubicBezTo>
                  <a:cubicBezTo>
                    <a:pt x="299677" y="520354"/>
                    <a:pt x="300287" y="582987"/>
                    <a:pt x="300176" y="597675"/>
                  </a:cubicBezTo>
                  <a:cubicBezTo>
                    <a:pt x="300176" y="603274"/>
                    <a:pt x="300065" y="609648"/>
                    <a:pt x="292582" y="609703"/>
                  </a:cubicBezTo>
                  <a:cubicBezTo>
                    <a:pt x="287815" y="609759"/>
                    <a:pt x="283825" y="605768"/>
                    <a:pt x="283770" y="600780"/>
                  </a:cubicBezTo>
                  <a:cubicBezTo>
                    <a:pt x="283326" y="567689"/>
                    <a:pt x="283159" y="534543"/>
                    <a:pt x="283104" y="501397"/>
                  </a:cubicBezTo>
                  <a:cubicBezTo>
                    <a:pt x="283104" y="496077"/>
                    <a:pt x="286485" y="492806"/>
                    <a:pt x="291917" y="493804"/>
                  </a:cubicBezTo>
                  <a:close/>
                  <a:moveTo>
                    <a:pt x="184054" y="456225"/>
                  </a:moveTo>
                  <a:cubicBezTo>
                    <a:pt x="195085" y="459273"/>
                    <a:pt x="188433" y="469804"/>
                    <a:pt x="186660" y="477120"/>
                  </a:cubicBezTo>
                  <a:cubicBezTo>
                    <a:pt x="167703" y="555440"/>
                    <a:pt x="171417" y="635034"/>
                    <a:pt x="180008" y="713519"/>
                  </a:cubicBezTo>
                  <a:cubicBezTo>
                    <a:pt x="187602" y="783136"/>
                    <a:pt x="249071" y="814120"/>
                    <a:pt x="318688" y="790064"/>
                  </a:cubicBezTo>
                  <a:cubicBezTo>
                    <a:pt x="391021" y="765067"/>
                    <a:pt x="440074" y="712134"/>
                    <a:pt x="481424" y="650775"/>
                  </a:cubicBezTo>
                  <a:cubicBezTo>
                    <a:pt x="500491" y="622507"/>
                    <a:pt x="514514" y="591468"/>
                    <a:pt x="525821" y="559264"/>
                  </a:cubicBezTo>
                  <a:cubicBezTo>
                    <a:pt x="528205" y="552446"/>
                    <a:pt x="529313" y="542414"/>
                    <a:pt x="539068" y="545906"/>
                  </a:cubicBezTo>
                  <a:cubicBezTo>
                    <a:pt x="548103" y="549121"/>
                    <a:pt x="544223" y="558544"/>
                    <a:pt x="541728" y="565140"/>
                  </a:cubicBezTo>
                  <a:cubicBezTo>
                    <a:pt x="506310" y="660309"/>
                    <a:pt x="450218" y="739071"/>
                    <a:pt x="360591" y="790452"/>
                  </a:cubicBezTo>
                  <a:cubicBezTo>
                    <a:pt x="342300" y="800928"/>
                    <a:pt x="322402" y="808023"/>
                    <a:pt x="301339" y="812124"/>
                  </a:cubicBezTo>
                  <a:cubicBezTo>
                    <a:pt x="228840" y="826314"/>
                    <a:pt x="170974" y="785242"/>
                    <a:pt x="161163" y="712023"/>
                  </a:cubicBezTo>
                  <a:cubicBezTo>
                    <a:pt x="156784" y="678932"/>
                    <a:pt x="158059" y="645731"/>
                    <a:pt x="157893" y="612586"/>
                  </a:cubicBezTo>
                  <a:cubicBezTo>
                    <a:pt x="158225" y="565694"/>
                    <a:pt x="155343" y="518525"/>
                    <a:pt x="170752" y="473074"/>
                  </a:cubicBezTo>
                  <a:cubicBezTo>
                    <a:pt x="173190" y="465869"/>
                    <a:pt x="172581" y="453065"/>
                    <a:pt x="184054" y="456225"/>
                  </a:cubicBezTo>
                  <a:close/>
                  <a:moveTo>
                    <a:pt x="348896" y="316768"/>
                  </a:moveTo>
                  <a:cubicBezTo>
                    <a:pt x="352706" y="315923"/>
                    <a:pt x="356378" y="316962"/>
                    <a:pt x="359094" y="322532"/>
                  </a:cubicBezTo>
                  <a:cubicBezTo>
                    <a:pt x="363750" y="332121"/>
                    <a:pt x="352720" y="334450"/>
                    <a:pt x="347233" y="337886"/>
                  </a:cubicBezTo>
                  <a:cubicBezTo>
                    <a:pt x="285819" y="376187"/>
                    <a:pt x="249293" y="430727"/>
                    <a:pt x="237708" y="502284"/>
                  </a:cubicBezTo>
                  <a:cubicBezTo>
                    <a:pt x="236766" y="508104"/>
                    <a:pt x="241865" y="519523"/>
                    <a:pt x="230558" y="519024"/>
                  </a:cubicBezTo>
                  <a:cubicBezTo>
                    <a:pt x="220304" y="518636"/>
                    <a:pt x="218308" y="509435"/>
                    <a:pt x="219639" y="499846"/>
                  </a:cubicBezTo>
                  <a:cubicBezTo>
                    <a:pt x="233052" y="423466"/>
                    <a:pt x="270632" y="362995"/>
                    <a:pt x="337865" y="322311"/>
                  </a:cubicBezTo>
                  <a:cubicBezTo>
                    <a:pt x="341136" y="320343"/>
                    <a:pt x="345085" y="317613"/>
                    <a:pt x="348896" y="316768"/>
                  </a:cubicBezTo>
                  <a:close/>
                  <a:moveTo>
                    <a:pt x="387245" y="306334"/>
                  </a:moveTo>
                  <a:cubicBezTo>
                    <a:pt x="391160" y="305613"/>
                    <a:pt x="395927" y="306348"/>
                    <a:pt x="400001" y="306791"/>
                  </a:cubicBezTo>
                  <a:cubicBezTo>
                    <a:pt x="437636" y="310948"/>
                    <a:pt x="463632" y="342098"/>
                    <a:pt x="465794" y="386496"/>
                  </a:cubicBezTo>
                  <a:cubicBezTo>
                    <a:pt x="466680" y="404843"/>
                    <a:pt x="465959" y="423300"/>
                    <a:pt x="465959" y="450792"/>
                  </a:cubicBezTo>
                  <a:cubicBezTo>
                    <a:pt x="470061" y="492473"/>
                    <a:pt x="464740" y="541194"/>
                    <a:pt x="433368" y="583652"/>
                  </a:cubicBezTo>
                  <a:cubicBezTo>
                    <a:pt x="410476" y="614636"/>
                    <a:pt x="383871" y="641020"/>
                    <a:pt x="342799" y="645398"/>
                  </a:cubicBezTo>
                  <a:cubicBezTo>
                    <a:pt x="332767" y="646451"/>
                    <a:pt x="322347" y="646174"/>
                    <a:pt x="313201" y="641020"/>
                  </a:cubicBezTo>
                  <a:cubicBezTo>
                    <a:pt x="310485" y="639467"/>
                    <a:pt x="307381" y="635643"/>
                    <a:pt x="307326" y="632816"/>
                  </a:cubicBezTo>
                  <a:cubicBezTo>
                    <a:pt x="307270" y="626830"/>
                    <a:pt x="313090" y="625444"/>
                    <a:pt x="317302" y="626553"/>
                  </a:cubicBezTo>
                  <a:cubicBezTo>
                    <a:pt x="351114" y="635477"/>
                    <a:pt x="376444" y="620456"/>
                    <a:pt x="398726" y="597786"/>
                  </a:cubicBezTo>
                  <a:cubicBezTo>
                    <a:pt x="426606" y="569407"/>
                    <a:pt x="445617" y="535707"/>
                    <a:pt x="448223" y="495744"/>
                  </a:cubicBezTo>
                  <a:cubicBezTo>
                    <a:pt x="450551" y="459938"/>
                    <a:pt x="449609" y="423854"/>
                    <a:pt x="448500" y="387992"/>
                  </a:cubicBezTo>
                  <a:cubicBezTo>
                    <a:pt x="447280" y="350080"/>
                    <a:pt x="432371" y="332953"/>
                    <a:pt x="396176" y="324528"/>
                  </a:cubicBezTo>
                  <a:cubicBezTo>
                    <a:pt x="389303" y="322921"/>
                    <a:pt x="378384" y="324362"/>
                    <a:pt x="379603" y="314606"/>
                  </a:cubicBezTo>
                  <a:cubicBezTo>
                    <a:pt x="380268" y="309230"/>
                    <a:pt x="383331" y="307054"/>
                    <a:pt x="387245" y="306334"/>
                  </a:cubicBezTo>
                  <a:close/>
                  <a:moveTo>
                    <a:pt x="496168" y="302192"/>
                  </a:moveTo>
                  <a:cubicBezTo>
                    <a:pt x="506699" y="298699"/>
                    <a:pt x="507697" y="308676"/>
                    <a:pt x="509637" y="315162"/>
                  </a:cubicBezTo>
                  <a:cubicBezTo>
                    <a:pt x="519614" y="349471"/>
                    <a:pt x="514736" y="384778"/>
                    <a:pt x="515346" y="419476"/>
                  </a:cubicBezTo>
                  <a:cubicBezTo>
                    <a:pt x="523771" y="501343"/>
                    <a:pt x="503596" y="574951"/>
                    <a:pt x="453045" y="639912"/>
                  </a:cubicBezTo>
                  <a:cubicBezTo>
                    <a:pt x="449664" y="644290"/>
                    <a:pt x="446394" y="648780"/>
                    <a:pt x="442625" y="652826"/>
                  </a:cubicBezTo>
                  <a:cubicBezTo>
                    <a:pt x="437803" y="657925"/>
                    <a:pt x="432648" y="666627"/>
                    <a:pt x="424777" y="659533"/>
                  </a:cubicBezTo>
                  <a:cubicBezTo>
                    <a:pt x="416795" y="652328"/>
                    <a:pt x="425553" y="646064"/>
                    <a:pt x="429766" y="641076"/>
                  </a:cubicBezTo>
                  <a:cubicBezTo>
                    <a:pt x="482145" y="578720"/>
                    <a:pt x="504482" y="507107"/>
                    <a:pt x="499161" y="425961"/>
                  </a:cubicBezTo>
                  <a:cubicBezTo>
                    <a:pt x="496833" y="390210"/>
                    <a:pt x="502376" y="353906"/>
                    <a:pt x="492399" y="318653"/>
                  </a:cubicBezTo>
                  <a:cubicBezTo>
                    <a:pt x="490514" y="312057"/>
                    <a:pt x="488297" y="304797"/>
                    <a:pt x="496168" y="302192"/>
                  </a:cubicBezTo>
                  <a:close/>
                  <a:moveTo>
                    <a:pt x="94317" y="268602"/>
                  </a:moveTo>
                  <a:cubicBezTo>
                    <a:pt x="104627" y="273812"/>
                    <a:pt x="98474" y="280685"/>
                    <a:pt x="94816" y="286783"/>
                  </a:cubicBezTo>
                  <a:cubicBezTo>
                    <a:pt x="84562" y="303910"/>
                    <a:pt x="75305" y="321480"/>
                    <a:pt x="66714" y="339328"/>
                  </a:cubicBezTo>
                  <a:cubicBezTo>
                    <a:pt x="33069" y="409499"/>
                    <a:pt x="15333" y="481943"/>
                    <a:pt x="18547" y="563699"/>
                  </a:cubicBezTo>
                  <a:cubicBezTo>
                    <a:pt x="19378" y="583985"/>
                    <a:pt x="18658" y="604327"/>
                    <a:pt x="18658" y="624614"/>
                  </a:cubicBezTo>
                  <a:cubicBezTo>
                    <a:pt x="18658" y="665242"/>
                    <a:pt x="18658" y="705815"/>
                    <a:pt x="18603" y="746444"/>
                  </a:cubicBezTo>
                  <a:cubicBezTo>
                    <a:pt x="18547" y="752818"/>
                    <a:pt x="19490" y="760855"/>
                    <a:pt x="10289" y="760910"/>
                  </a:cubicBezTo>
                  <a:cubicBezTo>
                    <a:pt x="3970" y="760966"/>
                    <a:pt x="1420" y="755146"/>
                    <a:pt x="1698" y="748938"/>
                  </a:cubicBezTo>
                  <a:cubicBezTo>
                    <a:pt x="6353" y="635976"/>
                    <a:pt x="-13657" y="521241"/>
                    <a:pt x="20265" y="410497"/>
                  </a:cubicBezTo>
                  <a:cubicBezTo>
                    <a:pt x="26307" y="390820"/>
                    <a:pt x="31462" y="377850"/>
                    <a:pt x="37448" y="364492"/>
                  </a:cubicBezTo>
                  <a:cubicBezTo>
                    <a:pt x="53024" y="329296"/>
                    <a:pt x="65883" y="305018"/>
                    <a:pt x="80294" y="277693"/>
                  </a:cubicBezTo>
                  <a:cubicBezTo>
                    <a:pt x="82955" y="272649"/>
                    <a:pt x="85726" y="264279"/>
                    <a:pt x="94317" y="268602"/>
                  </a:cubicBezTo>
                  <a:close/>
                  <a:moveTo>
                    <a:pt x="410865" y="234181"/>
                  </a:moveTo>
                  <a:cubicBezTo>
                    <a:pt x="444676" y="234126"/>
                    <a:pt x="462745" y="247539"/>
                    <a:pt x="481923" y="267050"/>
                  </a:cubicBezTo>
                  <a:cubicBezTo>
                    <a:pt x="486302" y="271539"/>
                    <a:pt x="492510" y="276528"/>
                    <a:pt x="486025" y="283179"/>
                  </a:cubicBezTo>
                  <a:cubicBezTo>
                    <a:pt x="481259" y="288112"/>
                    <a:pt x="476048" y="285174"/>
                    <a:pt x="471558" y="281184"/>
                  </a:cubicBezTo>
                  <a:cubicBezTo>
                    <a:pt x="426440" y="240833"/>
                    <a:pt x="380602" y="256851"/>
                    <a:pt x="336371" y="281516"/>
                  </a:cubicBezTo>
                  <a:cubicBezTo>
                    <a:pt x="282495" y="311558"/>
                    <a:pt x="244527" y="357618"/>
                    <a:pt x="215150" y="411106"/>
                  </a:cubicBezTo>
                  <a:cubicBezTo>
                    <a:pt x="212489" y="415928"/>
                    <a:pt x="209774" y="420750"/>
                    <a:pt x="207390" y="425683"/>
                  </a:cubicBezTo>
                  <a:cubicBezTo>
                    <a:pt x="204619" y="431503"/>
                    <a:pt x="201847" y="439374"/>
                    <a:pt x="194254" y="436214"/>
                  </a:cubicBezTo>
                  <a:cubicBezTo>
                    <a:pt x="184831" y="432224"/>
                    <a:pt x="188878" y="424409"/>
                    <a:pt x="192314" y="417480"/>
                  </a:cubicBezTo>
                  <a:cubicBezTo>
                    <a:pt x="219695" y="363106"/>
                    <a:pt x="256111" y="316103"/>
                    <a:pt x="305608" y="280076"/>
                  </a:cubicBezTo>
                  <a:cubicBezTo>
                    <a:pt x="337257" y="256962"/>
                    <a:pt x="377387" y="235401"/>
                    <a:pt x="410865" y="234181"/>
                  </a:cubicBezTo>
                  <a:close/>
                  <a:moveTo>
                    <a:pt x="452441" y="162311"/>
                  </a:moveTo>
                  <a:cubicBezTo>
                    <a:pt x="504690" y="170228"/>
                    <a:pt x="543891" y="209751"/>
                    <a:pt x="555032" y="269821"/>
                  </a:cubicBezTo>
                  <a:cubicBezTo>
                    <a:pt x="562460" y="310172"/>
                    <a:pt x="558358" y="350801"/>
                    <a:pt x="559910" y="392537"/>
                  </a:cubicBezTo>
                  <a:cubicBezTo>
                    <a:pt x="557970" y="430007"/>
                    <a:pt x="563069" y="468861"/>
                    <a:pt x="555697" y="507329"/>
                  </a:cubicBezTo>
                  <a:cubicBezTo>
                    <a:pt x="554201" y="515144"/>
                    <a:pt x="555642" y="527227"/>
                    <a:pt x="544501" y="525620"/>
                  </a:cubicBezTo>
                  <a:cubicBezTo>
                    <a:pt x="533194" y="524012"/>
                    <a:pt x="538349" y="512317"/>
                    <a:pt x="538958" y="504779"/>
                  </a:cubicBezTo>
                  <a:cubicBezTo>
                    <a:pt x="545055" y="431116"/>
                    <a:pt x="547051" y="357119"/>
                    <a:pt x="538625" y="283789"/>
                  </a:cubicBezTo>
                  <a:cubicBezTo>
                    <a:pt x="528649" y="197155"/>
                    <a:pt x="463521" y="158578"/>
                    <a:pt x="380879" y="188342"/>
                  </a:cubicBezTo>
                  <a:cubicBezTo>
                    <a:pt x="287150" y="222097"/>
                    <a:pt x="226568" y="292934"/>
                    <a:pt x="179842" y="376907"/>
                  </a:cubicBezTo>
                  <a:cubicBezTo>
                    <a:pt x="145089" y="439208"/>
                    <a:pt x="127796" y="506497"/>
                    <a:pt x="132895" y="578553"/>
                  </a:cubicBezTo>
                  <a:cubicBezTo>
                    <a:pt x="133338" y="584982"/>
                    <a:pt x="133062" y="591468"/>
                    <a:pt x="132950" y="597952"/>
                  </a:cubicBezTo>
                  <a:cubicBezTo>
                    <a:pt x="132784" y="605269"/>
                    <a:pt x="133616" y="615080"/>
                    <a:pt x="123972" y="615191"/>
                  </a:cubicBezTo>
                  <a:cubicBezTo>
                    <a:pt x="113274" y="615301"/>
                    <a:pt x="116267" y="604770"/>
                    <a:pt x="115713" y="598063"/>
                  </a:cubicBezTo>
                  <a:cubicBezTo>
                    <a:pt x="107509" y="491365"/>
                    <a:pt x="138272" y="395974"/>
                    <a:pt x="201071" y="310560"/>
                  </a:cubicBezTo>
                  <a:cubicBezTo>
                    <a:pt x="251233" y="242384"/>
                    <a:pt x="311095" y="186014"/>
                    <a:pt x="396398" y="165340"/>
                  </a:cubicBezTo>
                  <a:cubicBezTo>
                    <a:pt x="416158" y="160545"/>
                    <a:pt x="435024" y="159672"/>
                    <a:pt x="452441" y="162311"/>
                  </a:cubicBezTo>
                  <a:close/>
                  <a:moveTo>
                    <a:pt x="433202" y="78263"/>
                  </a:moveTo>
                  <a:cubicBezTo>
                    <a:pt x="530533" y="70448"/>
                    <a:pt x="593831" y="131252"/>
                    <a:pt x="604307" y="228362"/>
                  </a:cubicBezTo>
                  <a:cubicBezTo>
                    <a:pt x="613175" y="311115"/>
                    <a:pt x="606967" y="394367"/>
                    <a:pt x="608242" y="477342"/>
                  </a:cubicBezTo>
                  <a:cubicBezTo>
                    <a:pt x="608353" y="484326"/>
                    <a:pt x="609296" y="494636"/>
                    <a:pt x="598986" y="493915"/>
                  </a:cubicBezTo>
                  <a:cubicBezTo>
                    <a:pt x="588122" y="493139"/>
                    <a:pt x="592612" y="482442"/>
                    <a:pt x="592445" y="476067"/>
                  </a:cubicBezTo>
                  <a:cubicBezTo>
                    <a:pt x="590561" y="397693"/>
                    <a:pt x="596381" y="319152"/>
                    <a:pt x="588787" y="240888"/>
                  </a:cubicBezTo>
                  <a:cubicBezTo>
                    <a:pt x="577924" y="128537"/>
                    <a:pt x="493673" y="73497"/>
                    <a:pt x="386920" y="109857"/>
                  </a:cubicBezTo>
                  <a:cubicBezTo>
                    <a:pt x="289256" y="143114"/>
                    <a:pt x="219584" y="211844"/>
                    <a:pt x="162715" y="294709"/>
                  </a:cubicBezTo>
                  <a:cubicBezTo>
                    <a:pt x="99195" y="387328"/>
                    <a:pt x="63112" y="489093"/>
                    <a:pt x="67601" y="603107"/>
                  </a:cubicBezTo>
                  <a:cubicBezTo>
                    <a:pt x="68432" y="623394"/>
                    <a:pt x="67712" y="745280"/>
                    <a:pt x="67656" y="785852"/>
                  </a:cubicBezTo>
                  <a:cubicBezTo>
                    <a:pt x="67656" y="792171"/>
                    <a:pt x="68543" y="800264"/>
                    <a:pt x="59342" y="800319"/>
                  </a:cubicBezTo>
                  <a:cubicBezTo>
                    <a:pt x="53024" y="800374"/>
                    <a:pt x="50474" y="794499"/>
                    <a:pt x="50752" y="788346"/>
                  </a:cubicBezTo>
                  <a:cubicBezTo>
                    <a:pt x="55407" y="675385"/>
                    <a:pt x="35398" y="560650"/>
                    <a:pt x="69319" y="449906"/>
                  </a:cubicBezTo>
                  <a:cubicBezTo>
                    <a:pt x="109671" y="318210"/>
                    <a:pt x="184498" y="209793"/>
                    <a:pt x="300120" y="132306"/>
                  </a:cubicBezTo>
                  <a:cubicBezTo>
                    <a:pt x="338587" y="106532"/>
                    <a:pt x="386033" y="82088"/>
                    <a:pt x="433202" y="78263"/>
                  </a:cubicBezTo>
                  <a:close/>
                  <a:moveTo>
                    <a:pt x="429654" y="3048"/>
                  </a:moveTo>
                  <a:cubicBezTo>
                    <a:pt x="527372" y="-14855"/>
                    <a:pt x="614394" y="47667"/>
                    <a:pt x="637562" y="149432"/>
                  </a:cubicBezTo>
                  <a:cubicBezTo>
                    <a:pt x="643050" y="173876"/>
                    <a:pt x="645045" y="198597"/>
                    <a:pt x="645710" y="223484"/>
                  </a:cubicBezTo>
                  <a:cubicBezTo>
                    <a:pt x="645710" y="238228"/>
                    <a:pt x="645877" y="252971"/>
                    <a:pt x="645599" y="267715"/>
                  </a:cubicBezTo>
                  <a:cubicBezTo>
                    <a:pt x="645488" y="272316"/>
                    <a:pt x="643881" y="277249"/>
                    <a:pt x="638449" y="277970"/>
                  </a:cubicBezTo>
                  <a:cubicBezTo>
                    <a:pt x="631410" y="278856"/>
                    <a:pt x="628639" y="273702"/>
                    <a:pt x="628084" y="267882"/>
                  </a:cubicBezTo>
                  <a:cubicBezTo>
                    <a:pt x="627364" y="260565"/>
                    <a:pt x="627807" y="253138"/>
                    <a:pt x="627585" y="245766"/>
                  </a:cubicBezTo>
                  <a:cubicBezTo>
                    <a:pt x="626754" y="218218"/>
                    <a:pt x="628583" y="190726"/>
                    <a:pt x="622375" y="163178"/>
                  </a:cubicBezTo>
                  <a:cubicBezTo>
                    <a:pt x="596103" y="46448"/>
                    <a:pt x="510633" y="-5266"/>
                    <a:pt x="395233" y="27991"/>
                  </a:cubicBezTo>
                  <a:cubicBezTo>
                    <a:pt x="294632" y="57035"/>
                    <a:pt x="220137" y="123104"/>
                    <a:pt x="154844" y="201535"/>
                  </a:cubicBezTo>
                  <a:cubicBezTo>
                    <a:pt x="143647" y="214948"/>
                    <a:pt x="133670" y="229415"/>
                    <a:pt x="122917" y="243216"/>
                  </a:cubicBezTo>
                  <a:cubicBezTo>
                    <a:pt x="119037" y="248205"/>
                    <a:pt x="114603" y="255022"/>
                    <a:pt x="107508" y="249424"/>
                  </a:cubicBezTo>
                  <a:cubicBezTo>
                    <a:pt x="102132" y="245156"/>
                    <a:pt x="105956" y="239170"/>
                    <a:pt x="109171" y="234735"/>
                  </a:cubicBezTo>
                  <a:cubicBezTo>
                    <a:pt x="190705" y="122495"/>
                    <a:pt x="286484" y="29266"/>
                    <a:pt x="429654" y="3048"/>
                  </a:cubicBezTo>
                  <a:close/>
                </a:path>
              </a:pathLst>
            </a:custGeom>
            <a:solidFill>
              <a:srgbClr val="2D40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67" name="Google Shape;1667;p45"/>
            <p:cNvGrpSpPr/>
            <p:nvPr/>
          </p:nvGrpSpPr>
          <p:grpSpPr>
            <a:xfrm>
              <a:off x="290333" y="2640895"/>
              <a:ext cx="2291653" cy="2817564"/>
              <a:chOff x="5519241" y="2959908"/>
              <a:chExt cx="2085238" cy="2563780"/>
            </a:xfrm>
          </p:grpSpPr>
          <p:sp>
            <p:nvSpPr>
              <p:cNvPr id="1668" name="Google Shape;1668;p45"/>
              <p:cNvSpPr/>
              <p:nvPr/>
            </p:nvSpPr>
            <p:spPr>
              <a:xfrm>
                <a:off x="5519241" y="2959908"/>
                <a:ext cx="2057810" cy="2552889"/>
              </a:xfrm>
              <a:custGeom>
                <a:rect b="b" l="l" r="r" t="t"/>
                <a:pathLst>
                  <a:path extrusionOk="0" h="4309228" w="3473543">
                    <a:moveTo>
                      <a:pt x="3473542" y="40049"/>
                    </a:moveTo>
                    <a:cubicBezTo>
                      <a:pt x="3473542" y="40049"/>
                      <a:pt x="3445661" y="18250"/>
                      <a:pt x="3431907" y="11794"/>
                    </a:cubicBezTo>
                    <a:lnTo>
                      <a:pt x="3431814" y="11607"/>
                    </a:lnTo>
                    <a:lnTo>
                      <a:pt x="3431627" y="11701"/>
                    </a:lnTo>
                    <a:cubicBezTo>
                      <a:pt x="3381291" y="-12064"/>
                      <a:pt x="3331891" y="2344"/>
                      <a:pt x="3273977" y="37149"/>
                    </a:cubicBezTo>
                    <a:cubicBezTo>
                      <a:pt x="2992172" y="206494"/>
                      <a:pt x="874145" y="1427648"/>
                      <a:pt x="100304" y="1874307"/>
                    </a:cubicBezTo>
                    <a:cubicBezTo>
                      <a:pt x="33689" y="1912761"/>
                      <a:pt x="1317" y="1966371"/>
                      <a:pt x="1410" y="2045055"/>
                    </a:cubicBezTo>
                    <a:cubicBezTo>
                      <a:pt x="2720" y="2746293"/>
                      <a:pt x="3936" y="3447437"/>
                      <a:pt x="7" y="4148675"/>
                    </a:cubicBezTo>
                    <a:cubicBezTo>
                      <a:pt x="-461" y="4231569"/>
                      <a:pt x="22929" y="4281437"/>
                      <a:pt x="100865" y="4308851"/>
                    </a:cubicBezTo>
                    <a:cubicBezTo>
                      <a:pt x="113777" y="4313341"/>
                      <a:pt x="169913" y="4276292"/>
                      <a:pt x="169913" y="4276292"/>
                    </a:cubicBezTo>
                    <a:cubicBezTo>
                      <a:pt x="169913" y="4276292"/>
                      <a:pt x="3349293" y="2410691"/>
                      <a:pt x="3407675" y="2377570"/>
                    </a:cubicBezTo>
                    <a:cubicBezTo>
                      <a:pt x="3468677" y="2342953"/>
                      <a:pt x="3473635" y="2269320"/>
                      <a:pt x="3473542" y="2168181"/>
                    </a:cubicBezTo>
                    <a:cubicBezTo>
                      <a:pt x="3473542" y="2131038"/>
                      <a:pt x="3472887" y="114524"/>
                      <a:pt x="3473542" y="40049"/>
                    </a:cubicBezTo>
                    <a:close/>
                  </a:path>
                </a:pathLst>
              </a:custGeom>
              <a:solidFill>
                <a:srgbClr val="2B378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9" name="Google Shape;1669;p45"/>
              <p:cNvSpPr/>
              <p:nvPr/>
            </p:nvSpPr>
            <p:spPr>
              <a:xfrm>
                <a:off x="5575557" y="2983690"/>
                <a:ext cx="2028922" cy="2539998"/>
              </a:xfrm>
              <a:custGeom>
                <a:rect b="b" l="l" r="r" t="t"/>
                <a:pathLst>
                  <a:path extrusionOk="0" h="4287467" w="3424781">
                    <a:moveTo>
                      <a:pt x="3423111" y="67364"/>
                    </a:moveTo>
                    <a:cubicBezTo>
                      <a:pt x="3423298" y="33121"/>
                      <a:pt x="3409544" y="11321"/>
                      <a:pt x="3377921" y="0"/>
                    </a:cubicBezTo>
                    <a:cubicBezTo>
                      <a:pt x="3356495" y="0"/>
                      <a:pt x="778243" y="1498281"/>
                      <a:pt x="99647" y="1889646"/>
                    </a:cubicBezTo>
                    <a:cubicBezTo>
                      <a:pt x="32470" y="1928380"/>
                      <a:pt x="-463" y="1984049"/>
                      <a:pt x="5" y="2061517"/>
                    </a:cubicBezTo>
                    <a:cubicBezTo>
                      <a:pt x="753" y="2177906"/>
                      <a:pt x="753" y="3987932"/>
                      <a:pt x="660" y="4200315"/>
                    </a:cubicBezTo>
                    <a:cubicBezTo>
                      <a:pt x="660" y="4223799"/>
                      <a:pt x="1408" y="4247002"/>
                      <a:pt x="7958" y="4269643"/>
                    </a:cubicBezTo>
                    <a:cubicBezTo>
                      <a:pt x="39768" y="4301922"/>
                      <a:pt x="69240" y="4283864"/>
                      <a:pt x="99741" y="4266275"/>
                    </a:cubicBezTo>
                    <a:cubicBezTo>
                      <a:pt x="405029" y="4090194"/>
                      <a:pt x="2967564" y="2608192"/>
                      <a:pt x="3301482" y="2416486"/>
                    </a:cubicBezTo>
                    <a:cubicBezTo>
                      <a:pt x="3356402" y="2383740"/>
                      <a:pt x="3384470" y="2368583"/>
                      <a:pt x="3405989" y="2322177"/>
                    </a:cubicBezTo>
                    <a:cubicBezTo>
                      <a:pt x="3418058" y="2296167"/>
                      <a:pt x="3423391" y="2269970"/>
                      <a:pt x="3424140" y="2241434"/>
                    </a:cubicBezTo>
                    <a:cubicBezTo>
                      <a:pt x="3426292" y="2163779"/>
                      <a:pt x="3422269" y="193203"/>
                      <a:pt x="3423111" y="67364"/>
                    </a:cubicBezTo>
                    <a:close/>
                  </a:path>
                </a:pathLst>
              </a:custGeom>
              <a:solidFill>
                <a:srgbClr val="7460A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0" name="Google Shape;1670;p45"/>
              <p:cNvSpPr/>
              <p:nvPr/>
            </p:nvSpPr>
            <p:spPr>
              <a:xfrm>
                <a:off x="5673431" y="4690061"/>
                <a:ext cx="645468" cy="477583"/>
              </a:xfrm>
              <a:custGeom>
                <a:rect b="b" l="l" r="r" t="t"/>
                <a:pathLst>
                  <a:path extrusionOk="0" h="806151" w="1089538">
                    <a:moveTo>
                      <a:pt x="1072978" y="1254"/>
                    </a:moveTo>
                    <a:cubicBezTo>
                      <a:pt x="1080463" y="-2582"/>
                      <a:pt x="1089445" y="2845"/>
                      <a:pt x="1089445" y="11265"/>
                    </a:cubicBezTo>
                    <a:cubicBezTo>
                      <a:pt x="1089445" y="71986"/>
                      <a:pt x="1089351" y="127935"/>
                      <a:pt x="1089538" y="183978"/>
                    </a:cubicBezTo>
                    <a:cubicBezTo>
                      <a:pt x="1089632" y="203345"/>
                      <a:pt x="1075224" y="209801"/>
                      <a:pt x="1061564" y="217566"/>
                    </a:cubicBezTo>
                    <a:cubicBezTo>
                      <a:pt x="723622" y="410114"/>
                      <a:pt x="385494" y="602569"/>
                      <a:pt x="48020" y="795959"/>
                    </a:cubicBezTo>
                    <a:cubicBezTo>
                      <a:pt x="14806" y="814952"/>
                      <a:pt x="3953" y="807747"/>
                      <a:pt x="4234" y="771446"/>
                    </a:cubicBezTo>
                    <a:cubicBezTo>
                      <a:pt x="2924" y="714093"/>
                      <a:pt x="-8210" y="658986"/>
                      <a:pt x="12000" y="614825"/>
                    </a:cubicBezTo>
                    <a:cubicBezTo>
                      <a:pt x="20420" y="593025"/>
                      <a:pt x="94333" y="558689"/>
                      <a:pt x="138587" y="533334"/>
                    </a:cubicBezTo>
                    <a:cubicBezTo>
                      <a:pt x="439759" y="360808"/>
                      <a:pt x="1061283" y="7242"/>
                      <a:pt x="1072978" y="1254"/>
                    </a:cubicBezTo>
                    <a:close/>
                  </a:path>
                </a:pathLst>
              </a:custGeom>
              <a:solidFill>
                <a:srgbClr val="2B378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1" name="Google Shape;1671;p45"/>
              <p:cNvSpPr/>
              <p:nvPr/>
            </p:nvSpPr>
            <p:spPr>
              <a:xfrm>
                <a:off x="5675498" y="4974679"/>
                <a:ext cx="476074" cy="383103"/>
              </a:xfrm>
              <a:custGeom>
                <a:rect b="b" l="l" r="r" t="t"/>
                <a:pathLst>
                  <a:path extrusionOk="0" h="646670" w="803603">
                    <a:moveTo>
                      <a:pt x="802653" y="112877"/>
                    </a:moveTo>
                    <a:cubicBezTo>
                      <a:pt x="802840" y="209058"/>
                      <a:pt x="818652" y="187071"/>
                      <a:pt x="713677" y="254154"/>
                    </a:cubicBezTo>
                    <a:cubicBezTo>
                      <a:pt x="488757" y="378122"/>
                      <a:pt x="266457" y="506862"/>
                      <a:pt x="44156" y="635414"/>
                    </a:cubicBezTo>
                    <a:cubicBezTo>
                      <a:pt x="6451" y="657214"/>
                      <a:pt x="1119" y="646735"/>
                      <a:pt x="744" y="609311"/>
                    </a:cubicBezTo>
                    <a:cubicBezTo>
                      <a:pt x="89" y="419569"/>
                      <a:pt x="-15535" y="458116"/>
                      <a:pt x="136501" y="371199"/>
                    </a:cubicBezTo>
                    <a:cubicBezTo>
                      <a:pt x="345048" y="253031"/>
                      <a:pt x="553407" y="134490"/>
                      <a:pt x="760738" y="14264"/>
                    </a:cubicBezTo>
                    <a:cubicBezTo>
                      <a:pt x="797975" y="-7348"/>
                      <a:pt x="803589" y="-8471"/>
                      <a:pt x="802840" y="39713"/>
                    </a:cubicBezTo>
                    <a:cubicBezTo>
                      <a:pt x="802185" y="73114"/>
                      <a:pt x="802653" y="80131"/>
                      <a:pt x="802653" y="112877"/>
                    </a:cubicBezTo>
                    <a:close/>
                  </a:path>
                </a:pathLst>
              </a:custGeom>
              <a:solidFill>
                <a:srgbClr val="2B378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2" name="Google Shape;1672;p45"/>
              <p:cNvSpPr/>
              <p:nvPr/>
            </p:nvSpPr>
            <p:spPr>
              <a:xfrm>
                <a:off x="7119075" y="4032787"/>
                <a:ext cx="407426" cy="502074"/>
              </a:xfrm>
              <a:custGeom>
                <a:rect b="b" l="l" r="r" t="t"/>
                <a:pathLst>
                  <a:path extrusionOk="0" h="502074" w="407426">
                    <a:moveTo>
                      <a:pt x="133390" y="345960"/>
                    </a:moveTo>
                    <a:cubicBezTo>
                      <a:pt x="133390" y="375337"/>
                      <a:pt x="133113" y="399171"/>
                      <a:pt x="133501" y="422949"/>
                    </a:cubicBezTo>
                    <a:cubicBezTo>
                      <a:pt x="133667" y="433425"/>
                      <a:pt x="129233" y="440464"/>
                      <a:pt x="120586" y="445453"/>
                    </a:cubicBezTo>
                    <a:cubicBezTo>
                      <a:pt x="91154" y="462414"/>
                      <a:pt x="61999" y="479984"/>
                      <a:pt x="32124" y="496169"/>
                    </a:cubicBezTo>
                    <a:cubicBezTo>
                      <a:pt x="12724" y="506700"/>
                      <a:pt x="12613" y="503929"/>
                      <a:pt x="11228" y="481481"/>
                    </a:cubicBezTo>
                    <a:cubicBezTo>
                      <a:pt x="11172" y="480538"/>
                      <a:pt x="8512" y="431762"/>
                      <a:pt x="8346" y="430875"/>
                    </a:cubicBezTo>
                    <a:cubicBezTo>
                      <a:pt x="6350" y="418570"/>
                      <a:pt x="6350" y="415633"/>
                      <a:pt x="45260" y="395900"/>
                    </a:cubicBezTo>
                    <a:cubicBezTo>
                      <a:pt x="81177" y="372843"/>
                      <a:pt x="100909" y="364695"/>
                      <a:pt x="133390" y="345960"/>
                    </a:cubicBezTo>
                    <a:close/>
                    <a:moveTo>
                      <a:pt x="130383" y="257443"/>
                    </a:moveTo>
                    <a:cubicBezTo>
                      <a:pt x="133501" y="258482"/>
                      <a:pt x="133501" y="265286"/>
                      <a:pt x="133501" y="281831"/>
                    </a:cubicBezTo>
                    <a:cubicBezTo>
                      <a:pt x="133335" y="292252"/>
                      <a:pt x="133446" y="290977"/>
                      <a:pt x="133446" y="300011"/>
                    </a:cubicBezTo>
                    <a:cubicBezTo>
                      <a:pt x="133556" y="335152"/>
                      <a:pt x="137215" y="327559"/>
                      <a:pt x="104235" y="347069"/>
                    </a:cubicBezTo>
                    <a:cubicBezTo>
                      <a:pt x="73917" y="364972"/>
                      <a:pt x="46757" y="379716"/>
                      <a:pt x="18378" y="396677"/>
                    </a:cubicBezTo>
                    <a:cubicBezTo>
                      <a:pt x="6683" y="403661"/>
                      <a:pt x="4854" y="403439"/>
                      <a:pt x="3800" y="387864"/>
                    </a:cubicBezTo>
                    <a:cubicBezTo>
                      <a:pt x="2803" y="372843"/>
                      <a:pt x="1694" y="359707"/>
                      <a:pt x="697" y="345961"/>
                    </a:cubicBezTo>
                    <a:cubicBezTo>
                      <a:pt x="-246" y="332824"/>
                      <a:pt x="2027" y="328889"/>
                      <a:pt x="18212" y="320408"/>
                    </a:cubicBezTo>
                    <a:cubicBezTo>
                      <a:pt x="51025" y="301286"/>
                      <a:pt x="73528" y="286986"/>
                      <a:pt x="108558" y="267642"/>
                    </a:cubicBezTo>
                    <a:cubicBezTo>
                      <a:pt x="121030" y="261129"/>
                      <a:pt x="127265" y="256404"/>
                      <a:pt x="130383" y="257443"/>
                    </a:cubicBezTo>
                    <a:close/>
                    <a:moveTo>
                      <a:pt x="407426" y="187825"/>
                    </a:moveTo>
                    <a:cubicBezTo>
                      <a:pt x="407426" y="212435"/>
                      <a:pt x="407038" y="238985"/>
                      <a:pt x="406982" y="257276"/>
                    </a:cubicBezTo>
                    <a:cubicBezTo>
                      <a:pt x="406927" y="274126"/>
                      <a:pt x="407370" y="277784"/>
                      <a:pt x="394012" y="286265"/>
                    </a:cubicBezTo>
                    <a:cubicBezTo>
                      <a:pt x="360201" y="307715"/>
                      <a:pt x="319074" y="330441"/>
                      <a:pt x="280052" y="353221"/>
                    </a:cubicBezTo>
                    <a:cubicBezTo>
                      <a:pt x="280052" y="322459"/>
                      <a:pt x="278833" y="304168"/>
                      <a:pt x="278833" y="278782"/>
                    </a:cubicBezTo>
                    <a:cubicBezTo>
                      <a:pt x="278833" y="271465"/>
                      <a:pt x="279942" y="262653"/>
                      <a:pt x="288589" y="257276"/>
                    </a:cubicBezTo>
                    <a:cubicBezTo>
                      <a:pt x="326557" y="235438"/>
                      <a:pt x="364857" y="212324"/>
                      <a:pt x="407426" y="187825"/>
                    </a:cubicBezTo>
                    <a:close/>
                    <a:moveTo>
                      <a:pt x="132725" y="145755"/>
                    </a:moveTo>
                    <a:cubicBezTo>
                      <a:pt x="132725" y="176074"/>
                      <a:pt x="132947" y="203122"/>
                      <a:pt x="132559" y="230171"/>
                    </a:cubicBezTo>
                    <a:cubicBezTo>
                      <a:pt x="132503" y="235936"/>
                      <a:pt x="128014" y="239649"/>
                      <a:pt x="122859" y="242642"/>
                    </a:cubicBezTo>
                    <a:cubicBezTo>
                      <a:pt x="89381" y="261931"/>
                      <a:pt x="6739" y="308712"/>
                      <a:pt x="697" y="311760"/>
                    </a:cubicBezTo>
                    <a:cubicBezTo>
                      <a:pt x="-1964" y="220860"/>
                      <a:pt x="198" y="223021"/>
                      <a:pt x="58951" y="188767"/>
                    </a:cubicBezTo>
                    <a:cubicBezTo>
                      <a:pt x="82009" y="175353"/>
                      <a:pt x="105011" y="161885"/>
                      <a:pt x="132725" y="145755"/>
                    </a:cubicBezTo>
                    <a:close/>
                    <a:moveTo>
                      <a:pt x="406871" y="100637"/>
                    </a:moveTo>
                    <a:cubicBezTo>
                      <a:pt x="406871" y="124803"/>
                      <a:pt x="406316" y="144869"/>
                      <a:pt x="406871" y="164545"/>
                    </a:cubicBezTo>
                    <a:cubicBezTo>
                      <a:pt x="407148" y="174301"/>
                      <a:pt x="403822" y="178014"/>
                      <a:pt x="396062" y="182449"/>
                    </a:cubicBezTo>
                    <a:cubicBezTo>
                      <a:pt x="358760" y="203844"/>
                      <a:pt x="320681" y="225571"/>
                      <a:pt x="279886" y="247410"/>
                    </a:cubicBezTo>
                    <a:cubicBezTo>
                      <a:pt x="279830" y="233331"/>
                      <a:pt x="277225" y="191317"/>
                      <a:pt x="278279" y="179677"/>
                    </a:cubicBezTo>
                    <a:cubicBezTo>
                      <a:pt x="278778" y="174023"/>
                      <a:pt x="280053" y="172028"/>
                      <a:pt x="295239" y="163492"/>
                    </a:cubicBezTo>
                    <a:cubicBezTo>
                      <a:pt x="320958" y="149913"/>
                      <a:pt x="378658" y="116766"/>
                      <a:pt x="406871" y="100637"/>
                    </a:cubicBezTo>
                    <a:close/>
                    <a:moveTo>
                      <a:pt x="262703" y="70041"/>
                    </a:moveTo>
                    <a:cubicBezTo>
                      <a:pt x="262703" y="165820"/>
                      <a:pt x="262592" y="256167"/>
                      <a:pt x="262869" y="346514"/>
                    </a:cubicBezTo>
                    <a:cubicBezTo>
                      <a:pt x="262925" y="357766"/>
                      <a:pt x="259821" y="365304"/>
                      <a:pt x="249456" y="371124"/>
                    </a:cubicBezTo>
                    <a:cubicBezTo>
                      <a:pt x="216643" y="389470"/>
                      <a:pt x="190924" y="404935"/>
                      <a:pt x="158942" y="423558"/>
                    </a:cubicBezTo>
                    <a:cubicBezTo>
                      <a:pt x="151182" y="428436"/>
                      <a:pt x="146083" y="423558"/>
                      <a:pt x="146582" y="409701"/>
                    </a:cubicBezTo>
                    <a:cubicBezTo>
                      <a:pt x="146305" y="325784"/>
                      <a:pt x="146748" y="241867"/>
                      <a:pt x="146083" y="157894"/>
                    </a:cubicBezTo>
                    <a:cubicBezTo>
                      <a:pt x="145972" y="143150"/>
                      <a:pt x="150019" y="134559"/>
                      <a:pt x="163321" y="127408"/>
                    </a:cubicBezTo>
                    <a:cubicBezTo>
                      <a:pt x="195525" y="110060"/>
                      <a:pt x="226786" y="90937"/>
                      <a:pt x="262703" y="70041"/>
                    </a:cubicBezTo>
                    <a:close/>
                    <a:moveTo>
                      <a:pt x="399796" y="1616"/>
                    </a:moveTo>
                    <a:cubicBezTo>
                      <a:pt x="404473" y="4526"/>
                      <a:pt x="406898" y="11316"/>
                      <a:pt x="407147" y="21597"/>
                    </a:cubicBezTo>
                    <a:cubicBezTo>
                      <a:pt x="407203" y="24369"/>
                      <a:pt x="407092" y="69098"/>
                      <a:pt x="407037" y="72979"/>
                    </a:cubicBezTo>
                    <a:cubicBezTo>
                      <a:pt x="407147" y="91159"/>
                      <a:pt x="405595" y="89718"/>
                      <a:pt x="392736" y="95981"/>
                    </a:cubicBezTo>
                    <a:cubicBezTo>
                      <a:pt x="362584" y="111667"/>
                      <a:pt x="321456" y="136721"/>
                      <a:pt x="278833" y="157949"/>
                    </a:cubicBezTo>
                    <a:cubicBezTo>
                      <a:pt x="278833" y="128185"/>
                      <a:pt x="278666" y="99695"/>
                      <a:pt x="278334" y="75141"/>
                    </a:cubicBezTo>
                    <a:cubicBezTo>
                      <a:pt x="278168" y="65607"/>
                      <a:pt x="282380" y="60120"/>
                      <a:pt x="290417" y="55630"/>
                    </a:cubicBezTo>
                    <a:cubicBezTo>
                      <a:pt x="320071" y="39002"/>
                      <a:pt x="349336" y="21653"/>
                      <a:pt x="378935" y="4914"/>
                    </a:cubicBezTo>
                    <a:cubicBezTo>
                      <a:pt x="388192" y="-324"/>
                      <a:pt x="395120" y="-1294"/>
                      <a:pt x="399796" y="1616"/>
                    </a:cubicBezTo>
                    <a:close/>
                  </a:path>
                </a:pathLst>
              </a:custGeom>
              <a:solidFill>
                <a:srgbClr val="73CCD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673" name="Google Shape;1673;p45"/>
          <p:cNvSpPr/>
          <p:nvPr/>
        </p:nvSpPr>
        <p:spPr>
          <a:xfrm>
            <a:off x="5539119" y="4996908"/>
            <a:ext cx="7349423" cy="689221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74" name="Google Shape;1674;p45"/>
          <p:cNvGrpSpPr/>
          <p:nvPr/>
        </p:nvGrpSpPr>
        <p:grpSpPr>
          <a:xfrm>
            <a:off x="6583868" y="2516382"/>
            <a:ext cx="5265908" cy="2893260"/>
            <a:chOff x="-548507" y="477868"/>
            <a:chExt cx="11570449" cy="6357177"/>
          </a:xfrm>
        </p:grpSpPr>
        <p:sp>
          <p:nvSpPr>
            <p:cNvPr id="1675" name="Google Shape;1675;p45"/>
            <p:cNvSpPr/>
            <p:nvPr/>
          </p:nvSpPr>
          <p:spPr>
            <a:xfrm>
              <a:off x="-482765" y="6440599"/>
              <a:ext cx="11438966" cy="394446"/>
            </a:xfrm>
            <a:custGeom>
              <a:rect b="b" l="l" r="r" t="t"/>
              <a:pathLst>
                <a:path extrusionOk="0" h="57150" w="16573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6" name="Google Shape;1676;p45"/>
            <p:cNvSpPr/>
            <p:nvPr/>
          </p:nvSpPr>
          <p:spPr>
            <a:xfrm>
              <a:off x="700575" y="477868"/>
              <a:ext cx="9072285" cy="5916709"/>
            </a:xfrm>
            <a:custGeom>
              <a:rect b="b" l="l" r="r" t="t"/>
              <a:pathLst>
                <a:path extrusionOk="0" h="857250" w="13144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7" name="Google Shape;1677;p45"/>
            <p:cNvSpPr/>
            <p:nvPr/>
          </p:nvSpPr>
          <p:spPr>
            <a:xfrm>
              <a:off x="1088451" y="839448"/>
              <a:ext cx="8283390" cy="5062073"/>
            </a:xfrm>
            <a:custGeom>
              <a:rect b="b" l="l" r="r" t="t"/>
              <a:pathLst>
                <a:path extrusionOk="0" h="733425" w="1200150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8" name="Google Shape;1678;p45"/>
            <p:cNvSpPr/>
            <p:nvPr/>
          </p:nvSpPr>
          <p:spPr>
            <a:xfrm>
              <a:off x="-548507" y="6164484"/>
              <a:ext cx="11570449" cy="460187"/>
            </a:xfrm>
            <a:custGeom>
              <a:rect b="b" l="l" r="r" t="t"/>
              <a:pathLst>
                <a:path extrusionOk="0" h="66675" w="1676400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9" name="Google Shape;1679;p45"/>
            <p:cNvSpPr/>
            <p:nvPr/>
          </p:nvSpPr>
          <p:spPr>
            <a:xfrm>
              <a:off x="4438629" y="6215033"/>
              <a:ext cx="1618413" cy="184076"/>
            </a:xfrm>
            <a:custGeom>
              <a:rect b="b" l="l" r="r" t="t"/>
              <a:pathLst>
                <a:path extrusionOk="0" h="184076" w="1618413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80" name="Google Shape;1680;p45"/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681" name="Google Shape;1681;p45"/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fmla="val 28154" name="adj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2" name="Google Shape;1682;p45"/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fmla="val 28154" name="adj"/>
                </a:avLst>
              </a:pr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83" name="Google Shape;1683;p45"/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684" name="Google Shape;1684;p45"/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fmla="val 28154" name="adj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5" name="Google Shape;1685;p45"/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fmla="val 28154" name="adj"/>
                </a:avLst>
              </a:pr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86" name="Google Shape;1686;p45"/>
            <p:cNvSpPr/>
            <p:nvPr/>
          </p:nvSpPr>
          <p:spPr>
            <a:xfrm>
              <a:off x="3892805" y="496953"/>
              <a:ext cx="5479036" cy="5431217"/>
            </a:xfrm>
            <a:custGeom>
              <a:rect b="b" l="l" r="r" t="t"/>
              <a:pathLst>
                <a:path extrusionOk="0" h="4035268" w="3976489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87" name="Google Shape;1687;p45"/>
          <p:cNvGrpSpPr/>
          <p:nvPr/>
        </p:nvGrpSpPr>
        <p:grpSpPr>
          <a:xfrm>
            <a:off x="4505857" y="2354103"/>
            <a:ext cx="1795164" cy="3155804"/>
            <a:chOff x="5852497" y="2173842"/>
            <a:chExt cx="2304012" cy="4050333"/>
          </a:xfrm>
        </p:grpSpPr>
        <p:grpSp>
          <p:nvGrpSpPr>
            <p:cNvPr id="1688" name="Google Shape;1688;p45"/>
            <p:cNvGrpSpPr/>
            <p:nvPr/>
          </p:nvGrpSpPr>
          <p:grpSpPr>
            <a:xfrm>
              <a:off x="5852497" y="2173842"/>
              <a:ext cx="2304012" cy="4050333"/>
              <a:chOff x="445712" y="1449040"/>
              <a:chExt cx="2113018" cy="3924176"/>
            </a:xfrm>
          </p:grpSpPr>
          <p:sp>
            <p:nvSpPr>
              <p:cNvPr id="1689" name="Google Shape;1689;p45"/>
              <p:cNvSpPr/>
              <p:nvPr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fmla="val 13580" name="adj"/>
                </a:avLst>
              </a:prstGeom>
              <a:solidFill>
                <a:srgbClr val="26262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0" name="Google Shape;1690;p45"/>
              <p:cNvSpPr/>
              <p:nvPr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691" name="Google Shape;1691;p45"/>
              <p:cNvGrpSpPr/>
              <p:nvPr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1692" name="Google Shape;1692;p45"/>
                <p:cNvSpPr/>
                <p:nvPr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>
                  <a:gsLst>
                    <a:gs pos="0">
                      <a:srgbClr val="0F0F0F"/>
                    </a:gs>
                    <a:gs pos="56000">
                      <a:srgbClr val="595959"/>
                    </a:gs>
                    <a:gs pos="91000">
                      <a:srgbClr val="7F7F7F"/>
                    </a:gs>
                    <a:gs pos="100000">
                      <a:srgbClr val="BFBFBF"/>
                    </a:gs>
                  </a:gsLst>
                  <a:lin ang="10800000" scaled="0"/>
                </a:gradFill>
                <a:ln cap="flat" cmpd="sng" w="12700">
                  <a:solidFill>
                    <a:srgbClr val="262626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93" name="Google Shape;1693;p45"/>
                <p:cNvSpPr/>
                <p:nvPr/>
              </p:nvSpPr>
              <p:spPr>
                <a:xfrm>
                  <a:off x="1634225" y="5796647"/>
                  <a:ext cx="142969" cy="144016"/>
                </a:xfrm>
                <a:prstGeom prst="roundRect">
                  <a:avLst>
                    <a:gd fmla="val 16667" name="adj"/>
                  </a:avLst>
                </a:prstGeom>
                <a:solidFill>
                  <a:srgbClr val="737373"/>
                </a:solidFill>
                <a:ln cap="flat" cmpd="sng" w="9525">
                  <a:solidFill>
                    <a:srgbClr val="B0B0B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694" name="Google Shape;1694;p45"/>
            <p:cNvGrpSpPr/>
            <p:nvPr/>
          </p:nvGrpSpPr>
          <p:grpSpPr>
            <a:xfrm>
              <a:off x="5927025" y="2556649"/>
              <a:ext cx="2119696" cy="3270627"/>
              <a:chOff x="6023560" y="2556650"/>
              <a:chExt cx="3528017" cy="2167362"/>
            </a:xfrm>
          </p:grpSpPr>
          <p:sp>
            <p:nvSpPr>
              <p:cNvPr id="1695" name="Google Shape;1695;p45"/>
              <p:cNvSpPr/>
              <p:nvPr/>
            </p:nvSpPr>
            <p:spPr>
              <a:xfrm>
                <a:off x="6023560" y="2556650"/>
                <a:ext cx="3528017" cy="2156011"/>
              </a:xfrm>
              <a:custGeom>
                <a:rect b="b" l="l" r="r" t="t"/>
                <a:pathLst>
                  <a:path extrusionOk="0" h="733425" w="1200150">
                    <a:moveTo>
                      <a:pt x="7144" y="7144"/>
                    </a:moveTo>
                    <a:lnTo>
                      <a:pt x="1196816" y="7144"/>
                    </a:lnTo>
                    <a:lnTo>
                      <a:pt x="1196816" y="730091"/>
                    </a:lnTo>
                    <a:lnTo>
                      <a:pt x="7144" y="730091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6" name="Google Shape;1696;p45"/>
              <p:cNvSpPr/>
              <p:nvPr/>
            </p:nvSpPr>
            <p:spPr>
              <a:xfrm>
                <a:off x="7217976" y="2568001"/>
                <a:ext cx="2333601" cy="2156011"/>
              </a:xfrm>
              <a:custGeom>
                <a:rect b="b" l="l" r="r" t="t"/>
                <a:pathLst>
                  <a:path extrusionOk="0" h="4035268" w="3976489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0" name="Shape 1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1" name="Google Shape;1701;p46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A</a:t>
            </a:r>
            <a:endParaRPr/>
          </a:p>
        </p:txBody>
      </p:sp>
      <p:sp>
        <p:nvSpPr>
          <p:cNvPr id="1702" name="Google Shape;1702;p46"/>
          <p:cNvSpPr/>
          <p:nvPr/>
        </p:nvSpPr>
        <p:spPr>
          <a:xfrm>
            <a:off x="6112070" y="1492152"/>
            <a:ext cx="523149" cy="524695"/>
          </a:xfrm>
          <a:custGeom>
            <a:rect b="b" l="l" r="r" t="t"/>
            <a:pathLst>
              <a:path extrusionOk="0" h="3249575" w="3240001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3" name="Google Shape;1703;p46"/>
          <p:cNvSpPr/>
          <p:nvPr/>
        </p:nvSpPr>
        <p:spPr>
          <a:xfrm>
            <a:off x="5273316" y="1562686"/>
            <a:ext cx="523147" cy="383626"/>
          </a:xfrm>
          <a:custGeom>
            <a:rect b="b" l="l" r="r" t="t"/>
            <a:pathLst>
              <a:path extrusionOk="0" h="2375905" w="3240001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4" name="Google Shape;1704;p46"/>
          <p:cNvSpPr/>
          <p:nvPr/>
        </p:nvSpPr>
        <p:spPr>
          <a:xfrm>
            <a:off x="6114156" y="4520206"/>
            <a:ext cx="313133" cy="707899"/>
          </a:xfrm>
          <a:custGeom>
            <a:rect b="b" l="l" r="r" t="t"/>
            <a:pathLst>
              <a:path extrusionOk="0" h="3166775" w="1346449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5" name="Google Shape;1705;p46"/>
          <p:cNvSpPr/>
          <p:nvPr/>
        </p:nvSpPr>
        <p:spPr>
          <a:xfrm rot="-2700000">
            <a:off x="9585735" y="3654558"/>
            <a:ext cx="225664" cy="502732"/>
          </a:xfrm>
          <a:custGeom>
            <a:rect b="b" l="l" r="r" t="t"/>
            <a:pathLst>
              <a:path extrusionOk="0" h="343323" w="154109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6" name="Google Shape;1706;p46"/>
          <p:cNvSpPr/>
          <p:nvPr/>
        </p:nvSpPr>
        <p:spPr>
          <a:xfrm flipH="1">
            <a:off x="5267026" y="4641909"/>
            <a:ext cx="464493" cy="464493"/>
          </a:xfrm>
          <a:custGeom>
            <a:rect b="b" l="l" r="r" t="t"/>
            <a:pathLst>
              <a:path extrusionOk="0" h="3227814" w="3242753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7" name="Google Shape;1707;p46"/>
          <p:cNvSpPr/>
          <p:nvPr/>
        </p:nvSpPr>
        <p:spPr>
          <a:xfrm>
            <a:off x="7745410" y="3642506"/>
            <a:ext cx="460778" cy="453389"/>
          </a:xfrm>
          <a:custGeom>
            <a:rect b="b" l="l" r="r" t="t"/>
            <a:pathLst>
              <a:path extrusionOk="0" h="3162551" w="3214097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8" name="Google Shape;1708;p46"/>
          <p:cNvSpPr/>
          <p:nvPr/>
        </p:nvSpPr>
        <p:spPr>
          <a:xfrm>
            <a:off x="11063701" y="3600566"/>
            <a:ext cx="464493" cy="463135"/>
          </a:xfrm>
          <a:custGeom>
            <a:rect b="b" l="l" r="r" t="t"/>
            <a:pathLst>
              <a:path extrusionOk="0" h="3230531" w="324000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9" name="Google Shape;1709;p46"/>
          <p:cNvSpPr/>
          <p:nvPr/>
        </p:nvSpPr>
        <p:spPr>
          <a:xfrm>
            <a:off x="6950824" y="1518716"/>
            <a:ext cx="471567" cy="471567"/>
          </a:xfrm>
          <a:custGeom>
            <a:rect b="b" l="l" r="r" t="t"/>
            <a:pathLst>
              <a:path extrusionOk="0" h="3240000" w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0" name="Google Shape;1710;p46"/>
          <p:cNvSpPr/>
          <p:nvPr/>
        </p:nvSpPr>
        <p:spPr>
          <a:xfrm rot="5400000">
            <a:off x="7737684" y="1518715"/>
            <a:ext cx="472195" cy="471568"/>
          </a:xfrm>
          <a:custGeom>
            <a:rect b="b" l="l" r="r" t="t"/>
            <a:pathLst>
              <a:path extrusionOk="0" h="3240000" w="3244313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1" name="Google Shape;1711;p46"/>
          <p:cNvSpPr/>
          <p:nvPr/>
        </p:nvSpPr>
        <p:spPr>
          <a:xfrm>
            <a:off x="6809927" y="4618984"/>
            <a:ext cx="513183" cy="510342"/>
          </a:xfrm>
          <a:custGeom>
            <a:rect b="b" l="l" r="r" t="t"/>
            <a:pathLst>
              <a:path extrusionOk="0" h="3210836" w="3228711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2" name="Google Shape;1712;p46"/>
          <p:cNvSpPr/>
          <p:nvPr/>
        </p:nvSpPr>
        <p:spPr>
          <a:xfrm flipH="1">
            <a:off x="11038458" y="2527766"/>
            <a:ext cx="514976" cy="516250"/>
          </a:xfrm>
          <a:custGeom>
            <a:rect b="b" l="l" r="r" t="t"/>
            <a:pathLst>
              <a:path extrusionOk="0" h="3248012" w="3240000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3" name="Google Shape;1713;p46"/>
          <p:cNvSpPr/>
          <p:nvPr/>
        </p:nvSpPr>
        <p:spPr>
          <a:xfrm rot="-5400000">
            <a:off x="8525358" y="1470612"/>
            <a:ext cx="567400" cy="567774"/>
          </a:xfrm>
          <a:custGeom>
            <a:rect b="b" l="l" r="r" t="t"/>
            <a:pathLst>
              <a:path extrusionOk="0" h="3187558" w="3185463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4" name="Google Shape;1714;p46"/>
          <p:cNvSpPr/>
          <p:nvPr/>
        </p:nvSpPr>
        <p:spPr>
          <a:xfrm>
            <a:off x="9408551" y="1424302"/>
            <a:ext cx="473301" cy="660394"/>
          </a:xfrm>
          <a:custGeom>
            <a:rect b="b" l="l" r="r" t="t"/>
            <a:pathLst>
              <a:path extrusionOk="0" h="3505352" w="2512265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5" name="Google Shape;1715;p46"/>
          <p:cNvSpPr/>
          <p:nvPr/>
        </p:nvSpPr>
        <p:spPr>
          <a:xfrm>
            <a:off x="7705746" y="4600959"/>
            <a:ext cx="385790" cy="546392"/>
          </a:xfrm>
          <a:custGeom>
            <a:rect b="b" l="l" r="r" t="t"/>
            <a:pathLst>
              <a:path extrusionOk="0" h="3240000" w="2387678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6" name="Google Shape;1716;p46"/>
          <p:cNvSpPr/>
          <p:nvPr/>
        </p:nvSpPr>
        <p:spPr>
          <a:xfrm>
            <a:off x="4418496" y="5469184"/>
            <a:ext cx="409732" cy="779216"/>
          </a:xfrm>
          <a:custGeom>
            <a:rect b="b" l="l" r="r" t="t"/>
            <a:pathLst>
              <a:path extrusionOk="0" h="3240001" w="1703664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7" name="Google Shape;1717;p46"/>
          <p:cNvSpPr/>
          <p:nvPr/>
        </p:nvSpPr>
        <p:spPr>
          <a:xfrm rot="-5400000">
            <a:off x="8536863" y="3545131"/>
            <a:ext cx="598764" cy="648141"/>
          </a:xfrm>
          <a:custGeom>
            <a:rect b="b" l="l" r="r" t="t"/>
            <a:pathLst>
              <a:path extrusionOk="0" h="3240001" w="2993176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8" name="Google Shape;1718;p46"/>
          <p:cNvSpPr/>
          <p:nvPr/>
        </p:nvSpPr>
        <p:spPr>
          <a:xfrm rot="10800000">
            <a:off x="9311063" y="2543932"/>
            <a:ext cx="386665" cy="436639"/>
          </a:xfrm>
          <a:custGeom>
            <a:rect b="b" l="l" r="r" t="t"/>
            <a:pathLst>
              <a:path extrusionOk="0" h="3252576" w="2880320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9" name="Google Shape;1719;p46"/>
          <p:cNvSpPr/>
          <p:nvPr/>
        </p:nvSpPr>
        <p:spPr>
          <a:xfrm>
            <a:off x="6966942" y="3587275"/>
            <a:ext cx="472482" cy="563852"/>
          </a:xfrm>
          <a:custGeom>
            <a:rect b="b" l="l" r="r" t="t"/>
            <a:pathLst>
              <a:path extrusionOk="0" h="3035197" w="254335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0" name="Google Shape;1720;p46"/>
          <p:cNvSpPr/>
          <p:nvPr/>
        </p:nvSpPr>
        <p:spPr>
          <a:xfrm>
            <a:off x="4360223" y="1480860"/>
            <a:ext cx="597487" cy="547278"/>
          </a:xfrm>
          <a:custGeom>
            <a:rect b="b" l="l" r="r" t="t"/>
            <a:pathLst>
              <a:path extrusionOk="0" h="2940925" w="321074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1" name="Google Shape;1721;p46"/>
          <p:cNvSpPr/>
          <p:nvPr/>
        </p:nvSpPr>
        <p:spPr>
          <a:xfrm>
            <a:off x="8534202" y="2515987"/>
            <a:ext cx="372169" cy="492524"/>
          </a:xfrm>
          <a:custGeom>
            <a:rect b="b" l="l" r="r" t="t"/>
            <a:pathLst>
              <a:path extrusionOk="0" h="3240000" w="2448272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2" name="Google Shape;1722;p46"/>
          <p:cNvSpPr/>
          <p:nvPr/>
        </p:nvSpPr>
        <p:spPr>
          <a:xfrm>
            <a:off x="10179594" y="3623455"/>
            <a:ext cx="491492" cy="491492"/>
          </a:xfrm>
          <a:custGeom>
            <a:rect b="b" l="l" r="r" t="t"/>
            <a:pathLst>
              <a:path extrusionOk="0" h="3240000" w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3" name="Google Shape;1723;p46"/>
          <p:cNvSpPr/>
          <p:nvPr/>
        </p:nvSpPr>
        <p:spPr>
          <a:xfrm>
            <a:off x="5324216" y="2538243"/>
            <a:ext cx="529844" cy="448015"/>
          </a:xfrm>
          <a:custGeom>
            <a:rect b="b" l="l" r="r" t="t"/>
            <a:pathLst>
              <a:path extrusionOk="0" h="2313707" w="2736304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4" name="Google Shape;1724;p46"/>
          <p:cNvSpPr/>
          <p:nvPr/>
        </p:nvSpPr>
        <p:spPr>
          <a:xfrm>
            <a:off x="7858216" y="2527504"/>
            <a:ext cx="271294" cy="469495"/>
          </a:xfrm>
          <a:custGeom>
            <a:rect b="b" l="l" r="r" t="t"/>
            <a:pathLst>
              <a:path extrusionOk="0" h="3240000" w="1872208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5" name="Google Shape;1725;p46"/>
          <p:cNvSpPr/>
          <p:nvPr/>
        </p:nvSpPr>
        <p:spPr>
          <a:xfrm>
            <a:off x="6258752" y="2567175"/>
            <a:ext cx="491054" cy="390153"/>
          </a:xfrm>
          <a:custGeom>
            <a:rect b="b" l="l" r="r" t="t"/>
            <a:pathLst>
              <a:path extrusionOk="0" h="2574247" w="3240000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6" name="Google Shape;1726;p46"/>
          <p:cNvSpPr/>
          <p:nvPr/>
        </p:nvSpPr>
        <p:spPr>
          <a:xfrm>
            <a:off x="7154498" y="2552022"/>
            <a:ext cx="299026" cy="420457"/>
          </a:xfrm>
          <a:custGeom>
            <a:rect b="b" l="l" r="r" t="t"/>
            <a:pathLst>
              <a:path extrusionOk="0" h="3240000" w="2304256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7" name="Google Shape;1727;p46"/>
          <p:cNvSpPr/>
          <p:nvPr/>
        </p:nvSpPr>
        <p:spPr>
          <a:xfrm>
            <a:off x="5919945" y="5535338"/>
            <a:ext cx="512639" cy="646909"/>
          </a:xfrm>
          <a:custGeom>
            <a:rect b="b" l="l" r="r" t="t"/>
            <a:pathLst>
              <a:path extrusionOk="0" h="2676504" w="2120980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8" name="Google Shape;1728;p46"/>
          <p:cNvSpPr/>
          <p:nvPr/>
        </p:nvSpPr>
        <p:spPr>
          <a:xfrm>
            <a:off x="4411373" y="2471636"/>
            <a:ext cx="508153" cy="516633"/>
          </a:xfrm>
          <a:custGeom>
            <a:rect b="b" l="l" r="r" t="t"/>
            <a:pathLst>
              <a:path extrusionOk="0" h="3060919" w="3186824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9" name="Google Shape;1729;p46"/>
          <p:cNvSpPr/>
          <p:nvPr/>
        </p:nvSpPr>
        <p:spPr>
          <a:xfrm rot="-900000">
            <a:off x="6137536" y="3634206"/>
            <a:ext cx="548680" cy="469988"/>
          </a:xfrm>
          <a:custGeom>
            <a:rect b="b" l="l" r="r" t="t"/>
            <a:pathLst>
              <a:path extrusionOk="0" h="2485205" w="2901316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0" name="Google Shape;1730;p46"/>
          <p:cNvSpPr/>
          <p:nvPr/>
        </p:nvSpPr>
        <p:spPr>
          <a:xfrm rot="10800000">
            <a:off x="5188220" y="5485943"/>
            <a:ext cx="376548" cy="745701"/>
          </a:xfrm>
          <a:custGeom>
            <a:rect b="b" l="l" r="r" t="t"/>
            <a:pathLst>
              <a:path extrusionOk="0" h="3195455" w="1613569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1" name="Google Shape;1731;p46"/>
          <p:cNvSpPr/>
          <p:nvPr/>
        </p:nvSpPr>
        <p:spPr>
          <a:xfrm>
            <a:off x="7617042" y="5578826"/>
            <a:ext cx="559934" cy="559934"/>
          </a:xfrm>
          <a:custGeom>
            <a:rect b="b" l="l" r="r" t="t"/>
            <a:pathLst>
              <a:path extrusionOk="0" h="3240000" w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2" name="Google Shape;1732;p46"/>
          <p:cNvSpPr/>
          <p:nvPr/>
        </p:nvSpPr>
        <p:spPr>
          <a:xfrm>
            <a:off x="10160622" y="5578826"/>
            <a:ext cx="559934" cy="559934"/>
          </a:xfrm>
          <a:custGeom>
            <a:rect b="b" l="l" r="r" t="t"/>
            <a:pathLst>
              <a:path extrusionOk="0" h="3240000" w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3" name="Google Shape;1733;p46"/>
          <p:cNvSpPr/>
          <p:nvPr/>
        </p:nvSpPr>
        <p:spPr>
          <a:xfrm>
            <a:off x="8468995" y="5581897"/>
            <a:ext cx="553792" cy="553792"/>
          </a:xfrm>
          <a:custGeom>
            <a:rect b="b" l="l" r="r" t="t"/>
            <a:pathLst>
              <a:path extrusionOk="0" h="3240000" w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4" name="Google Shape;1734;p46"/>
          <p:cNvSpPr/>
          <p:nvPr/>
        </p:nvSpPr>
        <p:spPr>
          <a:xfrm>
            <a:off x="11012576" y="5575424"/>
            <a:ext cx="566738" cy="566738"/>
          </a:xfrm>
          <a:custGeom>
            <a:rect b="b" l="l" r="r" t="t"/>
            <a:pathLst>
              <a:path extrusionOk="0" h="3240000" w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5" name="Google Shape;1735;p46"/>
          <p:cNvSpPr/>
          <p:nvPr/>
        </p:nvSpPr>
        <p:spPr>
          <a:xfrm>
            <a:off x="9314808" y="5581897"/>
            <a:ext cx="553792" cy="553792"/>
          </a:xfrm>
          <a:custGeom>
            <a:rect b="b" l="l" r="r" t="t"/>
            <a:pathLst>
              <a:path extrusionOk="0" h="3240000" w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6" name="Google Shape;1736;p46"/>
          <p:cNvSpPr/>
          <p:nvPr/>
        </p:nvSpPr>
        <p:spPr>
          <a:xfrm rot="2700000">
            <a:off x="5325698" y="3520150"/>
            <a:ext cx="389390" cy="698103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7" name="Google Shape;1737;p46"/>
          <p:cNvSpPr/>
          <p:nvPr/>
        </p:nvSpPr>
        <p:spPr>
          <a:xfrm>
            <a:off x="4401174" y="3545247"/>
            <a:ext cx="527335" cy="493633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8" name="Google Shape;1738;p46"/>
          <p:cNvSpPr/>
          <p:nvPr/>
        </p:nvSpPr>
        <p:spPr>
          <a:xfrm rot="2700000">
            <a:off x="6979028" y="5476482"/>
            <a:ext cx="190721" cy="764622"/>
          </a:xfrm>
          <a:custGeom>
            <a:rect b="b" l="l" r="r" t="t"/>
            <a:pathLst>
              <a:path extrusionOk="0" h="4153123" w="1035916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9" name="Google Shape;1739;p46"/>
          <p:cNvSpPr/>
          <p:nvPr/>
        </p:nvSpPr>
        <p:spPr>
          <a:xfrm>
            <a:off x="4376235" y="4613417"/>
            <a:ext cx="508153" cy="508153"/>
          </a:xfrm>
          <a:custGeom>
            <a:rect b="b" l="l" r="r" t="t"/>
            <a:pathLst>
              <a:path extrusionOk="0" h="3240000" w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0" name="Google Shape;1740;p46"/>
          <p:cNvSpPr/>
          <p:nvPr/>
        </p:nvSpPr>
        <p:spPr>
          <a:xfrm flipH="1">
            <a:off x="10102420" y="2554106"/>
            <a:ext cx="504633" cy="416291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1" name="Google Shape;1741;p46"/>
          <p:cNvSpPr/>
          <p:nvPr/>
        </p:nvSpPr>
        <p:spPr>
          <a:xfrm rot="-2794009">
            <a:off x="10126692" y="1539348"/>
            <a:ext cx="551843" cy="546086"/>
          </a:xfrm>
          <a:custGeom>
            <a:rect b="b" l="l" r="r" t="t"/>
            <a:pathLst>
              <a:path extrusionOk="0" h="1788383" w="1807241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2" name="Google Shape;1742;p46"/>
          <p:cNvSpPr/>
          <p:nvPr/>
        </p:nvSpPr>
        <p:spPr>
          <a:xfrm>
            <a:off x="10932820" y="1539414"/>
            <a:ext cx="544577" cy="547049"/>
          </a:xfrm>
          <a:custGeom>
            <a:rect b="b" l="l" r="r" t="t"/>
            <a:pathLst>
              <a:path extrusionOk="0" h="373588" w="37190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3" name="Google Shape;1743;p46"/>
          <p:cNvSpPr/>
          <p:nvPr/>
        </p:nvSpPr>
        <p:spPr>
          <a:xfrm>
            <a:off x="9363473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4" name="Google Shape;1744;p46"/>
          <p:cNvSpPr/>
          <p:nvPr/>
        </p:nvSpPr>
        <p:spPr>
          <a:xfrm>
            <a:off x="8488431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5" name="Google Shape;1745;p46"/>
          <p:cNvSpPr/>
          <p:nvPr/>
        </p:nvSpPr>
        <p:spPr>
          <a:xfrm>
            <a:off x="10238515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6" name="Google Shape;1746;p46"/>
          <p:cNvSpPr/>
          <p:nvPr/>
        </p:nvSpPr>
        <p:spPr>
          <a:xfrm>
            <a:off x="11113556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0" name="Shape 1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" name="Google Shape;1751;p47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B</a:t>
            </a:r>
            <a:endParaRPr/>
          </a:p>
        </p:txBody>
      </p:sp>
      <p:sp>
        <p:nvSpPr>
          <p:cNvPr id="1752" name="Google Shape;1752;p47"/>
          <p:cNvSpPr/>
          <p:nvPr/>
        </p:nvSpPr>
        <p:spPr>
          <a:xfrm>
            <a:off x="4430860" y="1410562"/>
            <a:ext cx="530134" cy="529812"/>
          </a:xfrm>
          <a:custGeom>
            <a:rect b="b" l="l" r="r" t="t"/>
            <a:pathLst>
              <a:path extrusionOk="0" h="2102114" w="2103393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3" name="Google Shape;1753;p47"/>
          <p:cNvSpPr/>
          <p:nvPr/>
        </p:nvSpPr>
        <p:spPr>
          <a:xfrm>
            <a:off x="5278002" y="1454850"/>
            <a:ext cx="529812" cy="441236"/>
          </a:xfrm>
          <a:custGeom>
            <a:rect b="b" l="l" r="r" t="t"/>
            <a:pathLst>
              <a:path extrusionOk="0" h="2698329" w="3240001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4" name="Google Shape;1754;p47"/>
          <p:cNvSpPr/>
          <p:nvPr/>
        </p:nvSpPr>
        <p:spPr>
          <a:xfrm>
            <a:off x="6995432" y="1440016"/>
            <a:ext cx="470907" cy="470907"/>
          </a:xfrm>
          <a:custGeom>
            <a:rect b="b" l="l" r="r" t="t"/>
            <a:pathLst>
              <a:path extrusionOk="0" h="3242474" w="3203570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5" name="Google Shape;1755;p47"/>
          <p:cNvSpPr/>
          <p:nvPr/>
        </p:nvSpPr>
        <p:spPr>
          <a:xfrm>
            <a:off x="6115987" y="1451770"/>
            <a:ext cx="529812" cy="447396"/>
          </a:xfrm>
          <a:custGeom>
            <a:rect b="b" l="l" r="r" t="t"/>
            <a:pathLst>
              <a:path extrusionOk="0" h="2719059" w="3213653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6" name="Google Shape;1756;p47"/>
          <p:cNvSpPr/>
          <p:nvPr/>
        </p:nvSpPr>
        <p:spPr>
          <a:xfrm rot="-2700000">
            <a:off x="7840756" y="2475143"/>
            <a:ext cx="512877" cy="437727"/>
          </a:xfrm>
          <a:custGeom>
            <a:rect b="b" l="l" r="r" t="t"/>
            <a:pathLst>
              <a:path extrusionOk="0" h="3031575" w="3552042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7" name="Google Shape;1757;p47"/>
          <p:cNvSpPr/>
          <p:nvPr/>
        </p:nvSpPr>
        <p:spPr>
          <a:xfrm>
            <a:off x="8560808" y="1444151"/>
            <a:ext cx="619107" cy="462636"/>
          </a:xfrm>
          <a:custGeom>
            <a:rect b="b" l="l" r="r" t="t"/>
            <a:pathLst>
              <a:path extrusionOk="0" h="2425805" w="324624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8" name="Google Shape;1758;p47"/>
          <p:cNvSpPr/>
          <p:nvPr/>
        </p:nvSpPr>
        <p:spPr>
          <a:xfrm>
            <a:off x="10277429" y="1539784"/>
            <a:ext cx="529812" cy="271370"/>
          </a:xfrm>
          <a:custGeom>
            <a:rect b="b" l="l" r="r" t="t"/>
            <a:pathLst>
              <a:path extrusionOk="0" h="1727404" w="337252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9" name="Google Shape;1759;p47"/>
          <p:cNvSpPr/>
          <p:nvPr/>
        </p:nvSpPr>
        <p:spPr>
          <a:xfrm>
            <a:off x="7902810" y="1432248"/>
            <a:ext cx="388767" cy="486441"/>
          </a:xfrm>
          <a:custGeom>
            <a:rect b="b" l="l" r="r" t="t"/>
            <a:pathLst>
              <a:path extrusionOk="0" h="3249943" w="2427821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0" name="Google Shape;1760;p47"/>
          <p:cNvSpPr/>
          <p:nvPr/>
        </p:nvSpPr>
        <p:spPr>
          <a:xfrm>
            <a:off x="9460302" y="1433265"/>
            <a:ext cx="486653" cy="484407"/>
          </a:xfrm>
          <a:custGeom>
            <a:rect b="b" l="l" r="r" t="t"/>
            <a:pathLst>
              <a:path extrusionOk="0" h="3214867" w="3229769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1" name="Google Shape;1761;p47"/>
          <p:cNvSpPr/>
          <p:nvPr/>
        </p:nvSpPr>
        <p:spPr>
          <a:xfrm>
            <a:off x="11180535" y="1485955"/>
            <a:ext cx="284691" cy="379029"/>
          </a:xfrm>
          <a:custGeom>
            <a:rect b="b" l="l" r="r" t="t"/>
            <a:pathLst>
              <a:path extrusionOk="0" h="3258388" w="2433593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62" name="Google Shape;1762;p47"/>
          <p:cNvGrpSpPr/>
          <p:nvPr/>
        </p:nvGrpSpPr>
        <p:grpSpPr>
          <a:xfrm>
            <a:off x="8688594" y="2429101"/>
            <a:ext cx="344634" cy="584983"/>
            <a:chOff x="1960331" y="2060848"/>
            <a:chExt cx="2028872" cy="3463828"/>
          </a:xfrm>
        </p:grpSpPr>
        <p:sp>
          <p:nvSpPr>
            <p:cNvPr id="1763" name="Google Shape;1763;p47"/>
            <p:cNvSpPr/>
            <p:nvPr/>
          </p:nvSpPr>
          <p:spPr>
            <a:xfrm>
              <a:off x="2483768" y="2060848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4" name="Google Shape;1764;p47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5" name="Google Shape;1765;p47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6" name="Google Shape;1766;p47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67" name="Google Shape;1767;p47"/>
          <p:cNvSpPr/>
          <p:nvPr/>
        </p:nvSpPr>
        <p:spPr>
          <a:xfrm>
            <a:off x="9618682" y="2429101"/>
            <a:ext cx="169894" cy="529812"/>
          </a:xfrm>
          <a:custGeom>
            <a:rect b="b" l="l" r="r" t="t"/>
            <a:pathLst>
              <a:path extrusionOk="0" h="2449001" w="785322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8" name="Google Shape;1768;p47"/>
          <p:cNvSpPr/>
          <p:nvPr/>
        </p:nvSpPr>
        <p:spPr>
          <a:xfrm>
            <a:off x="6129967" y="2416730"/>
            <a:ext cx="501857" cy="554554"/>
          </a:xfrm>
          <a:custGeom>
            <a:rect b="b" l="l" r="r" t="t"/>
            <a:pathLst>
              <a:path extrusionOk="0" h="376812" w="341005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9" name="Google Shape;1769;p47"/>
          <p:cNvSpPr/>
          <p:nvPr/>
        </p:nvSpPr>
        <p:spPr>
          <a:xfrm>
            <a:off x="6967308" y="2429072"/>
            <a:ext cx="527152" cy="529870"/>
          </a:xfrm>
          <a:custGeom>
            <a:rect b="b" l="l" r="r" t="t"/>
            <a:pathLst>
              <a:path extrusionOk="0" h="3083879" w="3068057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70" name="Google Shape;1770;p47"/>
          <p:cNvGrpSpPr/>
          <p:nvPr/>
        </p:nvGrpSpPr>
        <p:grpSpPr>
          <a:xfrm>
            <a:off x="5291981" y="2376440"/>
            <a:ext cx="528975" cy="594844"/>
            <a:chOff x="4835382" y="-161249"/>
            <a:chExt cx="3078656" cy="3462027"/>
          </a:xfrm>
        </p:grpSpPr>
        <p:sp>
          <p:nvSpPr>
            <p:cNvPr id="1771" name="Google Shape;1771;p47"/>
            <p:cNvSpPr/>
            <p:nvPr/>
          </p:nvSpPr>
          <p:spPr>
            <a:xfrm>
              <a:off x="4835382" y="73243"/>
              <a:ext cx="2920830" cy="3227535"/>
            </a:xfrm>
            <a:custGeom>
              <a:rect b="b" l="l" r="r" t="t"/>
              <a:pathLst>
                <a:path extrusionOk="0" h="5891405" w="5331558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2" name="Google Shape;1772;p47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rect b="b" l="l" r="r" t="t"/>
              <a:pathLst>
                <a:path extrusionOk="0" h="1745209" w="1170491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73" name="Google Shape;1773;p47"/>
          <p:cNvSpPr/>
          <p:nvPr/>
        </p:nvSpPr>
        <p:spPr>
          <a:xfrm>
            <a:off x="4471052" y="2446822"/>
            <a:ext cx="449751" cy="494370"/>
          </a:xfrm>
          <a:custGeom>
            <a:rect b="b" l="l" r="r" t="t"/>
            <a:pathLst>
              <a:path extrusionOk="0" h="3216409" w="2926108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4" name="Google Shape;1774;p47"/>
          <p:cNvSpPr/>
          <p:nvPr/>
        </p:nvSpPr>
        <p:spPr>
          <a:xfrm>
            <a:off x="10267646" y="2429101"/>
            <a:ext cx="549379" cy="529812"/>
          </a:xfrm>
          <a:custGeom>
            <a:rect b="b" l="l" r="r" t="t"/>
            <a:pathLst>
              <a:path extrusionOk="0" h="3316502" w="3745816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5" name="Google Shape;1775;p47"/>
          <p:cNvSpPr/>
          <p:nvPr/>
        </p:nvSpPr>
        <p:spPr>
          <a:xfrm>
            <a:off x="4509610" y="3571006"/>
            <a:ext cx="372634" cy="529812"/>
          </a:xfrm>
          <a:custGeom>
            <a:rect b="b" l="l" r="r" t="t"/>
            <a:pathLst>
              <a:path extrusionOk="0" h="3232141" w="2273269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6" name="Google Shape;1776;p47"/>
          <p:cNvSpPr/>
          <p:nvPr/>
        </p:nvSpPr>
        <p:spPr>
          <a:xfrm>
            <a:off x="11057974" y="2429101"/>
            <a:ext cx="529812" cy="529812"/>
          </a:xfrm>
          <a:custGeom>
            <a:rect b="b" l="l" r="r" t="t"/>
            <a:pathLst>
              <a:path extrusionOk="0" h="3240000" w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7" name="Google Shape;1777;p47"/>
          <p:cNvSpPr/>
          <p:nvPr/>
        </p:nvSpPr>
        <p:spPr>
          <a:xfrm>
            <a:off x="5308362" y="3571006"/>
            <a:ext cx="469094" cy="529812"/>
          </a:xfrm>
          <a:custGeom>
            <a:rect b="b" l="l" r="r" t="t"/>
            <a:pathLst>
              <a:path extrusionOk="0" h="3240000" w="2868687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8" name="Google Shape;1778;p47"/>
          <p:cNvSpPr/>
          <p:nvPr/>
        </p:nvSpPr>
        <p:spPr>
          <a:xfrm>
            <a:off x="7846544" y="3588496"/>
            <a:ext cx="501299" cy="491506"/>
          </a:xfrm>
          <a:custGeom>
            <a:rect b="b" l="l" r="r" t="t"/>
            <a:pathLst>
              <a:path extrusionOk="0" h="3199863" w="3263621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9" name="Google Shape;1779;p47"/>
          <p:cNvSpPr/>
          <p:nvPr/>
        </p:nvSpPr>
        <p:spPr>
          <a:xfrm>
            <a:off x="6982048" y="3626197"/>
            <a:ext cx="497670" cy="419433"/>
          </a:xfrm>
          <a:custGeom>
            <a:rect b="b" l="l" r="r" t="t"/>
            <a:pathLst>
              <a:path extrusionOk="0" h="2730652" w="3240000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0" name="Google Shape;1780;p47"/>
          <p:cNvSpPr/>
          <p:nvPr/>
        </p:nvSpPr>
        <p:spPr>
          <a:xfrm>
            <a:off x="6132058" y="3589260"/>
            <a:ext cx="497670" cy="493305"/>
          </a:xfrm>
          <a:custGeom>
            <a:rect b="b" l="l" r="r" t="t"/>
            <a:pathLst>
              <a:path extrusionOk="0" h="3211580" w="324000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1" name="Google Shape;1781;p47"/>
          <p:cNvSpPr/>
          <p:nvPr/>
        </p:nvSpPr>
        <p:spPr>
          <a:xfrm rot="2942052">
            <a:off x="8639059" y="3589842"/>
            <a:ext cx="462604" cy="492140"/>
          </a:xfrm>
          <a:custGeom>
            <a:rect b="b" l="l" r="r" t="t"/>
            <a:pathLst>
              <a:path extrusionOk="0" h="3204001" w="3011706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2" name="Google Shape;1782;p47"/>
          <p:cNvSpPr/>
          <p:nvPr/>
        </p:nvSpPr>
        <p:spPr>
          <a:xfrm flipH="1" rot="-2675106">
            <a:off x="6299616" y="4621988"/>
            <a:ext cx="162556" cy="635774"/>
          </a:xfrm>
          <a:custGeom>
            <a:rect b="b" l="l" r="r" t="t"/>
            <a:pathLst>
              <a:path extrusionOk="0" h="4228323" w="1081111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3" name="Google Shape;1783;p47"/>
          <p:cNvSpPr/>
          <p:nvPr/>
        </p:nvSpPr>
        <p:spPr>
          <a:xfrm>
            <a:off x="11156386" y="3571006"/>
            <a:ext cx="332990" cy="529812"/>
          </a:xfrm>
          <a:custGeom>
            <a:rect b="b" l="l" r="r" t="t"/>
            <a:pathLst>
              <a:path extrusionOk="0" h="3207971" w="2016224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4" name="Google Shape;1784;p47"/>
          <p:cNvSpPr/>
          <p:nvPr/>
        </p:nvSpPr>
        <p:spPr>
          <a:xfrm>
            <a:off x="9438721" y="3571006"/>
            <a:ext cx="529812" cy="529812"/>
          </a:xfrm>
          <a:custGeom>
            <a:rect b="b" l="l" r="r" t="t"/>
            <a:pathLst>
              <a:path extrusionOk="0" h="3240000" w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5" name="Google Shape;1785;p47"/>
          <p:cNvSpPr/>
          <p:nvPr/>
        </p:nvSpPr>
        <p:spPr>
          <a:xfrm>
            <a:off x="10277790" y="3571006"/>
            <a:ext cx="529090" cy="529812"/>
          </a:xfrm>
          <a:custGeom>
            <a:rect b="b" l="l" r="r" t="t"/>
            <a:pathLst>
              <a:path extrusionOk="0" h="3229762" w="3225370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6" name="Google Shape;1786;p47"/>
          <p:cNvSpPr/>
          <p:nvPr/>
        </p:nvSpPr>
        <p:spPr>
          <a:xfrm rot="10800000">
            <a:off x="5298601" y="4674968"/>
            <a:ext cx="488619" cy="529812"/>
          </a:xfrm>
          <a:custGeom>
            <a:rect b="b" l="l" r="r" t="t"/>
            <a:pathLst>
              <a:path extrusionOk="0" h="3207983" w="2958558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7" name="Google Shape;1787;p47"/>
          <p:cNvSpPr/>
          <p:nvPr/>
        </p:nvSpPr>
        <p:spPr>
          <a:xfrm rot="10800000">
            <a:off x="8710309" y="4659312"/>
            <a:ext cx="320105" cy="520850"/>
          </a:xfrm>
          <a:custGeom>
            <a:rect b="b" l="l" r="r" t="t"/>
            <a:pathLst>
              <a:path extrusionOk="0" h="7138182" w="3636337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8" name="Google Shape;1788;p47"/>
          <p:cNvSpPr/>
          <p:nvPr/>
        </p:nvSpPr>
        <p:spPr>
          <a:xfrm>
            <a:off x="6977936" y="4798176"/>
            <a:ext cx="505898" cy="283399"/>
          </a:xfrm>
          <a:custGeom>
            <a:rect b="b" l="l" r="r" t="t"/>
            <a:pathLst>
              <a:path extrusionOk="0" h="2554996" w="4560938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9" name="Google Shape;1789;p47"/>
          <p:cNvSpPr/>
          <p:nvPr/>
        </p:nvSpPr>
        <p:spPr>
          <a:xfrm>
            <a:off x="11061660" y="4700090"/>
            <a:ext cx="522441" cy="523242"/>
          </a:xfrm>
          <a:custGeom>
            <a:rect b="b" l="l" r="r" t="t"/>
            <a:pathLst>
              <a:path extrusionOk="0" h="3202496" w="3197597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0" name="Google Shape;1790;p47"/>
          <p:cNvSpPr/>
          <p:nvPr/>
        </p:nvSpPr>
        <p:spPr>
          <a:xfrm flipH="1" rot="-5400000">
            <a:off x="9442736" y="5628226"/>
            <a:ext cx="541566" cy="510026"/>
          </a:xfrm>
          <a:custGeom>
            <a:rect b="b" l="l" r="r" t="t"/>
            <a:pathLst>
              <a:path extrusionOk="0" h="2758049" w="2928608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1" name="Google Shape;1791;p47"/>
          <p:cNvSpPr/>
          <p:nvPr/>
        </p:nvSpPr>
        <p:spPr>
          <a:xfrm>
            <a:off x="7895083" y="4737985"/>
            <a:ext cx="404220" cy="403783"/>
          </a:xfrm>
          <a:custGeom>
            <a:rect b="b" l="l" r="r" t="t"/>
            <a:pathLst>
              <a:path extrusionOk="0" h="3225610" w="3229104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2" name="Google Shape;1792;p47"/>
          <p:cNvSpPr/>
          <p:nvPr/>
        </p:nvSpPr>
        <p:spPr>
          <a:xfrm>
            <a:off x="9438721" y="4805113"/>
            <a:ext cx="529812" cy="269525"/>
          </a:xfrm>
          <a:custGeom>
            <a:rect b="b" l="l" r="r" t="t"/>
            <a:pathLst>
              <a:path extrusionOk="0" h="1659188" w="326150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3" name="Google Shape;1793;p47"/>
          <p:cNvSpPr/>
          <p:nvPr/>
        </p:nvSpPr>
        <p:spPr>
          <a:xfrm rot="2160000">
            <a:off x="10296822" y="4674968"/>
            <a:ext cx="491028" cy="529812"/>
          </a:xfrm>
          <a:custGeom>
            <a:rect b="b" l="l" r="r" t="t"/>
            <a:pathLst>
              <a:path extrusionOk="0" h="2951283" w="2735240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4" name="Google Shape;1794;p47"/>
          <p:cNvSpPr/>
          <p:nvPr/>
        </p:nvSpPr>
        <p:spPr>
          <a:xfrm>
            <a:off x="4477340" y="4674968"/>
            <a:ext cx="437175" cy="529812"/>
          </a:xfrm>
          <a:custGeom>
            <a:rect b="b" l="l" r="r" t="t"/>
            <a:pathLst>
              <a:path extrusionOk="0" h="3228846" w="2664297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5" name="Google Shape;1795;p47"/>
          <p:cNvSpPr/>
          <p:nvPr/>
        </p:nvSpPr>
        <p:spPr>
          <a:xfrm>
            <a:off x="5283276" y="5634756"/>
            <a:ext cx="519265" cy="519265"/>
          </a:xfrm>
          <a:custGeom>
            <a:rect b="b" l="l" r="r" t="t"/>
            <a:pathLst>
              <a:path extrusionOk="0" h="3960000" w="396044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6" name="Google Shape;1796;p47"/>
          <p:cNvSpPr/>
          <p:nvPr/>
        </p:nvSpPr>
        <p:spPr>
          <a:xfrm>
            <a:off x="4436267" y="5634756"/>
            <a:ext cx="519323" cy="519265"/>
          </a:xfrm>
          <a:custGeom>
            <a:rect b="b" l="l" r="r" t="t"/>
            <a:pathLst>
              <a:path extrusionOk="0" h="3960440" w="3888432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7" name="Google Shape;1797;p47"/>
          <p:cNvSpPr/>
          <p:nvPr/>
        </p:nvSpPr>
        <p:spPr>
          <a:xfrm>
            <a:off x="6971252" y="5634756"/>
            <a:ext cx="519265" cy="519265"/>
          </a:xfrm>
          <a:custGeom>
            <a:rect b="b" l="l" r="r" t="t"/>
            <a:pathLst>
              <a:path extrusionOk="0" h="3960000" w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8" name="Google Shape;1798;p47"/>
          <p:cNvSpPr/>
          <p:nvPr/>
        </p:nvSpPr>
        <p:spPr>
          <a:xfrm>
            <a:off x="6121262" y="5634756"/>
            <a:ext cx="519265" cy="519265"/>
          </a:xfrm>
          <a:custGeom>
            <a:rect b="b" l="l" r="r" t="t"/>
            <a:pathLst>
              <a:path extrusionOk="0" h="3960000" w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9" name="Google Shape;1799;p47"/>
          <p:cNvSpPr/>
          <p:nvPr/>
        </p:nvSpPr>
        <p:spPr>
          <a:xfrm>
            <a:off x="7836637" y="5624208"/>
            <a:ext cx="521115" cy="529812"/>
          </a:xfrm>
          <a:custGeom>
            <a:rect b="b" l="l" r="r" t="t"/>
            <a:pathLst>
              <a:path extrusionOk="0" h="3240000" w="3186824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0" name="Google Shape;1800;p47"/>
          <p:cNvSpPr/>
          <p:nvPr/>
        </p:nvSpPr>
        <p:spPr>
          <a:xfrm>
            <a:off x="8626102" y="5660698"/>
            <a:ext cx="488516" cy="493322"/>
          </a:xfrm>
          <a:custGeom>
            <a:rect b="b" l="l" r="r" t="t"/>
            <a:pathLst>
              <a:path extrusionOk="0" h="3221116" w="3189723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1" name="Google Shape;1801;p47"/>
          <p:cNvSpPr/>
          <p:nvPr/>
        </p:nvSpPr>
        <p:spPr>
          <a:xfrm>
            <a:off x="11088980" y="5624208"/>
            <a:ext cx="544340" cy="529812"/>
          </a:xfrm>
          <a:custGeom>
            <a:rect b="b" l="l" r="r" t="t"/>
            <a:pathLst>
              <a:path extrusionOk="0" h="3218379" w="3306630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2" name="Google Shape;1802;p47"/>
          <p:cNvSpPr/>
          <p:nvPr/>
        </p:nvSpPr>
        <p:spPr>
          <a:xfrm>
            <a:off x="10359195" y="5625275"/>
            <a:ext cx="426213" cy="537400"/>
          </a:xfrm>
          <a:custGeom>
            <a:rect b="b" l="l" r="r" t="t"/>
            <a:pathLst>
              <a:path extrusionOk="0" h="3213371" w="254853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6" name="Shape 1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7" name="Google Shape;1807;p48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C</a:t>
            </a:r>
            <a:endParaRPr/>
          </a:p>
        </p:txBody>
      </p:sp>
      <p:sp>
        <p:nvSpPr>
          <p:cNvPr id="1808" name="Google Shape;1808;p48"/>
          <p:cNvSpPr/>
          <p:nvPr/>
        </p:nvSpPr>
        <p:spPr>
          <a:xfrm rot="10800000">
            <a:off x="7871934" y="4610240"/>
            <a:ext cx="220703" cy="687310"/>
          </a:xfrm>
          <a:custGeom>
            <a:rect b="b" l="l" r="r" t="t"/>
            <a:pathLst>
              <a:path extrusionOk="0" h="3240000" w="10404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9" name="Google Shape;1809;p48"/>
          <p:cNvSpPr/>
          <p:nvPr/>
        </p:nvSpPr>
        <p:spPr>
          <a:xfrm>
            <a:off x="8435540" y="4689594"/>
            <a:ext cx="529466" cy="528605"/>
          </a:xfrm>
          <a:custGeom>
            <a:rect b="b" l="l" r="r" t="t"/>
            <a:pathLst>
              <a:path extrusionOk="0" h="3222968" w="322821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0" name="Google Shape;1810;p48"/>
          <p:cNvSpPr/>
          <p:nvPr/>
        </p:nvSpPr>
        <p:spPr>
          <a:xfrm rot="-5400000">
            <a:off x="4359308" y="3634371"/>
            <a:ext cx="444149" cy="529543"/>
          </a:xfrm>
          <a:custGeom>
            <a:rect b="b" l="l" r="r" t="t"/>
            <a:pathLst>
              <a:path extrusionOk="0" h="3228660" w="2708011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1" name="Google Shape;1811;p48"/>
          <p:cNvSpPr/>
          <p:nvPr/>
        </p:nvSpPr>
        <p:spPr>
          <a:xfrm>
            <a:off x="9475134" y="3608548"/>
            <a:ext cx="486216" cy="581184"/>
          </a:xfrm>
          <a:custGeom>
            <a:rect b="b" l="l" r="r" t="t"/>
            <a:pathLst>
              <a:path extrusionOk="0" h="3213079" w="2688046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2" name="Google Shape;1812;p48"/>
          <p:cNvSpPr/>
          <p:nvPr/>
        </p:nvSpPr>
        <p:spPr>
          <a:xfrm>
            <a:off x="10104940" y="4747559"/>
            <a:ext cx="511325" cy="412677"/>
          </a:xfrm>
          <a:custGeom>
            <a:rect b="b" l="l" r="r" t="t"/>
            <a:pathLst>
              <a:path extrusionOk="0" h="2669631" w="3307788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3" name="Google Shape;1813;p48"/>
          <p:cNvSpPr/>
          <p:nvPr/>
        </p:nvSpPr>
        <p:spPr>
          <a:xfrm>
            <a:off x="10252271" y="3641889"/>
            <a:ext cx="514505" cy="514505"/>
          </a:xfrm>
          <a:custGeom>
            <a:rect b="b" l="l" r="r" t="t"/>
            <a:pathLst>
              <a:path extrusionOk="0" h="3240000" w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4" name="Google Shape;1814;p48"/>
          <p:cNvSpPr/>
          <p:nvPr/>
        </p:nvSpPr>
        <p:spPr>
          <a:xfrm>
            <a:off x="10998217" y="5652772"/>
            <a:ext cx="536427" cy="573297"/>
          </a:xfrm>
          <a:custGeom>
            <a:rect b="b" l="l" r="r" t="t"/>
            <a:pathLst>
              <a:path extrusionOk="0" h="3173121" w="2969045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5" name="Google Shape;1815;p48"/>
          <p:cNvSpPr/>
          <p:nvPr/>
        </p:nvSpPr>
        <p:spPr>
          <a:xfrm>
            <a:off x="10972939" y="2640819"/>
            <a:ext cx="586980" cy="430164"/>
          </a:xfrm>
          <a:custGeom>
            <a:rect b="b" l="l" r="r" t="t"/>
            <a:pathLst>
              <a:path extrusionOk="0" h="2380886" w="3248842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6" name="Google Shape;1816;p48"/>
          <p:cNvSpPr/>
          <p:nvPr/>
        </p:nvSpPr>
        <p:spPr>
          <a:xfrm>
            <a:off x="9454085" y="5654191"/>
            <a:ext cx="563324" cy="570461"/>
          </a:xfrm>
          <a:custGeom>
            <a:rect b="b" l="l" r="r" t="t"/>
            <a:pathLst>
              <a:path extrusionOk="0" h="2880180" w="2844151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7" name="Google Shape;1817;p48"/>
          <p:cNvSpPr/>
          <p:nvPr/>
        </p:nvSpPr>
        <p:spPr>
          <a:xfrm rot="9900000">
            <a:off x="10208910" y="1534987"/>
            <a:ext cx="579867" cy="492485"/>
          </a:xfrm>
          <a:custGeom>
            <a:rect b="b" l="l" r="r" t="t"/>
            <a:pathLst>
              <a:path extrusionOk="0" h="2472345" w="2911009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8" name="Google Shape;1818;p48"/>
          <p:cNvSpPr/>
          <p:nvPr/>
        </p:nvSpPr>
        <p:spPr>
          <a:xfrm>
            <a:off x="4246301" y="4666128"/>
            <a:ext cx="575536" cy="575536"/>
          </a:xfrm>
          <a:custGeom>
            <a:rect b="b" l="l" r="r" t="t"/>
            <a:pathLst>
              <a:path extrusionOk="0" h="3240000" w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9" name="Google Shape;1819;p48"/>
          <p:cNvSpPr/>
          <p:nvPr/>
        </p:nvSpPr>
        <p:spPr>
          <a:xfrm>
            <a:off x="8766358" y="3640606"/>
            <a:ext cx="417857" cy="517071"/>
          </a:xfrm>
          <a:custGeom>
            <a:rect b="b" l="l" r="r" t="t"/>
            <a:pathLst>
              <a:path extrusionOk="0" h="1937121" w="156543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0" name="Google Shape;1820;p48"/>
          <p:cNvSpPr/>
          <p:nvPr/>
        </p:nvSpPr>
        <p:spPr>
          <a:xfrm>
            <a:off x="5164740" y="4708915"/>
            <a:ext cx="586136" cy="489963"/>
          </a:xfrm>
          <a:custGeom>
            <a:rect b="b" l="l" r="r" t="t"/>
            <a:pathLst>
              <a:path extrusionOk="0" h="2663936" w="3186824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1" name="Google Shape;1821;p48"/>
          <p:cNvSpPr/>
          <p:nvPr/>
        </p:nvSpPr>
        <p:spPr>
          <a:xfrm>
            <a:off x="8316455" y="1548746"/>
            <a:ext cx="605315" cy="464964"/>
          </a:xfrm>
          <a:custGeom>
            <a:rect b="b" l="l" r="r" t="t"/>
            <a:pathLst>
              <a:path extrusionOk="0" h="2447912" w="3186824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2" name="Google Shape;1822;p48"/>
          <p:cNvSpPr/>
          <p:nvPr/>
        </p:nvSpPr>
        <p:spPr>
          <a:xfrm>
            <a:off x="9257631" y="1515680"/>
            <a:ext cx="615416" cy="531098"/>
          </a:xfrm>
          <a:custGeom>
            <a:rect b="b" l="l" r="r" t="t"/>
            <a:pathLst>
              <a:path extrusionOk="0" h="2796091" w="3240006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3" name="Google Shape;1823;p48"/>
          <p:cNvSpPr/>
          <p:nvPr/>
        </p:nvSpPr>
        <p:spPr>
          <a:xfrm>
            <a:off x="11124640" y="1472088"/>
            <a:ext cx="283580" cy="618280"/>
          </a:xfrm>
          <a:custGeom>
            <a:rect b="b" l="l" r="r" t="t"/>
            <a:pathLst>
              <a:path extrusionOk="0" h="3255081" w="1492970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4" name="Google Shape;1824;p48"/>
          <p:cNvSpPr/>
          <p:nvPr/>
        </p:nvSpPr>
        <p:spPr>
          <a:xfrm>
            <a:off x="6093780" y="4751666"/>
            <a:ext cx="615416" cy="404460"/>
          </a:xfrm>
          <a:custGeom>
            <a:rect b="b" l="l" r="r" t="t"/>
            <a:pathLst>
              <a:path extrusionOk="0" h="2129375" w="3240006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5" name="Google Shape;1825;p48"/>
          <p:cNvSpPr/>
          <p:nvPr/>
        </p:nvSpPr>
        <p:spPr>
          <a:xfrm>
            <a:off x="5137072" y="3750690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6" name="Google Shape;1826;p48"/>
          <p:cNvSpPr/>
          <p:nvPr/>
        </p:nvSpPr>
        <p:spPr>
          <a:xfrm>
            <a:off x="6044394" y="3750690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7" name="Google Shape;1827;p48"/>
          <p:cNvSpPr/>
          <p:nvPr/>
        </p:nvSpPr>
        <p:spPr>
          <a:xfrm>
            <a:off x="6951716" y="3750690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8" name="Google Shape;1828;p48"/>
          <p:cNvSpPr/>
          <p:nvPr/>
        </p:nvSpPr>
        <p:spPr>
          <a:xfrm>
            <a:off x="7859036" y="3750690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9" name="Google Shape;1829;p48"/>
          <p:cNvSpPr/>
          <p:nvPr/>
        </p:nvSpPr>
        <p:spPr>
          <a:xfrm rot="8100000">
            <a:off x="11057693" y="3690402"/>
            <a:ext cx="417475" cy="417476"/>
          </a:xfrm>
          <a:custGeom>
            <a:rect b="b" l="l" r="r" t="t"/>
            <a:pathLst>
              <a:path extrusionOk="0" h="2483835" w="2483832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0" name="Google Shape;1830;p48"/>
          <p:cNvSpPr/>
          <p:nvPr/>
        </p:nvSpPr>
        <p:spPr>
          <a:xfrm>
            <a:off x="5773604" y="2544635"/>
            <a:ext cx="617508" cy="622535"/>
          </a:xfrm>
          <a:custGeom>
            <a:rect b="b" l="l" r="r" t="t"/>
            <a:pathLst>
              <a:path extrusionOk="0" h="3234532" w="320841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1" name="Google Shape;1831;p48"/>
          <p:cNvSpPr/>
          <p:nvPr/>
        </p:nvSpPr>
        <p:spPr>
          <a:xfrm>
            <a:off x="6733448" y="2544108"/>
            <a:ext cx="484927" cy="623588"/>
          </a:xfrm>
          <a:custGeom>
            <a:rect b="b" l="l" r="r" t="t"/>
            <a:pathLst>
              <a:path extrusionOk="0" h="3240000" w="2519554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2" name="Google Shape;1832;p48"/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3" name="Google Shape;1833;p48"/>
          <p:cNvSpPr/>
          <p:nvPr/>
        </p:nvSpPr>
        <p:spPr>
          <a:xfrm>
            <a:off x="10301960" y="5685084"/>
            <a:ext cx="411706" cy="508675"/>
          </a:xfrm>
          <a:custGeom>
            <a:rect b="b" l="l" r="r" t="t"/>
            <a:pathLst>
              <a:path extrusionOk="0" h="3213524" w="2600931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4" name="Google Shape;1834;p48"/>
          <p:cNvSpPr/>
          <p:nvPr/>
        </p:nvSpPr>
        <p:spPr>
          <a:xfrm>
            <a:off x="4242330" y="5739982"/>
            <a:ext cx="678102" cy="398876"/>
          </a:xfrm>
          <a:custGeom>
            <a:rect b="b" l="l" r="r" t="t"/>
            <a:pathLst>
              <a:path extrusionOk="0" h="2664566" w="452983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5" name="Google Shape;1835;p48"/>
          <p:cNvSpPr/>
          <p:nvPr/>
        </p:nvSpPr>
        <p:spPr>
          <a:xfrm>
            <a:off x="8665030" y="5684794"/>
            <a:ext cx="504505" cy="509254"/>
          </a:xfrm>
          <a:custGeom>
            <a:rect b="b" l="l" r="r" t="t"/>
            <a:pathLst>
              <a:path extrusionOk="0" h="3217189" w="3187187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6" name="Google Shape;1836;p48"/>
          <p:cNvSpPr/>
          <p:nvPr/>
        </p:nvSpPr>
        <p:spPr>
          <a:xfrm>
            <a:off x="5963174" y="5716474"/>
            <a:ext cx="691882" cy="445892"/>
          </a:xfrm>
          <a:custGeom>
            <a:rect b="b" l="l" r="r" t="t"/>
            <a:pathLst>
              <a:path extrusionOk="0" h="2078296" w="3224845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7" name="Google Shape;1837;p48"/>
          <p:cNvSpPr/>
          <p:nvPr/>
        </p:nvSpPr>
        <p:spPr>
          <a:xfrm>
            <a:off x="6939606" y="5653380"/>
            <a:ext cx="579873" cy="572083"/>
          </a:xfrm>
          <a:custGeom>
            <a:rect b="b" l="l" r="r" t="t"/>
            <a:pathLst>
              <a:path extrusionOk="0" h="3196551" w="3240076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8" name="Google Shape;1838;p48"/>
          <p:cNvSpPr/>
          <p:nvPr/>
        </p:nvSpPr>
        <p:spPr>
          <a:xfrm rot="-2700000">
            <a:off x="5204982" y="5698880"/>
            <a:ext cx="473640" cy="481082"/>
          </a:xfrm>
          <a:custGeom>
            <a:rect b="b" l="l" r="r" t="t"/>
            <a:pathLst>
              <a:path extrusionOk="0" h="2688071" w="2646489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9" name="Google Shape;1839;p48"/>
          <p:cNvSpPr/>
          <p:nvPr/>
        </p:nvSpPr>
        <p:spPr>
          <a:xfrm>
            <a:off x="7804030" y="5649492"/>
            <a:ext cx="576449" cy="579858"/>
          </a:xfrm>
          <a:custGeom>
            <a:rect b="b" l="l" r="r" t="t"/>
            <a:pathLst>
              <a:path extrusionOk="0" h="3240001" w="322095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0" name="Google Shape;1840;p48"/>
          <p:cNvSpPr/>
          <p:nvPr/>
        </p:nvSpPr>
        <p:spPr>
          <a:xfrm>
            <a:off x="4455730" y="1450295"/>
            <a:ext cx="251302" cy="661867"/>
          </a:xfrm>
          <a:custGeom>
            <a:rect b="b" l="l" r="r" t="t"/>
            <a:pathLst>
              <a:path extrusionOk="0" h="3923699" w="1489775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1" name="Google Shape;1841;p48"/>
          <p:cNvSpPr/>
          <p:nvPr/>
        </p:nvSpPr>
        <p:spPr>
          <a:xfrm rot="10800000">
            <a:off x="5042893" y="1447239"/>
            <a:ext cx="313136" cy="667981"/>
          </a:xfrm>
          <a:custGeom>
            <a:rect b="b" l="l" r="r" t="t"/>
            <a:pathLst>
              <a:path extrusionOk="0" h="3959924" w="1856332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2" name="Google Shape;1842;p48"/>
          <p:cNvSpPr/>
          <p:nvPr/>
        </p:nvSpPr>
        <p:spPr>
          <a:xfrm>
            <a:off x="5691893" y="1539942"/>
            <a:ext cx="507661" cy="521714"/>
          </a:xfrm>
          <a:custGeom>
            <a:rect b="b" l="l" r="r" t="t"/>
            <a:pathLst>
              <a:path extrusionOk="0" h="366339" w="356471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3" name="Google Shape;1843;p48"/>
          <p:cNvSpPr/>
          <p:nvPr/>
        </p:nvSpPr>
        <p:spPr>
          <a:xfrm>
            <a:off x="6568402" y="1501877"/>
            <a:ext cx="532052" cy="543757"/>
          </a:xfrm>
          <a:custGeom>
            <a:rect b="b" l="l" r="r" t="t"/>
            <a:pathLst>
              <a:path extrusionOk="0" h="381817" w="373598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4" name="Google Shape;1844;p48"/>
          <p:cNvSpPr/>
          <p:nvPr/>
        </p:nvSpPr>
        <p:spPr>
          <a:xfrm>
            <a:off x="7560710" y="2604583"/>
            <a:ext cx="507960" cy="502639"/>
          </a:xfrm>
          <a:custGeom>
            <a:rect b="b" l="l" r="r" t="t"/>
            <a:pathLst>
              <a:path extrusionOk="0" h="3186731" w="3220460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5" name="Google Shape;1845;p48"/>
          <p:cNvSpPr/>
          <p:nvPr/>
        </p:nvSpPr>
        <p:spPr>
          <a:xfrm>
            <a:off x="5081797" y="2603460"/>
            <a:ext cx="349473" cy="504884"/>
          </a:xfrm>
          <a:custGeom>
            <a:rect b="b" l="l" r="r" t="t"/>
            <a:pathLst>
              <a:path extrusionOk="0" h="3200962" w="2215656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6" name="Google Shape;1846;p48"/>
          <p:cNvSpPr/>
          <p:nvPr/>
        </p:nvSpPr>
        <p:spPr>
          <a:xfrm>
            <a:off x="8411005" y="2603460"/>
            <a:ext cx="455959" cy="504884"/>
          </a:xfrm>
          <a:custGeom>
            <a:rect b="b" l="l" r="r" t="t"/>
            <a:pathLst>
              <a:path extrusionOk="0" h="3200962" w="2890784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7" name="Google Shape;1847;p48"/>
          <p:cNvSpPr/>
          <p:nvPr/>
        </p:nvSpPr>
        <p:spPr>
          <a:xfrm>
            <a:off x="10130939" y="2599748"/>
            <a:ext cx="499664" cy="512309"/>
          </a:xfrm>
          <a:custGeom>
            <a:rect b="b" l="l" r="r" t="t"/>
            <a:pathLst>
              <a:path extrusionOk="0" h="2354521" w="2296406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8" name="Google Shape;1848;p48"/>
          <p:cNvSpPr/>
          <p:nvPr/>
        </p:nvSpPr>
        <p:spPr>
          <a:xfrm>
            <a:off x="10959168" y="4745774"/>
            <a:ext cx="614525" cy="416246"/>
          </a:xfrm>
          <a:custGeom>
            <a:rect b="b" l="l" r="r" t="t"/>
            <a:pathLst>
              <a:path extrusionOk="0" h="2180445" w="3219104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9" name="Google Shape;1849;p48"/>
          <p:cNvSpPr/>
          <p:nvPr/>
        </p:nvSpPr>
        <p:spPr>
          <a:xfrm>
            <a:off x="4423300" y="2468550"/>
            <a:ext cx="316162" cy="774705"/>
          </a:xfrm>
          <a:custGeom>
            <a:rect b="b" l="l" r="r" t="t"/>
            <a:pathLst>
              <a:path extrusionOk="0" h="2598393" w="106042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0" name="Google Shape;1850;p48"/>
          <p:cNvSpPr/>
          <p:nvPr/>
        </p:nvSpPr>
        <p:spPr>
          <a:xfrm>
            <a:off x="9209300" y="2626898"/>
            <a:ext cx="579306" cy="458009"/>
          </a:xfrm>
          <a:custGeom>
            <a:rect b="b" l="l" r="r" t="t"/>
            <a:pathLst>
              <a:path extrusionOk="0" h="2545072" w="3219104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1" name="Google Shape;1851;p48"/>
          <p:cNvSpPr/>
          <p:nvPr/>
        </p:nvSpPr>
        <p:spPr>
          <a:xfrm>
            <a:off x="7052100" y="4713438"/>
            <a:ext cx="476931" cy="480914"/>
          </a:xfrm>
          <a:custGeom>
            <a:rect b="b" l="l" r="r" t="t"/>
            <a:pathLst>
              <a:path extrusionOk="0" h="1665940" w="1652142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2" name="Google Shape;1852;p48"/>
          <p:cNvSpPr/>
          <p:nvPr/>
        </p:nvSpPr>
        <p:spPr>
          <a:xfrm>
            <a:off x="9307908" y="4680733"/>
            <a:ext cx="454128" cy="546324"/>
          </a:xfrm>
          <a:custGeom>
            <a:rect b="b" l="l" r="r" t="t"/>
            <a:pathLst>
              <a:path extrusionOk="0" h="3213546" w="267123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" name="Google Shape;168;p5"/>
          <p:cNvGrpSpPr/>
          <p:nvPr/>
        </p:nvGrpSpPr>
        <p:grpSpPr>
          <a:xfrm>
            <a:off x="4137879" y="3745912"/>
            <a:ext cx="1460935" cy="483778"/>
            <a:chOff x="2851759" y="3834561"/>
            <a:chExt cx="1800000" cy="483778"/>
          </a:xfrm>
        </p:grpSpPr>
        <p:sp>
          <p:nvSpPr>
            <p:cNvPr id="169" name="Google Shape;169;p5"/>
            <p:cNvSpPr txBox="1"/>
            <p:nvPr/>
          </p:nvSpPr>
          <p:spPr>
            <a:xfrm>
              <a:off x="2851759" y="3834561"/>
              <a:ext cx="1800000" cy="2320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Max Jones</a:t>
              </a:r>
              <a:endParaRPr/>
            </a:p>
          </p:txBody>
        </p:sp>
        <p:sp>
          <p:nvSpPr>
            <p:cNvPr id="170" name="Google Shape;170;p5"/>
            <p:cNvSpPr txBox="1"/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Manager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1" name="Google Shape;171;p5"/>
          <p:cNvGrpSpPr/>
          <p:nvPr/>
        </p:nvGrpSpPr>
        <p:grpSpPr>
          <a:xfrm>
            <a:off x="6723641" y="3745912"/>
            <a:ext cx="1460935" cy="483778"/>
            <a:chOff x="4795420" y="3844865"/>
            <a:chExt cx="1800000" cy="483778"/>
          </a:xfrm>
        </p:grpSpPr>
        <p:sp>
          <p:nvSpPr>
            <p:cNvPr id="172" name="Google Shape;172;p5"/>
            <p:cNvSpPr txBox="1"/>
            <p:nvPr/>
          </p:nvSpPr>
          <p:spPr>
            <a:xfrm>
              <a:off x="4795420" y="3844865"/>
              <a:ext cx="1800000" cy="2320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Tony Wilson</a:t>
              </a:r>
              <a:endParaRPr/>
            </a:p>
          </p:txBody>
        </p:sp>
        <p:sp>
          <p:nvSpPr>
            <p:cNvPr id="173" name="Google Shape;173;p5"/>
            <p:cNvSpPr txBox="1"/>
            <p:nvPr/>
          </p:nvSpPr>
          <p:spPr>
            <a:xfrm>
              <a:off x="4795420" y="4096550"/>
              <a:ext cx="1800000" cy="2320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Programmer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4" name="Google Shape;174;p5"/>
          <p:cNvGrpSpPr/>
          <p:nvPr/>
        </p:nvGrpSpPr>
        <p:grpSpPr>
          <a:xfrm>
            <a:off x="9290995" y="3745912"/>
            <a:ext cx="1460935" cy="483778"/>
            <a:chOff x="6739082" y="3855169"/>
            <a:chExt cx="1800000" cy="483778"/>
          </a:xfrm>
        </p:grpSpPr>
        <p:sp>
          <p:nvSpPr>
            <p:cNvPr id="175" name="Google Shape;175;p5"/>
            <p:cNvSpPr txBox="1"/>
            <p:nvPr/>
          </p:nvSpPr>
          <p:spPr>
            <a:xfrm>
              <a:off x="6739082" y="3855169"/>
              <a:ext cx="1800000" cy="2320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Anastasia </a:t>
              </a:r>
              <a:endParaRPr/>
            </a:p>
          </p:txBody>
        </p:sp>
        <p:sp>
          <p:nvSpPr>
            <p:cNvPr id="176" name="Google Shape;176;p5"/>
            <p:cNvSpPr txBox="1"/>
            <p:nvPr/>
          </p:nvSpPr>
          <p:spPr>
            <a:xfrm>
              <a:off x="6739082" y="4106854"/>
              <a:ext cx="1800000" cy="2320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Designer</a:t>
              </a:r>
              <a:endParaRPr/>
            </a:p>
          </p:txBody>
        </p:sp>
      </p:grpSp>
      <p:sp>
        <p:nvSpPr>
          <p:cNvPr id="177" name="Google Shape;177;p5"/>
          <p:cNvSpPr txBox="1"/>
          <p:nvPr/>
        </p:nvSpPr>
        <p:spPr>
          <a:xfrm>
            <a:off x="3968245" y="4424700"/>
            <a:ext cx="180020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5"/>
          <p:cNvSpPr txBox="1"/>
          <p:nvPr/>
        </p:nvSpPr>
        <p:spPr>
          <a:xfrm>
            <a:off x="6554007" y="4424700"/>
            <a:ext cx="180020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5"/>
          <p:cNvSpPr txBox="1"/>
          <p:nvPr/>
        </p:nvSpPr>
        <p:spPr>
          <a:xfrm>
            <a:off x="9121361" y="4424700"/>
            <a:ext cx="180020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0" name="Google Shape;180;p5"/>
          <p:cNvGrpSpPr/>
          <p:nvPr/>
        </p:nvGrpSpPr>
        <p:grpSpPr>
          <a:xfrm>
            <a:off x="4240928" y="5582354"/>
            <a:ext cx="1254837" cy="361074"/>
            <a:chOff x="3130166" y="5667342"/>
            <a:chExt cx="1254837" cy="361074"/>
          </a:xfrm>
        </p:grpSpPr>
        <p:sp>
          <p:nvSpPr>
            <p:cNvPr id="181" name="Google Shape;181;p5"/>
            <p:cNvSpPr/>
            <p:nvPr/>
          </p:nvSpPr>
          <p:spPr>
            <a:xfrm>
              <a:off x="4023929" y="5667342"/>
              <a:ext cx="361074" cy="361074"/>
            </a:xfrm>
            <a:custGeom>
              <a:rect b="b" l="l" r="r" t="t"/>
              <a:pathLst>
                <a:path extrusionOk="0" h="3960000" w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5"/>
            <p:cNvSpPr/>
            <p:nvPr/>
          </p:nvSpPr>
          <p:spPr>
            <a:xfrm>
              <a:off x="3130166" y="5667342"/>
              <a:ext cx="361074" cy="361074"/>
            </a:xfrm>
            <a:custGeom>
              <a:rect b="b" l="l" r="r" t="t"/>
              <a:pathLst>
                <a:path extrusionOk="0" h="720000" w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5"/>
            <p:cNvSpPr/>
            <p:nvPr/>
          </p:nvSpPr>
          <p:spPr>
            <a:xfrm>
              <a:off x="3577047" y="5667342"/>
              <a:ext cx="361074" cy="361074"/>
            </a:xfrm>
            <a:custGeom>
              <a:rect b="b" l="l" r="r" t="t"/>
              <a:pathLst>
                <a:path extrusionOk="0" h="3960000" w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4" name="Google Shape;184;p5"/>
          <p:cNvGrpSpPr/>
          <p:nvPr/>
        </p:nvGrpSpPr>
        <p:grpSpPr>
          <a:xfrm>
            <a:off x="6826690" y="5582354"/>
            <a:ext cx="1254837" cy="361074"/>
            <a:chOff x="3130166" y="5667342"/>
            <a:chExt cx="1254837" cy="361074"/>
          </a:xfrm>
        </p:grpSpPr>
        <p:sp>
          <p:nvSpPr>
            <p:cNvPr id="185" name="Google Shape;185;p5"/>
            <p:cNvSpPr/>
            <p:nvPr/>
          </p:nvSpPr>
          <p:spPr>
            <a:xfrm>
              <a:off x="4023929" y="5667342"/>
              <a:ext cx="361074" cy="361074"/>
            </a:xfrm>
            <a:custGeom>
              <a:rect b="b" l="l" r="r" t="t"/>
              <a:pathLst>
                <a:path extrusionOk="0" h="3960000" w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5"/>
            <p:cNvSpPr/>
            <p:nvPr/>
          </p:nvSpPr>
          <p:spPr>
            <a:xfrm>
              <a:off x="3130166" y="5667342"/>
              <a:ext cx="361074" cy="361074"/>
            </a:xfrm>
            <a:custGeom>
              <a:rect b="b" l="l" r="r" t="t"/>
              <a:pathLst>
                <a:path extrusionOk="0" h="720000" w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5"/>
            <p:cNvSpPr/>
            <p:nvPr/>
          </p:nvSpPr>
          <p:spPr>
            <a:xfrm>
              <a:off x="3577047" y="5667342"/>
              <a:ext cx="361074" cy="361074"/>
            </a:xfrm>
            <a:custGeom>
              <a:rect b="b" l="l" r="r" t="t"/>
              <a:pathLst>
                <a:path extrusionOk="0" h="3960000" w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8" name="Google Shape;188;p5"/>
          <p:cNvGrpSpPr/>
          <p:nvPr/>
        </p:nvGrpSpPr>
        <p:grpSpPr>
          <a:xfrm>
            <a:off x="9394044" y="5582354"/>
            <a:ext cx="1254837" cy="361074"/>
            <a:chOff x="3130166" y="5667342"/>
            <a:chExt cx="1254837" cy="361074"/>
          </a:xfrm>
        </p:grpSpPr>
        <p:sp>
          <p:nvSpPr>
            <p:cNvPr id="189" name="Google Shape;189;p5"/>
            <p:cNvSpPr/>
            <p:nvPr/>
          </p:nvSpPr>
          <p:spPr>
            <a:xfrm>
              <a:off x="4023929" y="5667342"/>
              <a:ext cx="361074" cy="361074"/>
            </a:xfrm>
            <a:custGeom>
              <a:rect b="b" l="l" r="r" t="t"/>
              <a:pathLst>
                <a:path extrusionOk="0" h="3960000" w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5"/>
            <p:cNvSpPr/>
            <p:nvPr/>
          </p:nvSpPr>
          <p:spPr>
            <a:xfrm>
              <a:off x="3130166" y="5667342"/>
              <a:ext cx="361074" cy="361074"/>
            </a:xfrm>
            <a:custGeom>
              <a:rect b="b" l="l" r="r" t="t"/>
              <a:pathLst>
                <a:path extrusionOk="0" h="720000" w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5"/>
            <p:cNvSpPr/>
            <p:nvPr/>
          </p:nvSpPr>
          <p:spPr>
            <a:xfrm>
              <a:off x="3577047" y="5667342"/>
              <a:ext cx="361074" cy="361074"/>
            </a:xfrm>
            <a:custGeom>
              <a:rect b="b" l="l" r="r" t="t"/>
              <a:pathLst>
                <a:path extrusionOk="0" h="3960000" w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" name="Google Shape;192;p5"/>
          <p:cNvSpPr/>
          <p:nvPr/>
        </p:nvSpPr>
        <p:spPr>
          <a:xfrm>
            <a:off x="838587" y="507832"/>
            <a:ext cx="2066197" cy="21236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Meet Our </a:t>
            </a:r>
            <a:r>
              <a:rPr b="1" lang="en-US" sz="4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Team</a:t>
            </a:r>
            <a:endParaRPr sz="4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5"/>
          <p:cNvSpPr/>
          <p:nvPr/>
        </p:nvSpPr>
        <p:spPr>
          <a:xfrm>
            <a:off x="838587" y="2870649"/>
            <a:ext cx="1800201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5"/>
          <p:cNvSpPr/>
          <p:nvPr>
            <p:ph idx="4" type="pic"/>
          </p:nvPr>
        </p:nvSpPr>
        <p:spPr>
          <a:xfrm>
            <a:off x="3777404" y="786795"/>
            <a:ext cx="2160000" cy="266474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95" name="Google Shape;195;p5"/>
          <p:cNvSpPr/>
          <p:nvPr>
            <p:ph idx="3" type="pic"/>
          </p:nvPr>
        </p:nvSpPr>
        <p:spPr>
          <a:xfrm>
            <a:off x="6351534" y="786795"/>
            <a:ext cx="2160000" cy="266474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96" name="Google Shape;196;p5"/>
          <p:cNvSpPr/>
          <p:nvPr>
            <p:ph idx="2" type="pic"/>
          </p:nvPr>
        </p:nvSpPr>
        <p:spPr>
          <a:xfrm>
            <a:off x="8925665" y="786795"/>
            <a:ext cx="2160000" cy="266474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6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202" name="Google Shape;202;p6"/>
          <p:cNvGrpSpPr/>
          <p:nvPr/>
        </p:nvGrpSpPr>
        <p:grpSpPr>
          <a:xfrm>
            <a:off x="940526" y="1218352"/>
            <a:ext cx="2409896" cy="4945971"/>
            <a:chOff x="5146455" y="374253"/>
            <a:chExt cx="2742212" cy="5628002"/>
          </a:xfrm>
        </p:grpSpPr>
        <p:sp>
          <p:nvSpPr>
            <p:cNvPr id="203" name="Google Shape;203;p6"/>
            <p:cNvSpPr/>
            <p:nvPr/>
          </p:nvSpPr>
          <p:spPr>
            <a:xfrm>
              <a:off x="5146455" y="1233884"/>
              <a:ext cx="2742212" cy="4768371"/>
            </a:xfrm>
            <a:custGeom>
              <a:rect b="b" l="l" r="r" t="t"/>
              <a:pathLst>
                <a:path extrusionOk="0" h="4768371" w="2742212">
                  <a:moveTo>
                    <a:pt x="2742178" y="1123379"/>
                  </a:moveTo>
                  <a:cubicBezTo>
                    <a:pt x="2739892" y="1054513"/>
                    <a:pt x="2683790" y="1002316"/>
                    <a:pt x="2615305" y="1004411"/>
                  </a:cubicBezTo>
                  <a:cubicBezTo>
                    <a:pt x="2604732" y="1004697"/>
                    <a:pt x="2497481" y="1013460"/>
                    <a:pt x="2332698" y="1027081"/>
                  </a:cubicBezTo>
                  <a:lnTo>
                    <a:pt x="2332698" y="64008"/>
                  </a:lnTo>
                  <a:cubicBezTo>
                    <a:pt x="2332698" y="28670"/>
                    <a:pt x="2304028" y="0"/>
                    <a:pt x="2268690" y="0"/>
                  </a:cubicBezTo>
                  <a:lnTo>
                    <a:pt x="470085" y="0"/>
                  </a:lnTo>
                  <a:cubicBezTo>
                    <a:pt x="434747" y="0"/>
                    <a:pt x="406077" y="28670"/>
                    <a:pt x="406077" y="64008"/>
                  </a:cubicBezTo>
                  <a:lnTo>
                    <a:pt x="406077" y="1189482"/>
                  </a:lnTo>
                  <a:cubicBezTo>
                    <a:pt x="234817" y="1203960"/>
                    <a:pt x="122898" y="1213390"/>
                    <a:pt x="112897" y="1214247"/>
                  </a:cubicBezTo>
                  <a:cubicBezTo>
                    <a:pt x="47460" y="1219200"/>
                    <a:pt x="121" y="1280065"/>
                    <a:pt x="26" y="1344835"/>
                  </a:cubicBezTo>
                  <a:cubicBezTo>
                    <a:pt x="-165" y="2446115"/>
                    <a:pt x="788" y="3534442"/>
                    <a:pt x="26" y="4635723"/>
                  </a:cubicBezTo>
                  <a:cubicBezTo>
                    <a:pt x="26" y="4669251"/>
                    <a:pt x="12123" y="4690587"/>
                    <a:pt x="40983" y="4703255"/>
                  </a:cubicBezTo>
                  <a:cubicBezTo>
                    <a:pt x="62510" y="4712685"/>
                    <a:pt x="84608" y="4721828"/>
                    <a:pt x="107373" y="4727639"/>
                  </a:cubicBezTo>
                  <a:cubicBezTo>
                    <a:pt x="212338" y="4754404"/>
                    <a:pt x="319780" y="4762976"/>
                    <a:pt x="427413" y="4765834"/>
                  </a:cubicBezTo>
                  <a:cubicBezTo>
                    <a:pt x="792601" y="4775359"/>
                    <a:pt x="1156551" y="4757642"/>
                    <a:pt x="1519835" y="4719924"/>
                  </a:cubicBezTo>
                  <a:cubicBezTo>
                    <a:pt x="1798441" y="4691063"/>
                    <a:pt x="2075714" y="4655535"/>
                    <a:pt x="2349177" y="4594194"/>
                  </a:cubicBezTo>
                  <a:cubicBezTo>
                    <a:pt x="2455380" y="4570381"/>
                    <a:pt x="2561108" y="4543901"/>
                    <a:pt x="2658453" y="4492467"/>
                  </a:cubicBezTo>
                  <a:cubicBezTo>
                    <a:pt x="2702745" y="4469130"/>
                    <a:pt x="2727700" y="4437507"/>
                    <a:pt x="2723986" y="4382834"/>
                  </a:cubicBezTo>
                  <a:cubicBezTo>
                    <a:pt x="2719604" y="4318159"/>
                    <a:pt x="2743226" y="1156621"/>
                    <a:pt x="2742178" y="1123379"/>
                  </a:cubicBezTo>
                  <a:close/>
                </a:path>
              </a:pathLst>
            </a:custGeom>
            <a:solidFill>
              <a:srgbClr val="111A4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6"/>
            <p:cNvSpPr/>
            <p:nvPr/>
          </p:nvSpPr>
          <p:spPr>
            <a:xfrm>
              <a:off x="5404663" y="1886061"/>
              <a:ext cx="2216754" cy="3911422"/>
            </a:xfrm>
            <a:custGeom>
              <a:rect b="b" l="l" r="r" t="t"/>
              <a:pathLst>
                <a:path extrusionOk="0" h="3911422" w="2216754">
                  <a:moveTo>
                    <a:pt x="2117162" y="0"/>
                  </a:moveTo>
                  <a:cubicBezTo>
                    <a:pt x="2170883" y="1524"/>
                    <a:pt x="2216794" y="21146"/>
                    <a:pt x="2216222" y="85439"/>
                  </a:cubicBezTo>
                  <a:cubicBezTo>
                    <a:pt x="2217365" y="178975"/>
                    <a:pt x="2216413" y="3347847"/>
                    <a:pt x="2215746" y="3531775"/>
                  </a:cubicBezTo>
                  <a:cubicBezTo>
                    <a:pt x="2219270" y="3700177"/>
                    <a:pt x="2205554" y="3717703"/>
                    <a:pt x="2060488" y="3762280"/>
                  </a:cubicBezTo>
                  <a:cubicBezTo>
                    <a:pt x="1897516" y="3812381"/>
                    <a:pt x="1729590" y="3836480"/>
                    <a:pt x="1560902" y="3855625"/>
                  </a:cubicBezTo>
                  <a:cubicBezTo>
                    <a:pt x="1324682" y="3882390"/>
                    <a:pt x="1087700" y="3896582"/>
                    <a:pt x="850147" y="3907346"/>
                  </a:cubicBezTo>
                  <a:cubicBezTo>
                    <a:pt x="645073" y="3916585"/>
                    <a:pt x="441715" y="3909251"/>
                    <a:pt x="237784" y="3894106"/>
                  </a:cubicBezTo>
                  <a:cubicBezTo>
                    <a:pt x="182349" y="3890010"/>
                    <a:pt x="127580" y="3880009"/>
                    <a:pt x="74621" y="3862673"/>
                  </a:cubicBezTo>
                  <a:cubicBezTo>
                    <a:pt x="20329" y="3844957"/>
                    <a:pt x="3469" y="3822001"/>
                    <a:pt x="612" y="3765614"/>
                  </a:cubicBezTo>
                  <a:cubicBezTo>
                    <a:pt x="-341" y="3746564"/>
                    <a:pt x="-55" y="324898"/>
                    <a:pt x="612" y="242602"/>
                  </a:cubicBezTo>
                  <a:cubicBezTo>
                    <a:pt x="40" y="166402"/>
                    <a:pt x="42808" y="149257"/>
                    <a:pt x="95576" y="141446"/>
                  </a:cubicBezTo>
                  <a:cubicBezTo>
                    <a:pt x="196255" y="133445"/>
                    <a:pt x="1971430" y="9716"/>
                    <a:pt x="2117162" y="0"/>
                  </a:cubicBezTo>
                  <a:close/>
                </a:path>
              </a:pathLst>
            </a:custGeom>
            <a:solidFill>
              <a:srgbClr val="81818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6"/>
            <p:cNvSpPr/>
            <p:nvPr/>
          </p:nvSpPr>
          <p:spPr>
            <a:xfrm>
              <a:off x="5641876" y="2248201"/>
              <a:ext cx="1751552" cy="1105090"/>
            </a:xfrm>
            <a:custGeom>
              <a:rect b="b" l="l" r="r" t="t"/>
              <a:pathLst>
                <a:path extrusionOk="0" h="1105090" w="1751552">
                  <a:moveTo>
                    <a:pt x="1692974" y="1105091"/>
                  </a:moveTo>
                  <a:lnTo>
                    <a:pt x="58674" y="1105091"/>
                  </a:lnTo>
                  <a:cubicBezTo>
                    <a:pt x="26384" y="1105091"/>
                    <a:pt x="0" y="1078706"/>
                    <a:pt x="0" y="1046417"/>
                  </a:cubicBezTo>
                  <a:lnTo>
                    <a:pt x="0" y="58674"/>
                  </a:lnTo>
                  <a:cubicBezTo>
                    <a:pt x="0" y="26384"/>
                    <a:pt x="26384" y="0"/>
                    <a:pt x="58674" y="0"/>
                  </a:cubicBezTo>
                  <a:lnTo>
                    <a:pt x="1692878" y="0"/>
                  </a:lnTo>
                  <a:cubicBezTo>
                    <a:pt x="1725168" y="0"/>
                    <a:pt x="1751552" y="26384"/>
                    <a:pt x="1751552" y="58674"/>
                  </a:cubicBezTo>
                  <a:lnTo>
                    <a:pt x="1751552" y="1046417"/>
                  </a:lnTo>
                  <a:cubicBezTo>
                    <a:pt x="1751648" y="1078706"/>
                    <a:pt x="1725168" y="1105091"/>
                    <a:pt x="1692974" y="110509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6"/>
            <p:cNvSpPr/>
            <p:nvPr/>
          </p:nvSpPr>
          <p:spPr>
            <a:xfrm>
              <a:off x="5645146" y="3751394"/>
              <a:ext cx="1741279" cy="1099231"/>
            </a:xfrm>
            <a:custGeom>
              <a:rect b="b" l="l" r="r" t="t"/>
              <a:pathLst>
                <a:path extrusionOk="0" h="1099231" w="1741279">
                  <a:moveTo>
                    <a:pt x="677672" y="829193"/>
                  </a:moveTo>
                  <a:cubicBezTo>
                    <a:pt x="807593" y="830146"/>
                    <a:pt x="937419" y="829956"/>
                    <a:pt x="1067340" y="829193"/>
                  </a:cubicBezTo>
                  <a:cubicBezTo>
                    <a:pt x="1103249" y="829003"/>
                    <a:pt x="1120299" y="844815"/>
                    <a:pt x="1120299" y="880152"/>
                  </a:cubicBezTo>
                  <a:cubicBezTo>
                    <a:pt x="1120299" y="935588"/>
                    <a:pt x="1120108" y="991023"/>
                    <a:pt x="1120394" y="1046459"/>
                  </a:cubicBezTo>
                  <a:cubicBezTo>
                    <a:pt x="1120585" y="1081511"/>
                    <a:pt x="1105059" y="1099037"/>
                    <a:pt x="1068769" y="1098561"/>
                  </a:cubicBezTo>
                  <a:cubicBezTo>
                    <a:pt x="1002094" y="1097894"/>
                    <a:pt x="742347" y="1097608"/>
                    <a:pt x="679006" y="1098846"/>
                  </a:cubicBezTo>
                  <a:cubicBezTo>
                    <a:pt x="641287" y="1099513"/>
                    <a:pt x="623284" y="1084845"/>
                    <a:pt x="624332" y="1045697"/>
                  </a:cubicBezTo>
                  <a:cubicBezTo>
                    <a:pt x="625666" y="991881"/>
                    <a:pt x="625475" y="937969"/>
                    <a:pt x="624427" y="884153"/>
                  </a:cubicBezTo>
                  <a:cubicBezTo>
                    <a:pt x="623665" y="846720"/>
                    <a:pt x="638524" y="828908"/>
                    <a:pt x="677672" y="829193"/>
                  </a:cubicBezTo>
                  <a:close/>
                  <a:moveTo>
                    <a:pt x="54451" y="829099"/>
                  </a:moveTo>
                  <a:cubicBezTo>
                    <a:pt x="184563" y="830146"/>
                    <a:pt x="314770" y="830146"/>
                    <a:pt x="444881" y="829099"/>
                  </a:cubicBezTo>
                  <a:cubicBezTo>
                    <a:pt x="480981" y="828813"/>
                    <a:pt x="498412" y="844243"/>
                    <a:pt x="498602" y="879486"/>
                  </a:cubicBezTo>
                  <a:cubicBezTo>
                    <a:pt x="498983" y="935017"/>
                    <a:pt x="498602" y="990547"/>
                    <a:pt x="498793" y="1046174"/>
                  </a:cubicBezTo>
                  <a:cubicBezTo>
                    <a:pt x="498983" y="1084274"/>
                    <a:pt x="480314" y="1099799"/>
                    <a:pt x="442405" y="1098942"/>
                  </a:cubicBezTo>
                  <a:cubicBezTo>
                    <a:pt x="378968" y="1097418"/>
                    <a:pt x="124936" y="1096751"/>
                    <a:pt x="61500" y="1099133"/>
                  </a:cubicBezTo>
                  <a:cubicBezTo>
                    <a:pt x="15208" y="1100847"/>
                    <a:pt x="-1175" y="1080083"/>
                    <a:pt x="64" y="1036553"/>
                  </a:cubicBezTo>
                  <a:cubicBezTo>
                    <a:pt x="1492" y="985785"/>
                    <a:pt x="635" y="935017"/>
                    <a:pt x="349" y="884153"/>
                  </a:cubicBezTo>
                  <a:cubicBezTo>
                    <a:pt x="159" y="847482"/>
                    <a:pt x="15018" y="828718"/>
                    <a:pt x="54451" y="829099"/>
                  </a:cubicBezTo>
                  <a:close/>
                  <a:moveTo>
                    <a:pt x="1693418" y="829004"/>
                  </a:moveTo>
                  <a:cubicBezTo>
                    <a:pt x="1727994" y="828718"/>
                    <a:pt x="1742090" y="841672"/>
                    <a:pt x="1741138" y="876629"/>
                  </a:cubicBezTo>
                  <a:cubicBezTo>
                    <a:pt x="1739519" y="935207"/>
                    <a:pt x="1739423" y="993881"/>
                    <a:pt x="1741138" y="1052460"/>
                  </a:cubicBezTo>
                  <a:cubicBezTo>
                    <a:pt x="1742186" y="1088655"/>
                    <a:pt x="1725707" y="1099514"/>
                    <a:pt x="1692275" y="1098942"/>
                  </a:cubicBezTo>
                  <a:cubicBezTo>
                    <a:pt x="1625790" y="1097704"/>
                    <a:pt x="1359566" y="1097609"/>
                    <a:pt x="1293082" y="1098942"/>
                  </a:cubicBezTo>
                  <a:cubicBezTo>
                    <a:pt x="1258982" y="1099609"/>
                    <a:pt x="1244028" y="1086655"/>
                    <a:pt x="1244981" y="1051412"/>
                  </a:cubicBezTo>
                  <a:cubicBezTo>
                    <a:pt x="1246600" y="992834"/>
                    <a:pt x="1246505" y="934160"/>
                    <a:pt x="1244981" y="875581"/>
                  </a:cubicBezTo>
                  <a:cubicBezTo>
                    <a:pt x="1244028" y="839672"/>
                    <a:pt x="1260792" y="828908"/>
                    <a:pt x="1294130" y="829099"/>
                  </a:cubicBezTo>
                  <a:cubicBezTo>
                    <a:pt x="1427194" y="830052"/>
                    <a:pt x="1560258" y="830147"/>
                    <a:pt x="1693418" y="829004"/>
                  </a:cubicBezTo>
                  <a:close/>
                  <a:moveTo>
                    <a:pt x="979642" y="413088"/>
                  </a:moveTo>
                  <a:cubicBezTo>
                    <a:pt x="1012631" y="413100"/>
                    <a:pt x="1039599" y="413142"/>
                    <a:pt x="1054672" y="413237"/>
                  </a:cubicBezTo>
                  <a:cubicBezTo>
                    <a:pt x="1107345" y="413618"/>
                    <a:pt x="1119727" y="425714"/>
                    <a:pt x="1120204" y="476864"/>
                  </a:cubicBezTo>
                  <a:cubicBezTo>
                    <a:pt x="1120680" y="527632"/>
                    <a:pt x="1119727" y="578400"/>
                    <a:pt x="1120394" y="629073"/>
                  </a:cubicBezTo>
                  <a:cubicBezTo>
                    <a:pt x="1120870" y="665840"/>
                    <a:pt x="1105630" y="685652"/>
                    <a:pt x="1067054" y="685652"/>
                  </a:cubicBezTo>
                  <a:cubicBezTo>
                    <a:pt x="937038" y="685366"/>
                    <a:pt x="806927" y="685366"/>
                    <a:pt x="676910" y="685747"/>
                  </a:cubicBezTo>
                  <a:cubicBezTo>
                    <a:pt x="641858" y="685842"/>
                    <a:pt x="623856" y="670888"/>
                    <a:pt x="624332" y="634407"/>
                  </a:cubicBezTo>
                  <a:cubicBezTo>
                    <a:pt x="625094" y="578876"/>
                    <a:pt x="625380" y="523346"/>
                    <a:pt x="624142" y="467910"/>
                  </a:cubicBezTo>
                  <a:cubicBezTo>
                    <a:pt x="623284" y="429143"/>
                    <a:pt x="641668" y="413046"/>
                    <a:pt x="678720" y="413141"/>
                  </a:cubicBezTo>
                  <a:cubicBezTo>
                    <a:pt x="727512" y="413284"/>
                    <a:pt x="880674" y="413052"/>
                    <a:pt x="979642" y="413088"/>
                  </a:cubicBezTo>
                  <a:close/>
                  <a:moveTo>
                    <a:pt x="55118" y="413046"/>
                  </a:moveTo>
                  <a:cubicBezTo>
                    <a:pt x="184943" y="413237"/>
                    <a:pt x="314769" y="413332"/>
                    <a:pt x="444690" y="413046"/>
                  </a:cubicBezTo>
                  <a:cubicBezTo>
                    <a:pt x="479742" y="412951"/>
                    <a:pt x="498221" y="429524"/>
                    <a:pt x="498506" y="464481"/>
                  </a:cubicBezTo>
                  <a:cubicBezTo>
                    <a:pt x="498983" y="521441"/>
                    <a:pt x="499078" y="578496"/>
                    <a:pt x="498602" y="635455"/>
                  </a:cubicBezTo>
                  <a:cubicBezTo>
                    <a:pt x="498221" y="670793"/>
                    <a:pt x="478790" y="686128"/>
                    <a:pt x="444023" y="685747"/>
                  </a:cubicBezTo>
                  <a:cubicBezTo>
                    <a:pt x="379063" y="685175"/>
                    <a:pt x="125698" y="684318"/>
                    <a:pt x="63976" y="686128"/>
                  </a:cubicBezTo>
                  <a:cubicBezTo>
                    <a:pt x="20161" y="687366"/>
                    <a:pt x="-985" y="670507"/>
                    <a:pt x="63" y="625263"/>
                  </a:cubicBezTo>
                  <a:cubicBezTo>
                    <a:pt x="1397" y="573066"/>
                    <a:pt x="635" y="520774"/>
                    <a:pt x="254" y="468482"/>
                  </a:cubicBezTo>
                  <a:cubicBezTo>
                    <a:pt x="-32" y="431239"/>
                    <a:pt x="17684" y="412951"/>
                    <a:pt x="55118" y="413046"/>
                  </a:cubicBezTo>
                  <a:close/>
                  <a:moveTo>
                    <a:pt x="1293083" y="412951"/>
                  </a:moveTo>
                  <a:cubicBezTo>
                    <a:pt x="1361282" y="413522"/>
                    <a:pt x="1627791" y="413713"/>
                    <a:pt x="1692752" y="412951"/>
                  </a:cubicBezTo>
                  <a:cubicBezTo>
                    <a:pt x="1726375" y="412570"/>
                    <a:pt x="1741996" y="426000"/>
                    <a:pt x="1741043" y="461147"/>
                  </a:cubicBezTo>
                  <a:cubicBezTo>
                    <a:pt x="1739519" y="521345"/>
                    <a:pt x="1740186" y="581639"/>
                    <a:pt x="1740758" y="641932"/>
                  </a:cubicBezTo>
                  <a:cubicBezTo>
                    <a:pt x="1741043" y="671745"/>
                    <a:pt x="1727708" y="685652"/>
                    <a:pt x="1697990" y="685556"/>
                  </a:cubicBezTo>
                  <a:cubicBezTo>
                    <a:pt x="1561592" y="685366"/>
                    <a:pt x="1425194" y="685366"/>
                    <a:pt x="1288796" y="685556"/>
                  </a:cubicBezTo>
                  <a:cubicBezTo>
                    <a:pt x="1259364" y="685652"/>
                    <a:pt x="1244981" y="672507"/>
                    <a:pt x="1245267" y="642408"/>
                  </a:cubicBezTo>
                  <a:cubicBezTo>
                    <a:pt x="1245743" y="580591"/>
                    <a:pt x="1245934" y="518678"/>
                    <a:pt x="1245172" y="456861"/>
                  </a:cubicBezTo>
                  <a:cubicBezTo>
                    <a:pt x="1244791" y="423333"/>
                    <a:pt x="1262793" y="412665"/>
                    <a:pt x="1293083" y="412951"/>
                  </a:cubicBezTo>
                  <a:close/>
                  <a:moveTo>
                    <a:pt x="1289844" y="233"/>
                  </a:moveTo>
                  <a:cubicBezTo>
                    <a:pt x="1426052" y="900"/>
                    <a:pt x="1562354" y="805"/>
                    <a:pt x="1698562" y="328"/>
                  </a:cubicBezTo>
                  <a:cubicBezTo>
                    <a:pt x="1728756" y="233"/>
                    <a:pt x="1741520" y="12997"/>
                    <a:pt x="1741043" y="43191"/>
                  </a:cubicBezTo>
                  <a:cubicBezTo>
                    <a:pt x="1740091" y="103389"/>
                    <a:pt x="1739519" y="163587"/>
                    <a:pt x="1741234" y="223785"/>
                  </a:cubicBezTo>
                  <a:cubicBezTo>
                    <a:pt x="1742282" y="260170"/>
                    <a:pt x="1725137" y="270457"/>
                    <a:pt x="1691990" y="269791"/>
                  </a:cubicBezTo>
                  <a:cubicBezTo>
                    <a:pt x="1625410" y="268457"/>
                    <a:pt x="1359281" y="268457"/>
                    <a:pt x="1292797" y="269791"/>
                  </a:cubicBezTo>
                  <a:cubicBezTo>
                    <a:pt x="1258412" y="270457"/>
                    <a:pt x="1244029" y="256932"/>
                    <a:pt x="1244981" y="221975"/>
                  </a:cubicBezTo>
                  <a:cubicBezTo>
                    <a:pt x="1246600" y="163396"/>
                    <a:pt x="1246315" y="104722"/>
                    <a:pt x="1245077" y="46144"/>
                  </a:cubicBezTo>
                  <a:cubicBezTo>
                    <a:pt x="1244410" y="13854"/>
                    <a:pt x="1257459" y="43"/>
                    <a:pt x="1289844" y="233"/>
                  </a:cubicBezTo>
                  <a:close/>
                  <a:moveTo>
                    <a:pt x="674148" y="233"/>
                  </a:moveTo>
                  <a:cubicBezTo>
                    <a:pt x="739204" y="995"/>
                    <a:pt x="1001999" y="1090"/>
                    <a:pt x="1068483" y="328"/>
                  </a:cubicBezTo>
                  <a:cubicBezTo>
                    <a:pt x="1104488" y="-53"/>
                    <a:pt x="1120680" y="16711"/>
                    <a:pt x="1120299" y="52240"/>
                  </a:cubicBezTo>
                  <a:cubicBezTo>
                    <a:pt x="1119823" y="107675"/>
                    <a:pt x="1119918" y="163110"/>
                    <a:pt x="1120204" y="218451"/>
                  </a:cubicBezTo>
                  <a:cubicBezTo>
                    <a:pt x="1120394" y="254169"/>
                    <a:pt x="1102964" y="269695"/>
                    <a:pt x="1067435" y="269505"/>
                  </a:cubicBezTo>
                  <a:cubicBezTo>
                    <a:pt x="937609" y="268933"/>
                    <a:pt x="807784" y="268933"/>
                    <a:pt x="677958" y="269505"/>
                  </a:cubicBezTo>
                  <a:cubicBezTo>
                    <a:pt x="643192" y="269695"/>
                    <a:pt x="624047" y="256646"/>
                    <a:pt x="624428" y="219689"/>
                  </a:cubicBezTo>
                  <a:cubicBezTo>
                    <a:pt x="624999" y="162730"/>
                    <a:pt x="624713" y="105675"/>
                    <a:pt x="624523" y="48715"/>
                  </a:cubicBezTo>
                  <a:cubicBezTo>
                    <a:pt x="624428" y="15187"/>
                    <a:pt x="640525" y="-148"/>
                    <a:pt x="674148" y="233"/>
                  </a:cubicBezTo>
                  <a:close/>
                  <a:moveTo>
                    <a:pt x="56546" y="42"/>
                  </a:moveTo>
                  <a:cubicBezTo>
                    <a:pt x="121507" y="1566"/>
                    <a:pt x="378682" y="1661"/>
                    <a:pt x="442118" y="42"/>
                  </a:cubicBezTo>
                  <a:cubicBezTo>
                    <a:pt x="480028" y="-910"/>
                    <a:pt x="498887" y="14234"/>
                    <a:pt x="498792" y="52430"/>
                  </a:cubicBezTo>
                  <a:cubicBezTo>
                    <a:pt x="498697" y="107961"/>
                    <a:pt x="498887" y="163491"/>
                    <a:pt x="498697" y="219022"/>
                  </a:cubicBezTo>
                  <a:cubicBezTo>
                    <a:pt x="498602" y="254455"/>
                    <a:pt x="480980" y="269886"/>
                    <a:pt x="445166" y="269695"/>
                  </a:cubicBezTo>
                  <a:cubicBezTo>
                    <a:pt x="315055" y="268838"/>
                    <a:pt x="184848" y="268742"/>
                    <a:pt x="54737" y="269790"/>
                  </a:cubicBezTo>
                  <a:cubicBezTo>
                    <a:pt x="15589" y="270076"/>
                    <a:pt x="63" y="251978"/>
                    <a:pt x="349" y="215021"/>
                  </a:cubicBezTo>
                  <a:cubicBezTo>
                    <a:pt x="730" y="161110"/>
                    <a:pt x="635" y="107103"/>
                    <a:pt x="444" y="53096"/>
                  </a:cubicBezTo>
                  <a:cubicBezTo>
                    <a:pt x="349" y="15282"/>
                    <a:pt x="18256" y="-910"/>
                    <a:pt x="56546" y="42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6"/>
            <p:cNvSpPr/>
            <p:nvPr/>
          </p:nvSpPr>
          <p:spPr>
            <a:xfrm>
              <a:off x="6890696" y="5096402"/>
              <a:ext cx="495215" cy="274321"/>
            </a:xfrm>
            <a:custGeom>
              <a:rect b="b" l="l" r="r" t="t"/>
              <a:pathLst>
                <a:path extrusionOk="0" h="274321" w="495215">
                  <a:moveTo>
                    <a:pt x="135163" y="273904"/>
                  </a:moveTo>
                  <a:cubicBezTo>
                    <a:pt x="58201" y="272666"/>
                    <a:pt x="479" y="214754"/>
                    <a:pt x="3" y="138935"/>
                  </a:cubicBezTo>
                  <a:cubicBezTo>
                    <a:pt x="-473" y="60544"/>
                    <a:pt x="57439" y="1298"/>
                    <a:pt x="136592" y="536"/>
                  </a:cubicBezTo>
                  <a:cubicBezTo>
                    <a:pt x="211077" y="-130"/>
                    <a:pt x="285563" y="-226"/>
                    <a:pt x="360048" y="536"/>
                  </a:cubicBezTo>
                  <a:cubicBezTo>
                    <a:pt x="439010" y="1394"/>
                    <a:pt x="495970" y="60925"/>
                    <a:pt x="495208" y="140268"/>
                  </a:cubicBezTo>
                  <a:cubicBezTo>
                    <a:pt x="494446" y="216563"/>
                    <a:pt x="437201" y="272856"/>
                    <a:pt x="358714" y="273809"/>
                  </a:cubicBezTo>
                  <a:cubicBezTo>
                    <a:pt x="320614" y="274476"/>
                    <a:pt x="171643" y="274476"/>
                    <a:pt x="135163" y="273904"/>
                  </a:cubicBezTo>
                  <a:close/>
                </a:path>
              </a:pathLst>
            </a:custGeom>
            <a:solidFill>
              <a:srgbClr val="69BD4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6"/>
            <p:cNvSpPr/>
            <p:nvPr/>
          </p:nvSpPr>
          <p:spPr>
            <a:xfrm>
              <a:off x="6269077" y="5096151"/>
              <a:ext cx="496463" cy="275142"/>
            </a:xfrm>
            <a:custGeom>
              <a:rect b="b" l="l" r="r" t="t"/>
              <a:pathLst>
                <a:path extrusionOk="0" h="275142" w="496463">
                  <a:moveTo>
                    <a:pt x="360255" y="1073"/>
                  </a:moveTo>
                  <a:cubicBezTo>
                    <a:pt x="437408" y="3740"/>
                    <a:pt x="496272" y="63366"/>
                    <a:pt x="496463" y="137280"/>
                  </a:cubicBezTo>
                  <a:cubicBezTo>
                    <a:pt x="496653" y="211480"/>
                    <a:pt x="437789" y="272250"/>
                    <a:pt x="361017" y="273869"/>
                  </a:cubicBezTo>
                  <a:cubicBezTo>
                    <a:pt x="285008" y="275488"/>
                    <a:pt x="208998" y="275678"/>
                    <a:pt x="132989" y="273773"/>
                  </a:cubicBezTo>
                  <a:cubicBezTo>
                    <a:pt x="57741" y="271869"/>
                    <a:pt x="1163" y="213480"/>
                    <a:pt x="20" y="140328"/>
                  </a:cubicBezTo>
                  <a:cubicBezTo>
                    <a:pt x="-1218" y="64985"/>
                    <a:pt x="55551" y="4407"/>
                    <a:pt x="132227" y="1073"/>
                  </a:cubicBezTo>
                  <a:cubicBezTo>
                    <a:pt x="170136" y="-451"/>
                    <a:pt x="322346" y="-261"/>
                    <a:pt x="360255" y="1073"/>
                  </a:cubicBezTo>
                  <a:close/>
                </a:path>
              </a:pathLst>
            </a:custGeom>
            <a:solidFill>
              <a:srgbClr val="F6EB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6"/>
            <p:cNvSpPr/>
            <p:nvPr/>
          </p:nvSpPr>
          <p:spPr>
            <a:xfrm>
              <a:off x="5645208" y="5095270"/>
              <a:ext cx="498688" cy="276404"/>
            </a:xfrm>
            <a:custGeom>
              <a:rect b="b" l="l" r="r" t="t"/>
              <a:pathLst>
                <a:path extrusionOk="0" h="276404" w="498688">
                  <a:moveTo>
                    <a:pt x="136304" y="275131"/>
                  </a:moveTo>
                  <a:cubicBezTo>
                    <a:pt x="60199" y="271701"/>
                    <a:pt x="-285" y="210075"/>
                    <a:pt x="1" y="138161"/>
                  </a:cubicBezTo>
                  <a:cubicBezTo>
                    <a:pt x="287" y="68628"/>
                    <a:pt x="59056" y="5382"/>
                    <a:pt x="132589" y="2334"/>
                  </a:cubicBezTo>
                  <a:cubicBezTo>
                    <a:pt x="209932" y="-904"/>
                    <a:pt x="287656" y="-619"/>
                    <a:pt x="365094" y="2239"/>
                  </a:cubicBezTo>
                  <a:cubicBezTo>
                    <a:pt x="441199" y="5001"/>
                    <a:pt x="500730" y="69676"/>
                    <a:pt x="498635" y="141495"/>
                  </a:cubicBezTo>
                  <a:cubicBezTo>
                    <a:pt x="496635" y="212456"/>
                    <a:pt x="438246" y="271416"/>
                    <a:pt x="364142" y="275035"/>
                  </a:cubicBezTo>
                  <a:cubicBezTo>
                    <a:pt x="324613" y="276940"/>
                    <a:pt x="172594" y="276750"/>
                    <a:pt x="136304" y="275131"/>
                  </a:cubicBezTo>
                  <a:close/>
                </a:path>
              </a:pathLst>
            </a:custGeom>
            <a:solidFill>
              <a:srgbClr val="F2672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6"/>
            <p:cNvSpPr/>
            <p:nvPr/>
          </p:nvSpPr>
          <p:spPr>
            <a:xfrm>
              <a:off x="5646081" y="3438135"/>
              <a:ext cx="1738971" cy="117266"/>
            </a:xfrm>
            <a:custGeom>
              <a:rect b="b" l="l" r="r" t="t"/>
              <a:pathLst>
                <a:path extrusionOk="0" h="117266" w="1738971">
                  <a:moveTo>
                    <a:pt x="1312721" y="215"/>
                  </a:moveTo>
                  <a:cubicBezTo>
                    <a:pt x="1374443" y="596"/>
                    <a:pt x="1614949" y="405"/>
                    <a:pt x="1673433" y="310"/>
                  </a:cubicBezTo>
                  <a:cubicBezTo>
                    <a:pt x="1712390" y="215"/>
                    <a:pt x="1738489" y="16407"/>
                    <a:pt x="1738965" y="57936"/>
                  </a:cubicBezTo>
                  <a:cubicBezTo>
                    <a:pt x="1739441" y="99751"/>
                    <a:pt x="1713057" y="116515"/>
                    <a:pt x="1674481" y="116610"/>
                  </a:cubicBezTo>
                  <a:cubicBezTo>
                    <a:pt x="1552656" y="116991"/>
                    <a:pt x="1430831" y="116991"/>
                    <a:pt x="1309006" y="116515"/>
                  </a:cubicBezTo>
                  <a:cubicBezTo>
                    <a:pt x="1269954" y="116420"/>
                    <a:pt x="1243855" y="97656"/>
                    <a:pt x="1245379" y="56793"/>
                  </a:cubicBezTo>
                  <a:cubicBezTo>
                    <a:pt x="1246808" y="16312"/>
                    <a:pt x="1273764" y="-71"/>
                    <a:pt x="1312721" y="215"/>
                  </a:cubicBezTo>
                  <a:close/>
                  <a:moveTo>
                    <a:pt x="695501" y="119"/>
                  </a:moveTo>
                  <a:cubicBezTo>
                    <a:pt x="812563" y="882"/>
                    <a:pt x="929626" y="119"/>
                    <a:pt x="1046783" y="501"/>
                  </a:cubicBezTo>
                  <a:cubicBezTo>
                    <a:pt x="1092217" y="691"/>
                    <a:pt x="1118411" y="22027"/>
                    <a:pt x="1119078" y="57651"/>
                  </a:cubicBezTo>
                  <a:cubicBezTo>
                    <a:pt x="1119745" y="93465"/>
                    <a:pt x="1094027" y="116039"/>
                    <a:pt x="1048783" y="116706"/>
                  </a:cubicBezTo>
                  <a:cubicBezTo>
                    <a:pt x="988585" y="117468"/>
                    <a:pt x="751222" y="117468"/>
                    <a:pt x="692739" y="116610"/>
                  </a:cubicBezTo>
                  <a:cubicBezTo>
                    <a:pt x="646352" y="115943"/>
                    <a:pt x="621682" y="94703"/>
                    <a:pt x="624064" y="57269"/>
                  </a:cubicBezTo>
                  <a:cubicBezTo>
                    <a:pt x="626921" y="13264"/>
                    <a:pt x="655020" y="-166"/>
                    <a:pt x="695501" y="119"/>
                  </a:cubicBezTo>
                  <a:close/>
                  <a:moveTo>
                    <a:pt x="249874" y="0"/>
                  </a:moveTo>
                  <a:cubicBezTo>
                    <a:pt x="324122" y="0"/>
                    <a:pt x="398178" y="166"/>
                    <a:pt x="427468" y="500"/>
                  </a:cubicBezTo>
                  <a:cubicBezTo>
                    <a:pt x="470045" y="976"/>
                    <a:pt x="500811" y="26599"/>
                    <a:pt x="497191" y="60508"/>
                  </a:cubicBezTo>
                  <a:cubicBezTo>
                    <a:pt x="492905" y="100036"/>
                    <a:pt x="468045" y="117181"/>
                    <a:pt x="428611" y="116991"/>
                  </a:cubicBezTo>
                  <a:cubicBezTo>
                    <a:pt x="308215" y="116419"/>
                    <a:pt x="187819" y="116515"/>
                    <a:pt x="67423" y="116896"/>
                  </a:cubicBezTo>
                  <a:cubicBezTo>
                    <a:pt x="27799" y="116991"/>
                    <a:pt x="3320" y="98703"/>
                    <a:pt x="177" y="59174"/>
                  </a:cubicBezTo>
                  <a:cubicBezTo>
                    <a:pt x="-2586" y="24503"/>
                    <a:pt x="27132" y="881"/>
                    <a:pt x="71138" y="500"/>
                  </a:cubicBezTo>
                  <a:cubicBezTo>
                    <a:pt x="101189" y="166"/>
                    <a:pt x="175627" y="0"/>
                    <a:pt x="249874" y="0"/>
                  </a:cubicBezTo>
                  <a:close/>
                </a:path>
              </a:pathLst>
            </a:custGeom>
            <a:solidFill>
              <a:srgbClr val="FFCD0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6"/>
            <p:cNvSpPr/>
            <p:nvPr/>
          </p:nvSpPr>
          <p:spPr>
            <a:xfrm>
              <a:off x="6159894" y="2458773"/>
              <a:ext cx="711755" cy="712972"/>
            </a:xfrm>
            <a:custGeom>
              <a:rect b="b" l="l" r="r" t="t"/>
              <a:pathLst>
                <a:path extrusionOk="0" h="712972" w="711755">
                  <a:moveTo>
                    <a:pt x="580214" y="162617"/>
                  </a:moveTo>
                  <a:cubicBezTo>
                    <a:pt x="497252" y="264154"/>
                    <a:pt x="420290" y="356260"/>
                    <a:pt x="346185" y="450653"/>
                  </a:cubicBezTo>
                  <a:cubicBezTo>
                    <a:pt x="327707" y="474084"/>
                    <a:pt x="316563" y="473894"/>
                    <a:pt x="293893" y="457987"/>
                  </a:cubicBezTo>
                  <a:cubicBezTo>
                    <a:pt x="250364" y="427317"/>
                    <a:pt x="204358" y="400266"/>
                    <a:pt x="159400" y="371786"/>
                  </a:cubicBezTo>
                  <a:cubicBezTo>
                    <a:pt x="157876" y="373310"/>
                    <a:pt x="156352" y="374929"/>
                    <a:pt x="154828" y="376739"/>
                  </a:cubicBezTo>
                  <a:cubicBezTo>
                    <a:pt x="205310" y="439604"/>
                    <a:pt x="256650" y="501802"/>
                    <a:pt x="305704" y="565715"/>
                  </a:cubicBezTo>
                  <a:cubicBezTo>
                    <a:pt x="324754" y="590575"/>
                    <a:pt x="333136" y="597528"/>
                    <a:pt x="352091" y="563715"/>
                  </a:cubicBezTo>
                  <a:cubicBezTo>
                    <a:pt x="412193" y="456368"/>
                    <a:pt x="476487" y="351403"/>
                    <a:pt x="538305" y="245008"/>
                  </a:cubicBezTo>
                  <a:cubicBezTo>
                    <a:pt x="551925" y="221672"/>
                    <a:pt x="570880" y="200622"/>
                    <a:pt x="580214" y="162617"/>
                  </a:cubicBezTo>
                  <a:close/>
                  <a:moveTo>
                    <a:pt x="356949" y="26"/>
                  </a:moveTo>
                  <a:cubicBezTo>
                    <a:pt x="553068" y="-2355"/>
                    <a:pt x="711755" y="159284"/>
                    <a:pt x="711755" y="356451"/>
                  </a:cubicBezTo>
                  <a:cubicBezTo>
                    <a:pt x="711755" y="554381"/>
                    <a:pt x="554021" y="712877"/>
                    <a:pt x="357139" y="712972"/>
                  </a:cubicBezTo>
                  <a:cubicBezTo>
                    <a:pt x="161686" y="712972"/>
                    <a:pt x="-3192" y="552000"/>
                    <a:pt x="47" y="357309"/>
                  </a:cubicBezTo>
                  <a:cubicBezTo>
                    <a:pt x="3381" y="156903"/>
                    <a:pt x="148923" y="2502"/>
                    <a:pt x="356949" y="2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2" name="Google Shape;212;p6"/>
            <p:cNvGrpSpPr/>
            <p:nvPr/>
          </p:nvGrpSpPr>
          <p:grpSpPr>
            <a:xfrm>
              <a:off x="5782294" y="374253"/>
              <a:ext cx="1450887" cy="1470731"/>
              <a:chOff x="5782294" y="374253"/>
              <a:chExt cx="1450887" cy="1470731"/>
            </a:xfrm>
          </p:grpSpPr>
          <p:sp>
            <p:nvSpPr>
              <p:cNvPr id="213" name="Google Shape;213;p6"/>
              <p:cNvSpPr/>
              <p:nvPr/>
            </p:nvSpPr>
            <p:spPr>
              <a:xfrm>
                <a:off x="5782294" y="374253"/>
                <a:ext cx="1450887" cy="1470731"/>
              </a:xfrm>
              <a:custGeom>
                <a:rect b="b" l="l" r="r" t="t"/>
                <a:pathLst>
                  <a:path extrusionOk="0" h="1470731" w="1450887">
                    <a:moveTo>
                      <a:pt x="1450067" y="13811"/>
                    </a:moveTo>
                    <a:cubicBezTo>
                      <a:pt x="1439780" y="22765"/>
                      <a:pt x="1429207" y="31814"/>
                      <a:pt x="1418920" y="41053"/>
                    </a:cubicBezTo>
                    <a:cubicBezTo>
                      <a:pt x="1369485" y="85439"/>
                      <a:pt x="1367866" y="86868"/>
                      <a:pt x="1324718" y="36671"/>
                    </a:cubicBezTo>
                    <a:cubicBezTo>
                      <a:pt x="1302048" y="10287"/>
                      <a:pt x="1285379" y="4572"/>
                      <a:pt x="1263281" y="34481"/>
                    </a:cubicBezTo>
                    <a:cubicBezTo>
                      <a:pt x="1257757" y="41910"/>
                      <a:pt x="1247755" y="46006"/>
                      <a:pt x="1242040" y="53340"/>
                    </a:cubicBezTo>
                    <a:cubicBezTo>
                      <a:pt x="1216418" y="86011"/>
                      <a:pt x="1195749" y="83915"/>
                      <a:pt x="1167746" y="52483"/>
                    </a:cubicBezTo>
                    <a:cubicBezTo>
                      <a:pt x="1124311" y="3810"/>
                      <a:pt x="1120787" y="4667"/>
                      <a:pt x="1075067" y="54673"/>
                    </a:cubicBezTo>
                    <a:cubicBezTo>
                      <a:pt x="1051922" y="80010"/>
                      <a:pt x="1035824" y="86392"/>
                      <a:pt x="1006678" y="60865"/>
                    </a:cubicBezTo>
                    <a:cubicBezTo>
                      <a:pt x="943622" y="5620"/>
                      <a:pt x="940860" y="5906"/>
                      <a:pt x="879043" y="62294"/>
                    </a:cubicBezTo>
                    <a:cubicBezTo>
                      <a:pt x="855992" y="83249"/>
                      <a:pt x="843514" y="83058"/>
                      <a:pt x="821988" y="61341"/>
                    </a:cubicBezTo>
                    <a:cubicBezTo>
                      <a:pt x="766362" y="5334"/>
                      <a:pt x="764362" y="5429"/>
                      <a:pt x="706354" y="62484"/>
                    </a:cubicBezTo>
                    <a:cubicBezTo>
                      <a:pt x="686257" y="82296"/>
                      <a:pt x="672064" y="87249"/>
                      <a:pt x="653872" y="62579"/>
                    </a:cubicBezTo>
                    <a:cubicBezTo>
                      <a:pt x="648538" y="55436"/>
                      <a:pt x="639489" y="50959"/>
                      <a:pt x="632155" y="45339"/>
                    </a:cubicBezTo>
                    <a:cubicBezTo>
                      <a:pt x="632155" y="45339"/>
                      <a:pt x="632155" y="45339"/>
                      <a:pt x="632155" y="45339"/>
                    </a:cubicBezTo>
                    <a:cubicBezTo>
                      <a:pt x="616248" y="11906"/>
                      <a:pt x="601198" y="2858"/>
                      <a:pt x="568147" y="33338"/>
                    </a:cubicBezTo>
                    <a:cubicBezTo>
                      <a:pt x="506329" y="90392"/>
                      <a:pt x="504043" y="87916"/>
                      <a:pt x="442512" y="31623"/>
                    </a:cubicBezTo>
                    <a:cubicBezTo>
                      <a:pt x="441369" y="30575"/>
                      <a:pt x="440035" y="29623"/>
                      <a:pt x="439083" y="28385"/>
                    </a:cubicBezTo>
                    <a:cubicBezTo>
                      <a:pt x="421557" y="5715"/>
                      <a:pt x="407269" y="8382"/>
                      <a:pt x="385457" y="27337"/>
                    </a:cubicBezTo>
                    <a:cubicBezTo>
                      <a:pt x="318496" y="85725"/>
                      <a:pt x="317353" y="84487"/>
                      <a:pt x="245440" y="31337"/>
                    </a:cubicBezTo>
                    <a:cubicBezTo>
                      <a:pt x="239058" y="26670"/>
                      <a:pt x="232962" y="21622"/>
                      <a:pt x="226961" y="16478"/>
                    </a:cubicBezTo>
                    <a:cubicBezTo>
                      <a:pt x="217341" y="8287"/>
                      <a:pt x="207149" y="5620"/>
                      <a:pt x="197529" y="15526"/>
                    </a:cubicBezTo>
                    <a:cubicBezTo>
                      <a:pt x="131616" y="82487"/>
                      <a:pt x="66655" y="93536"/>
                      <a:pt x="2266" y="0"/>
                    </a:cubicBezTo>
                    <a:cubicBezTo>
                      <a:pt x="2266" y="144590"/>
                      <a:pt x="-4782" y="1211771"/>
                      <a:pt x="5981" y="1404366"/>
                    </a:cubicBezTo>
                    <a:cubicBezTo>
                      <a:pt x="9886" y="1473422"/>
                      <a:pt x="4648" y="1471613"/>
                      <a:pt x="38461" y="1470374"/>
                    </a:cubicBezTo>
                    <a:cubicBezTo>
                      <a:pt x="101041" y="1468946"/>
                      <a:pt x="1191463" y="1400461"/>
                      <a:pt x="1360341" y="1388364"/>
                    </a:cubicBezTo>
                    <a:cubicBezTo>
                      <a:pt x="1459972" y="1381220"/>
                      <a:pt x="1451305" y="1392841"/>
                      <a:pt x="1450257" y="1296162"/>
                    </a:cubicBezTo>
                    <a:cubicBezTo>
                      <a:pt x="1448923" y="1172528"/>
                      <a:pt x="1450067" y="299657"/>
                      <a:pt x="1450067" y="13811"/>
                    </a:cubicBezTo>
                    <a:close/>
                  </a:path>
                </a:pathLst>
              </a:custGeom>
              <a:solidFill>
                <a:srgbClr val="E5E4E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" name="Google Shape;214;p6"/>
              <p:cNvSpPr/>
              <p:nvPr/>
            </p:nvSpPr>
            <p:spPr>
              <a:xfrm>
                <a:off x="5913882" y="600471"/>
                <a:ext cx="1152648" cy="1123283"/>
              </a:xfrm>
              <a:custGeom>
                <a:rect b="b" l="l" r="r" t="t"/>
                <a:pathLst>
                  <a:path extrusionOk="0" h="1123283" w="1152648">
                    <a:moveTo>
                      <a:pt x="491802" y="1095661"/>
                    </a:moveTo>
                    <a:lnTo>
                      <a:pt x="935572" y="1095661"/>
                    </a:lnTo>
                    <a:cubicBezTo>
                      <a:pt x="943192" y="1095661"/>
                      <a:pt x="949383" y="1101852"/>
                      <a:pt x="949383" y="1109472"/>
                    </a:cubicBezTo>
                    <a:cubicBezTo>
                      <a:pt x="949383" y="1117092"/>
                      <a:pt x="943192" y="1123283"/>
                      <a:pt x="935572" y="1123283"/>
                    </a:cubicBezTo>
                    <a:lnTo>
                      <a:pt x="491802" y="1123283"/>
                    </a:lnTo>
                    <a:cubicBezTo>
                      <a:pt x="484182" y="1123283"/>
                      <a:pt x="477991" y="1117092"/>
                      <a:pt x="477991" y="1109472"/>
                    </a:cubicBezTo>
                    <a:cubicBezTo>
                      <a:pt x="477991" y="1101852"/>
                      <a:pt x="484182" y="1095661"/>
                      <a:pt x="491802" y="1095661"/>
                    </a:cubicBezTo>
                    <a:close/>
                    <a:moveTo>
                      <a:pt x="15171" y="1095661"/>
                    </a:moveTo>
                    <a:lnTo>
                      <a:pt x="422937" y="1095661"/>
                    </a:lnTo>
                    <a:cubicBezTo>
                      <a:pt x="430556" y="1095661"/>
                      <a:pt x="436748" y="1101852"/>
                      <a:pt x="436748" y="1109472"/>
                    </a:cubicBezTo>
                    <a:cubicBezTo>
                      <a:pt x="436748" y="1117092"/>
                      <a:pt x="430556" y="1123283"/>
                      <a:pt x="422937" y="1123283"/>
                    </a:cubicBezTo>
                    <a:lnTo>
                      <a:pt x="15171" y="1123283"/>
                    </a:lnTo>
                    <a:cubicBezTo>
                      <a:pt x="7551" y="1123283"/>
                      <a:pt x="1360" y="1117092"/>
                      <a:pt x="1360" y="1109472"/>
                    </a:cubicBezTo>
                    <a:cubicBezTo>
                      <a:pt x="1360" y="1101852"/>
                      <a:pt x="7551" y="1095661"/>
                      <a:pt x="15171" y="1095661"/>
                    </a:cubicBezTo>
                    <a:close/>
                    <a:moveTo>
                      <a:pt x="491802" y="1016889"/>
                    </a:moveTo>
                    <a:lnTo>
                      <a:pt x="935572" y="1016889"/>
                    </a:lnTo>
                    <a:cubicBezTo>
                      <a:pt x="943192" y="1016889"/>
                      <a:pt x="949383" y="1023080"/>
                      <a:pt x="949383" y="1030700"/>
                    </a:cubicBezTo>
                    <a:cubicBezTo>
                      <a:pt x="949383" y="1038320"/>
                      <a:pt x="943192" y="1044512"/>
                      <a:pt x="935572" y="1044512"/>
                    </a:cubicBezTo>
                    <a:lnTo>
                      <a:pt x="491802" y="1044512"/>
                    </a:lnTo>
                    <a:cubicBezTo>
                      <a:pt x="484182" y="1044512"/>
                      <a:pt x="477991" y="1038320"/>
                      <a:pt x="477991" y="1030700"/>
                    </a:cubicBezTo>
                    <a:cubicBezTo>
                      <a:pt x="477991" y="1023080"/>
                      <a:pt x="484182" y="1016889"/>
                      <a:pt x="491802" y="1016889"/>
                    </a:cubicBezTo>
                    <a:close/>
                    <a:moveTo>
                      <a:pt x="15171" y="1016889"/>
                    </a:moveTo>
                    <a:lnTo>
                      <a:pt x="422937" y="1016889"/>
                    </a:lnTo>
                    <a:cubicBezTo>
                      <a:pt x="430556" y="1016889"/>
                      <a:pt x="436748" y="1023080"/>
                      <a:pt x="436748" y="1030700"/>
                    </a:cubicBezTo>
                    <a:cubicBezTo>
                      <a:pt x="436748" y="1038320"/>
                      <a:pt x="430556" y="1044512"/>
                      <a:pt x="422937" y="1044512"/>
                    </a:cubicBezTo>
                    <a:lnTo>
                      <a:pt x="15171" y="1044512"/>
                    </a:lnTo>
                    <a:cubicBezTo>
                      <a:pt x="7551" y="1044512"/>
                      <a:pt x="1360" y="1038320"/>
                      <a:pt x="1360" y="1030700"/>
                    </a:cubicBezTo>
                    <a:cubicBezTo>
                      <a:pt x="1360" y="1023080"/>
                      <a:pt x="7551" y="1016889"/>
                      <a:pt x="15171" y="1016889"/>
                    </a:cubicBezTo>
                    <a:close/>
                    <a:moveTo>
                      <a:pt x="491802" y="938022"/>
                    </a:moveTo>
                    <a:lnTo>
                      <a:pt x="935572" y="938022"/>
                    </a:lnTo>
                    <a:cubicBezTo>
                      <a:pt x="943192" y="938022"/>
                      <a:pt x="949383" y="944213"/>
                      <a:pt x="949383" y="951833"/>
                    </a:cubicBezTo>
                    <a:cubicBezTo>
                      <a:pt x="949383" y="959453"/>
                      <a:pt x="943192" y="965644"/>
                      <a:pt x="935572" y="965644"/>
                    </a:cubicBezTo>
                    <a:lnTo>
                      <a:pt x="491802" y="965644"/>
                    </a:lnTo>
                    <a:cubicBezTo>
                      <a:pt x="484182" y="965644"/>
                      <a:pt x="477991" y="959453"/>
                      <a:pt x="477991" y="951833"/>
                    </a:cubicBezTo>
                    <a:cubicBezTo>
                      <a:pt x="477991" y="944213"/>
                      <a:pt x="484182" y="938022"/>
                      <a:pt x="491802" y="938022"/>
                    </a:cubicBezTo>
                    <a:close/>
                    <a:moveTo>
                      <a:pt x="491802" y="859250"/>
                    </a:moveTo>
                    <a:lnTo>
                      <a:pt x="935572" y="859250"/>
                    </a:lnTo>
                    <a:cubicBezTo>
                      <a:pt x="943192" y="859250"/>
                      <a:pt x="949383" y="865441"/>
                      <a:pt x="949383" y="873061"/>
                    </a:cubicBezTo>
                    <a:cubicBezTo>
                      <a:pt x="949383" y="880681"/>
                      <a:pt x="943192" y="886873"/>
                      <a:pt x="935572" y="886873"/>
                    </a:cubicBezTo>
                    <a:lnTo>
                      <a:pt x="491802" y="886873"/>
                    </a:lnTo>
                    <a:cubicBezTo>
                      <a:pt x="484182" y="886873"/>
                      <a:pt x="477991" y="880681"/>
                      <a:pt x="477991" y="873061"/>
                    </a:cubicBezTo>
                    <a:cubicBezTo>
                      <a:pt x="477991" y="865441"/>
                      <a:pt x="484182" y="859250"/>
                      <a:pt x="491802" y="859250"/>
                    </a:cubicBezTo>
                    <a:close/>
                    <a:moveTo>
                      <a:pt x="15171" y="859250"/>
                    </a:moveTo>
                    <a:lnTo>
                      <a:pt x="422937" y="859250"/>
                    </a:lnTo>
                    <a:cubicBezTo>
                      <a:pt x="430556" y="859250"/>
                      <a:pt x="436748" y="865441"/>
                      <a:pt x="436748" y="873061"/>
                    </a:cubicBezTo>
                    <a:cubicBezTo>
                      <a:pt x="436748" y="880681"/>
                      <a:pt x="430556" y="886873"/>
                      <a:pt x="422937" y="886873"/>
                    </a:cubicBezTo>
                    <a:lnTo>
                      <a:pt x="15171" y="886873"/>
                    </a:lnTo>
                    <a:cubicBezTo>
                      <a:pt x="7551" y="886873"/>
                      <a:pt x="1360" y="880681"/>
                      <a:pt x="1360" y="873061"/>
                    </a:cubicBezTo>
                    <a:cubicBezTo>
                      <a:pt x="1360" y="865441"/>
                      <a:pt x="7551" y="859250"/>
                      <a:pt x="15171" y="859250"/>
                    </a:cubicBezTo>
                    <a:close/>
                    <a:moveTo>
                      <a:pt x="491802" y="780479"/>
                    </a:moveTo>
                    <a:lnTo>
                      <a:pt x="935572" y="780479"/>
                    </a:lnTo>
                    <a:cubicBezTo>
                      <a:pt x="943192" y="780479"/>
                      <a:pt x="949383" y="786670"/>
                      <a:pt x="949383" y="794290"/>
                    </a:cubicBezTo>
                    <a:cubicBezTo>
                      <a:pt x="949383" y="801815"/>
                      <a:pt x="943192" y="808101"/>
                      <a:pt x="935572" y="808101"/>
                    </a:cubicBezTo>
                    <a:lnTo>
                      <a:pt x="491802" y="808101"/>
                    </a:lnTo>
                    <a:cubicBezTo>
                      <a:pt x="484182" y="808101"/>
                      <a:pt x="477991" y="801910"/>
                      <a:pt x="477991" y="794290"/>
                    </a:cubicBezTo>
                    <a:cubicBezTo>
                      <a:pt x="477991" y="786670"/>
                      <a:pt x="484182" y="780479"/>
                      <a:pt x="491802" y="780479"/>
                    </a:cubicBezTo>
                    <a:close/>
                    <a:moveTo>
                      <a:pt x="15171" y="780479"/>
                    </a:moveTo>
                    <a:lnTo>
                      <a:pt x="422937" y="780479"/>
                    </a:lnTo>
                    <a:cubicBezTo>
                      <a:pt x="430556" y="780479"/>
                      <a:pt x="436748" y="786670"/>
                      <a:pt x="436748" y="794290"/>
                    </a:cubicBezTo>
                    <a:cubicBezTo>
                      <a:pt x="436748" y="801815"/>
                      <a:pt x="430556" y="808101"/>
                      <a:pt x="422937" y="808101"/>
                    </a:cubicBezTo>
                    <a:lnTo>
                      <a:pt x="15171" y="808101"/>
                    </a:lnTo>
                    <a:cubicBezTo>
                      <a:pt x="7551" y="808101"/>
                      <a:pt x="1360" y="801910"/>
                      <a:pt x="1360" y="794290"/>
                    </a:cubicBezTo>
                    <a:cubicBezTo>
                      <a:pt x="1360" y="786670"/>
                      <a:pt x="7551" y="780479"/>
                      <a:pt x="15171" y="780479"/>
                    </a:cubicBezTo>
                    <a:close/>
                    <a:moveTo>
                      <a:pt x="15171" y="698754"/>
                    </a:moveTo>
                    <a:lnTo>
                      <a:pt x="626105" y="698754"/>
                    </a:lnTo>
                    <a:cubicBezTo>
                      <a:pt x="633725" y="698754"/>
                      <a:pt x="639916" y="704945"/>
                      <a:pt x="639916" y="712565"/>
                    </a:cubicBezTo>
                    <a:cubicBezTo>
                      <a:pt x="640011" y="720185"/>
                      <a:pt x="633725" y="726377"/>
                      <a:pt x="626105" y="726377"/>
                    </a:cubicBezTo>
                    <a:lnTo>
                      <a:pt x="15171" y="726377"/>
                    </a:lnTo>
                    <a:cubicBezTo>
                      <a:pt x="7551" y="726377"/>
                      <a:pt x="1360" y="720185"/>
                      <a:pt x="1360" y="712565"/>
                    </a:cubicBezTo>
                    <a:cubicBezTo>
                      <a:pt x="1360" y="704945"/>
                      <a:pt x="7551" y="698754"/>
                      <a:pt x="15171" y="698754"/>
                    </a:cubicBezTo>
                    <a:close/>
                    <a:moveTo>
                      <a:pt x="491802" y="619982"/>
                    </a:moveTo>
                    <a:lnTo>
                      <a:pt x="935572" y="619982"/>
                    </a:lnTo>
                    <a:cubicBezTo>
                      <a:pt x="943192" y="619982"/>
                      <a:pt x="949383" y="626173"/>
                      <a:pt x="949383" y="633793"/>
                    </a:cubicBezTo>
                    <a:cubicBezTo>
                      <a:pt x="949383" y="641318"/>
                      <a:pt x="943192" y="647605"/>
                      <a:pt x="935572" y="647605"/>
                    </a:cubicBezTo>
                    <a:lnTo>
                      <a:pt x="491802" y="647605"/>
                    </a:lnTo>
                    <a:cubicBezTo>
                      <a:pt x="484182" y="647605"/>
                      <a:pt x="477991" y="641413"/>
                      <a:pt x="477991" y="633793"/>
                    </a:cubicBezTo>
                    <a:cubicBezTo>
                      <a:pt x="477991" y="626173"/>
                      <a:pt x="484182" y="619982"/>
                      <a:pt x="491802" y="619982"/>
                    </a:cubicBezTo>
                    <a:close/>
                    <a:moveTo>
                      <a:pt x="15171" y="619982"/>
                    </a:moveTo>
                    <a:lnTo>
                      <a:pt x="422937" y="619982"/>
                    </a:lnTo>
                    <a:cubicBezTo>
                      <a:pt x="430556" y="619982"/>
                      <a:pt x="436748" y="626173"/>
                      <a:pt x="436748" y="633793"/>
                    </a:cubicBezTo>
                    <a:cubicBezTo>
                      <a:pt x="436748" y="641318"/>
                      <a:pt x="430556" y="647605"/>
                      <a:pt x="422937" y="647605"/>
                    </a:cubicBezTo>
                    <a:lnTo>
                      <a:pt x="15171" y="647605"/>
                    </a:lnTo>
                    <a:cubicBezTo>
                      <a:pt x="7551" y="647605"/>
                      <a:pt x="1360" y="641413"/>
                      <a:pt x="1360" y="633793"/>
                    </a:cubicBezTo>
                    <a:cubicBezTo>
                      <a:pt x="1360" y="626173"/>
                      <a:pt x="7551" y="619982"/>
                      <a:pt x="15171" y="619982"/>
                    </a:cubicBezTo>
                    <a:close/>
                    <a:moveTo>
                      <a:pt x="491802" y="541115"/>
                    </a:moveTo>
                    <a:lnTo>
                      <a:pt x="935572" y="541115"/>
                    </a:lnTo>
                    <a:cubicBezTo>
                      <a:pt x="943192" y="541115"/>
                      <a:pt x="949383" y="547306"/>
                      <a:pt x="949383" y="554926"/>
                    </a:cubicBezTo>
                    <a:cubicBezTo>
                      <a:pt x="949383" y="562546"/>
                      <a:pt x="943192" y="568738"/>
                      <a:pt x="935572" y="568738"/>
                    </a:cubicBezTo>
                    <a:lnTo>
                      <a:pt x="491802" y="568738"/>
                    </a:lnTo>
                    <a:cubicBezTo>
                      <a:pt x="484182" y="568738"/>
                      <a:pt x="477991" y="562546"/>
                      <a:pt x="477991" y="554926"/>
                    </a:cubicBezTo>
                    <a:cubicBezTo>
                      <a:pt x="477991" y="547306"/>
                      <a:pt x="484182" y="541115"/>
                      <a:pt x="491802" y="541115"/>
                    </a:cubicBezTo>
                    <a:close/>
                    <a:moveTo>
                      <a:pt x="15171" y="541115"/>
                    </a:moveTo>
                    <a:lnTo>
                      <a:pt x="422937" y="541115"/>
                    </a:lnTo>
                    <a:cubicBezTo>
                      <a:pt x="430556" y="541115"/>
                      <a:pt x="436748" y="547306"/>
                      <a:pt x="436748" y="554926"/>
                    </a:cubicBezTo>
                    <a:cubicBezTo>
                      <a:pt x="436748" y="562546"/>
                      <a:pt x="430556" y="568738"/>
                      <a:pt x="422937" y="568738"/>
                    </a:cubicBezTo>
                    <a:lnTo>
                      <a:pt x="15171" y="568738"/>
                    </a:lnTo>
                    <a:cubicBezTo>
                      <a:pt x="7551" y="568738"/>
                      <a:pt x="1360" y="562546"/>
                      <a:pt x="1360" y="554926"/>
                    </a:cubicBezTo>
                    <a:cubicBezTo>
                      <a:pt x="1360" y="547306"/>
                      <a:pt x="7551" y="541115"/>
                      <a:pt x="15171" y="541115"/>
                    </a:cubicBezTo>
                    <a:close/>
                    <a:moveTo>
                      <a:pt x="491802" y="462344"/>
                    </a:moveTo>
                    <a:lnTo>
                      <a:pt x="935572" y="462344"/>
                    </a:lnTo>
                    <a:cubicBezTo>
                      <a:pt x="943192" y="462344"/>
                      <a:pt x="949383" y="468535"/>
                      <a:pt x="949383" y="476155"/>
                    </a:cubicBezTo>
                    <a:cubicBezTo>
                      <a:pt x="949383" y="483775"/>
                      <a:pt x="943192" y="489967"/>
                      <a:pt x="935572" y="489967"/>
                    </a:cubicBezTo>
                    <a:lnTo>
                      <a:pt x="491802" y="489967"/>
                    </a:lnTo>
                    <a:cubicBezTo>
                      <a:pt x="484182" y="489967"/>
                      <a:pt x="477991" y="483775"/>
                      <a:pt x="477991" y="476155"/>
                    </a:cubicBezTo>
                    <a:cubicBezTo>
                      <a:pt x="477991" y="468535"/>
                      <a:pt x="484182" y="462344"/>
                      <a:pt x="491802" y="462344"/>
                    </a:cubicBezTo>
                    <a:close/>
                    <a:moveTo>
                      <a:pt x="15171" y="462344"/>
                    </a:moveTo>
                    <a:lnTo>
                      <a:pt x="422937" y="462344"/>
                    </a:lnTo>
                    <a:cubicBezTo>
                      <a:pt x="430556" y="462344"/>
                      <a:pt x="436748" y="468535"/>
                      <a:pt x="436748" y="476155"/>
                    </a:cubicBezTo>
                    <a:cubicBezTo>
                      <a:pt x="436748" y="483775"/>
                      <a:pt x="430556" y="489967"/>
                      <a:pt x="422937" y="489967"/>
                    </a:cubicBezTo>
                    <a:lnTo>
                      <a:pt x="15171" y="489967"/>
                    </a:lnTo>
                    <a:cubicBezTo>
                      <a:pt x="7551" y="489967"/>
                      <a:pt x="1360" y="483775"/>
                      <a:pt x="1360" y="476155"/>
                    </a:cubicBezTo>
                    <a:cubicBezTo>
                      <a:pt x="1360" y="468535"/>
                      <a:pt x="7551" y="462344"/>
                      <a:pt x="15171" y="462344"/>
                    </a:cubicBezTo>
                    <a:close/>
                    <a:moveTo>
                      <a:pt x="491802" y="383477"/>
                    </a:moveTo>
                    <a:lnTo>
                      <a:pt x="935572" y="383477"/>
                    </a:lnTo>
                    <a:cubicBezTo>
                      <a:pt x="943192" y="383477"/>
                      <a:pt x="949383" y="389668"/>
                      <a:pt x="949383" y="397288"/>
                    </a:cubicBezTo>
                    <a:cubicBezTo>
                      <a:pt x="949383" y="404908"/>
                      <a:pt x="943192" y="411100"/>
                      <a:pt x="935572" y="411100"/>
                    </a:cubicBezTo>
                    <a:lnTo>
                      <a:pt x="491802" y="411100"/>
                    </a:lnTo>
                    <a:cubicBezTo>
                      <a:pt x="484182" y="411100"/>
                      <a:pt x="477991" y="404908"/>
                      <a:pt x="477991" y="397288"/>
                    </a:cubicBezTo>
                    <a:cubicBezTo>
                      <a:pt x="477991" y="389668"/>
                      <a:pt x="484182" y="383477"/>
                      <a:pt x="491802" y="383477"/>
                    </a:cubicBezTo>
                    <a:close/>
                    <a:moveTo>
                      <a:pt x="15171" y="383477"/>
                    </a:moveTo>
                    <a:lnTo>
                      <a:pt x="422937" y="383477"/>
                    </a:lnTo>
                    <a:cubicBezTo>
                      <a:pt x="430556" y="383477"/>
                      <a:pt x="436748" y="389668"/>
                      <a:pt x="436748" y="397288"/>
                    </a:cubicBezTo>
                    <a:cubicBezTo>
                      <a:pt x="436748" y="404908"/>
                      <a:pt x="430556" y="411100"/>
                      <a:pt x="422937" y="411100"/>
                    </a:cubicBezTo>
                    <a:lnTo>
                      <a:pt x="15171" y="411100"/>
                    </a:lnTo>
                    <a:cubicBezTo>
                      <a:pt x="7551" y="411100"/>
                      <a:pt x="1360" y="404908"/>
                      <a:pt x="1360" y="397288"/>
                    </a:cubicBezTo>
                    <a:cubicBezTo>
                      <a:pt x="1360" y="389668"/>
                      <a:pt x="7551" y="383477"/>
                      <a:pt x="15171" y="383477"/>
                    </a:cubicBezTo>
                    <a:close/>
                    <a:moveTo>
                      <a:pt x="491802" y="304705"/>
                    </a:moveTo>
                    <a:lnTo>
                      <a:pt x="935572" y="304705"/>
                    </a:lnTo>
                    <a:cubicBezTo>
                      <a:pt x="943192" y="304705"/>
                      <a:pt x="949383" y="310896"/>
                      <a:pt x="949383" y="318516"/>
                    </a:cubicBezTo>
                    <a:cubicBezTo>
                      <a:pt x="949383" y="326136"/>
                      <a:pt x="943192" y="332327"/>
                      <a:pt x="935572" y="332327"/>
                    </a:cubicBezTo>
                    <a:lnTo>
                      <a:pt x="491802" y="332327"/>
                    </a:lnTo>
                    <a:cubicBezTo>
                      <a:pt x="484182" y="332327"/>
                      <a:pt x="477991" y="326136"/>
                      <a:pt x="477991" y="318516"/>
                    </a:cubicBezTo>
                    <a:cubicBezTo>
                      <a:pt x="477991" y="310896"/>
                      <a:pt x="484182" y="304705"/>
                      <a:pt x="491802" y="304705"/>
                    </a:cubicBezTo>
                    <a:close/>
                    <a:moveTo>
                      <a:pt x="218959" y="294632"/>
                    </a:moveTo>
                    <a:cubicBezTo>
                      <a:pt x="282895" y="294823"/>
                      <a:pt x="346784" y="296656"/>
                      <a:pt x="410554" y="303657"/>
                    </a:cubicBezTo>
                    <a:cubicBezTo>
                      <a:pt x="420460" y="304705"/>
                      <a:pt x="436653" y="299943"/>
                      <a:pt x="437224" y="315564"/>
                    </a:cubicBezTo>
                    <a:cubicBezTo>
                      <a:pt x="437796" y="332613"/>
                      <a:pt x="421508" y="332994"/>
                      <a:pt x="409030" y="333090"/>
                    </a:cubicBezTo>
                    <a:cubicBezTo>
                      <a:pt x="345689" y="333375"/>
                      <a:pt x="282252" y="333185"/>
                      <a:pt x="218816" y="333280"/>
                    </a:cubicBezTo>
                    <a:cubicBezTo>
                      <a:pt x="155379" y="333375"/>
                      <a:pt x="91943" y="333566"/>
                      <a:pt x="28506" y="333185"/>
                    </a:cubicBezTo>
                    <a:cubicBezTo>
                      <a:pt x="15648" y="333090"/>
                      <a:pt x="789" y="331375"/>
                      <a:pt x="27" y="314897"/>
                    </a:cubicBezTo>
                    <a:cubicBezTo>
                      <a:pt x="-735" y="297942"/>
                      <a:pt x="14409" y="295370"/>
                      <a:pt x="27078" y="295466"/>
                    </a:cubicBezTo>
                    <a:cubicBezTo>
                      <a:pt x="91038" y="295894"/>
                      <a:pt x="155022" y="294442"/>
                      <a:pt x="218959" y="294632"/>
                    </a:cubicBezTo>
                    <a:close/>
                    <a:moveTo>
                      <a:pt x="14981" y="115253"/>
                    </a:moveTo>
                    <a:lnTo>
                      <a:pt x="1138836" y="115253"/>
                    </a:lnTo>
                    <a:cubicBezTo>
                      <a:pt x="1146456" y="115253"/>
                      <a:pt x="1152647" y="121444"/>
                      <a:pt x="1152647" y="129064"/>
                    </a:cubicBezTo>
                    <a:cubicBezTo>
                      <a:pt x="1152743" y="136684"/>
                      <a:pt x="1146456" y="142876"/>
                      <a:pt x="1138836" y="142876"/>
                    </a:cubicBezTo>
                    <a:lnTo>
                      <a:pt x="14981" y="142876"/>
                    </a:lnTo>
                    <a:cubicBezTo>
                      <a:pt x="7361" y="142876"/>
                      <a:pt x="1170" y="136684"/>
                      <a:pt x="1170" y="129064"/>
                    </a:cubicBezTo>
                    <a:cubicBezTo>
                      <a:pt x="1170" y="121444"/>
                      <a:pt x="7361" y="115253"/>
                      <a:pt x="14981" y="115253"/>
                    </a:cubicBezTo>
                    <a:close/>
                    <a:moveTo>
                      <a:pt x="260154" y="0"/>
                    </a:moveTo>
                    <a:lnTo>
                      <a:pt x="916808" y="0"/>
                    </a:lnTo>
                    <a:cubicBezTo>
                      <a:pt x="937858" y="0"/>
                      <a:pt x="954908" y="17050"/>
                      <a:pt x="954908" y="38100"/>
                    </a:cubicBezTo>
                    <a:cubicBezTo>
                      <a:pt x="954908" y="59150"/>
                      <a:pt x="937858" y="76200"/>
                      <a:pt x="916808" y="76200"/>
                    </a:cubicBezTo>
                    <a:lnTo>
                      <a:pt x="260154" y="76200"/>
                    </a:lnTo>
                    <a:cubicBezTo>
                      <a:pt x="239104" y="76200"/>
                      <a:pt x="222054" y="59150"/>
                      <a:pt x="222054" y="38100"/>
                    </a:cubicBezTo>
                    <a:cubicBezTo>
                      <a:pt x="222054" y="17050"/>
                      <a:pt x="239104" y="0"/>
                      <a:pt x="260154" y="0"/>
                    </a:cubicBezTo>
                    <a:close/>
                  </a:path>
                </a:pathLst>
              </a:custGeom>
              <a:solidFill>
                <a:srgbClr val="CDCDC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15" name="Google Shape;215;p6"/>
          <p:cNvGrpSpPr/>
          <p:nvPr/>
        </p:nvGrpSpPr>
        <p:grpSpPr>
          <a:xfrm>
            <a:off x="2456652" y="3314366"/>
            <a:ext cx="2607393" cy="1621113"/>
            <a:chOff x="3927385" y="3563515"/>
            <a:chExt cx="2607393" cy="1621113"/>
          </a:xfrm>
        </p:grpSpPr>
        <p:sp>
          <p:nvSpPr>
            <p:cNvPr id="216" name="Google Shape;216;p6"/>
            <p:cNvSpPr/>
            <p:nvPr/>
          </p:nvSpPr>
          <p:spPr>
            <a:xfrm>
              <a:off x="3927385" y="3563515"/>
              <a:ext cx="2607393" cy="1621113"/>
            </a:xfrm>
            <a:prstGeom prst="roundRect">
              <a:avLst>
                <a:gd fmla="val 3466" name="adj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19199999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6"/>
            <p:cNvSpPr/>
            <p:nvPr/>
          </p:nvSpPr>
          <p:spPr>
            <a:xfrm rot="5400000">
              <a:off x="4334128" y="3823603"/>
              <a:ext cx="215002" cy="80925"/>
            </a:xfrm>
            <a:custGeom>
              <a:rect b="b" l="l" r="r" t="t"/>
              <a:pathLst>
                <a:path extrusionOk="0" h="92084" w="244650">
                  <a:moveTo>
                    <a:pt x="122325" y="0"/>
                  </a:moveTo>
                  <a:cubicBezTo>
                    <a:pt x="149685" y="0"/>
                    <a:pt x="175750" y="5545"/>
                    <a:pt x="199456" y="15572"/>
                  </a:cubicBezTo>
                  <a:lnTo>
                    <a:pt x="244650" y="46042"/>
                  </a:lnTo>
                  <a:lnTo>
                    <a:pt x="199456" y="76512"/>
                  </a:lnTo>
                  <a:cubicBezTo>
                    <a:pt x="175750" y="86539"/>
                    <a:pt x="149685" y="92084"/>
                    <a:pt x="122325" y="92084"/>
                  </a:cubicBezTo>
                  <a:cubicBezTo>
                    <a:pt x="94965" y="92084"/>
                    <a:pt x="68901" y="86539"/>
                    <a:pt x="45194" y="76512"/>
                  </a:cubicBezTo>
                  <a:lnTo>
                    <a:pt x="0" y="46042"/>
                  </a:lnTo>
                  <a:lnTo>
                    <a:pt x="45194" y="15572"/>
                  </a:lnTo>
                  <a:cubicBezTo>
                    <a:pt x="68901" y="5545"/>
                    <a:pt x="94965" y="0"/>
                    <a:pt x="122325" y="0"/>
                  </a:cubicBezTo>
                  <a:close/>
                </a:path>
              </a:pathLst>
            </a:custGeom>
            <a:solidFill>
              <a:srgbClr val="5B0CD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6"/>
            <p:cNvSpPr/>
            <p:nvPr/>
          </p:nvSpPr>
          <p:spPr>
            <a:xfrm rot="5400000">
              <a:off x="4421398" y="3710154"/>
              <a:ext cx="348285" cy="307822"/>
            </a:xfrm>
            <a:custGeom>
              <a:rect b="b" l="l" r="r" t="t"/>
              <a:pathLst>
                <a:path extrusionOk="0" h="350270" w="396312">
                  <a:moveTo>
                    <a:pt x="198156" y="0"/>
                  </a:moveTo>
                  <a:cubicBezTo>
                    <a:pt x="307595" y="0"/>
                    <a:pt x="396312" y="88717"/>
                    <a:pt x="396312" y="198156"/>
                  </a:cubicBezTo>
                  <a:cubicBezTo>
                    <a:pt x="396312" y="252875"/>
                    <a:pt x="374133" y="302414"/>
                    <a:pt x="338274" y="338274"/>
                  </a:cubicBezTo>
                  <a:lnTo>
                    <a:pt x="320481" y="350270"/>
                  </a:lnTo>
                  <a:lnTo>
                    <a:pt x="275287" y="319800"/>
                  </a:lnTo>
                  <a:cubicBezTo>
                    <a:pt x="251581" y="309773"/>
                    <a:pt x="225516" y="304228"/>
                    <a:pt x="198156" y="304228"/>
                  </a:cubicBezTo>
                  <a:cubicBezTo>
                    <a:pt x="170796" y="304228"/>
                    <a:pt x="144732" y="309773"/>
                    <a:pt x="121025" y="319800"/>
                  </a:cubicBezTo>
                  <a:lnTo>
                    <a:pt x="75831" y="350270"/>
                  </a:lnTo>
                  <a:lnTo>
                    <a:pt x="58038" y="338274"/>
                  </a:lnTo>
                  <a:cubicBezTo>
                    <a:pt x="22179" y="302414"/>
                    <a:pt x="0" y="252875"/>
                    <a:pt x="0" y="198156"/>
                  </a:cubicBezTo>
                  <a:cubicBezTo>
                    <a:pt x="0" y="88717"/>
                    <a:pt x="88717" y="0"/>
                    <a:pt x="1981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6"/>
            <p:cNvSpPr/>
            <p:nvPr/>
          </p:nvSpPr>
          <p:spPr>
            <a:xfrm rot="5400000">
              <a:off x="4113576" y="3710154"/>
              <a:ext cx="348285" cy="307822"/>
            </a:xfrm>
            <a:custGeom>
              <a:rect b="b" l="l" r="r" t="t"/>
              <a:pathLst>
                <a:path extrusionOk="0" h="350270" w="396312">
                  <a:moveTo>
                    <a:pt x="75831" y="0"/>
                  </a:moveTo>
                  <a:lnTo>
                    <a:pt x="121025" y="30470"/>
                  </a:lnTo>
                  <a:cubicBezTo>
                    <a:pt x="144732" y="40497"/>
                    <a:pt x="170796" y="46042"/>
                    <a:pt x="198156" y="46042"/>
                  </a:cubicBezTo>
                  <a:cubicBezTo>
                    <a:pt x="225516" y="46042"/>
                    <a:pt x="251581" y="40497"/>
                    <a:pt x="275287" y="30470"/>
                  </a:cubicBezTo>
                  <a:lnTo>
                    <a:pt x="320481" y="0"/>
                  </a:lnTo>
                  <a:lnTo>
                    <a:pt x="338274" y="11996"/>
                  </a:lnTo>
                  <a:cubicBezTo>
                    <a:pt x="374133" y="47856"/>
                    <a:pt x="396312" y="97395"/>
                    <a:pt x="396312" y="152114"/>
                  </a:cubicBezTo>
                  <a:cubicBezTo>
                    <a:pt x="396312" y="261553"/>
                    <a:pt x="307595" y="350270"/>
                    <a:pt x="198156" y="350270"/>
                  </a:cubicBezTo>
                  <a:cubicBezTo>
                    <a:pt x="88717" y="350270"/>
                    <a:pt x="0" y="261553"/>
                    <a:pt x="0" y="152114"/>
                  </a:cubicBezTo>
                  <a:cubicBezTo>
                    <a:pt x="0" y="97395"/>
                    <a:pt x="22179" y="47856"/>
                    <a:pt x="58038" y="11996"/>
                  </a:cubicBezTo>
                  <a:lnTo>
                    <a:pt x="7583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6"/>
            <p:cNvSpPr/>
            <p:nvPr/>
          </p:nvSpPr>
          <p:spPr>
            <a:xfrm rot="5400000">
              <a:off x="4273591" y="4085722"/>
              <a:ext cx="388233" cy="609722"/>
            </a:xfrm>
            <a:custGeom>
              <a:rect b="b" l="l" r="r" t="t"/>
              <a:pathLst>
                <a:path extrusionOk="0" h="693800" w="441769">
                  <a:moveTo>
                    <a:pt x="413575" y="693801"/>
                  </a:moveTo>
                  <a:lnTo>
                    <a:pt x="28194" y="693801"/>
                  </a:lnTo>
                  <a:cubicBezTo>
                    <a:pt x="12668" y="693801"/>
                    <a:pt x="0" y="681228"/>
                    <a:pt x="0" y="665607"/>
                  </a:cubicBezTo>
                  <a:lnTo>
                    <a:pt x="0" y="28194"/>
                  </a:lnTo>
                  <a:cubicBezTo>
                    <a:pt x="0" y="12668"/>
                    <a:pt x="12573" y="0"/>
                    <a:pt x="28194" y="0"/>
                  </a:cubicBezTo>
                  <a:lnTo>
                    <a:pt x="413575" y="0"/>
                  </a:lnTo>
                  <a:cubicBezTo>
                    <a:pt x="429101" y="0"/>
                    <a:pt x="441770" y="12573"/>
                    <a:pt x="441770" y="28194"/>
                  </a:cubicBezTo>
                  <a:lnTo>
                    <a:pt x="441770" y="665607"/>
                  </a:lnTo>
                  <a:cubicBezTo>
                    <a:pt x="441770" y="681133"/>
                    <a:pt x="429101" y="693801"/>
                    <a:pt x="413575" y="693801"/>
                  </a:cubicBezTo>
                  <a:close/>
                </a:path>
              </a:pathLst>
            </a:custGeom>
            <a:solidFill>
              <a:srgbClr val="10A0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6"/>
            <p:cNvSpPr/>
            <p:nvPr/>
          </p:nvSpPr>
          <p:spPr>
            <a:xfrm rot="5400000">
              <a:off x="4293270" y="4085722"/>
              <a:ext cx="388233" cy="609722"/>
            </a:xfrm>
            <a:custGeom>
              <a:rect b="b" l="l" r="r" t="t"/>
              <a:pathLst>
                <a:path extrusionOk="0" h="693800" w="441769">
                  <a:moveTo>
                    <a:pt x="413575" y="693801"/>
                  </a:moveTo>
                  <a:lnTo>
                    <a:pt x="28194" y="693801"/>
                  </a:lnTo>
                  <a:cubicBezTo>
                    <a:pt x="12668" y="693801"/>
                    <a:pt x="0" y="681228"/>
                    <a:pt x="0" y="665607"/>
                  </a:cubicBezTo>
                  <a:lnTo>
                    <a:pt x="0" y="28194"/>
                  </a:lnTo>
                  <a:cubicBezTo>
                    <a:pt x="0" y="12668"/>
                    <a:pt x="12573" y="0"/>
                    <a:pt x="28194" y="0"/>
                  </a:cubicBezTo>
                  <a:lnTo>
                    <a:pt x="413575" y="0"/>
                  </a:lnTo>
                  <a:cubicBezTo>
                    <a:pt x="429101" y="0"/>
                    <a:pt x="441770" y="12573"/>
                    <a:pt x="441770" y="28194"/>
                  </a:cubicBezTo>
                  <a:lnTo>
                    <a:pt x="441770" y="665607"/>
                  </a:lnTo>
                  <a:cubicBezTo>
                    <a:pt x="441770" y="681228"/>
                    <a:pt x="429101" y="693801"/>
                    <a:pt x="413575" y="693801"/>
                  </a:cubicBezTo>
                  <a:close/>
                </a:path>
              </a:pathLst>
            </a:custGeom>
            <a:solidFill>
              <a:srgbClr val="DAA12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2" name="Google Shape;222;p6"/>
            <p:cNvGrpSpPr/>
            <p:nvPr/>
          </p:nvGrpSpPr>
          <p:grpSpPr>
            <a:xfrm rot="5400000">
              <a:off x="4319804" y="4117698"/>
              <a:ext cx="335080" cy="545686"/>
              <a:chOff x="8224103" y="4462192"/>
              <a:chExt cx="381286" cy="620934"/>
            </a:xfrm>
          </p:grpSpPr>
          <p:sp>
            <p:nvSpPr>
              <p:cNvPr id="223" name="Google Shape;223;p6"/>
              <p:cNvSpPr/>
              <p:nvPr/>
            </p:nvSpPr>
            <p:spPr>
              <a:xfrm>
                <a:off x="8224103" y="4462287"/>
                <a:ext cx="117633" cy="342709"/>
              </a:xfrm>
              <a:custGeom>
                <a:rect b="b" l="l" r="r" t="t"/>
                <a:pathLst>
                  <a:path extrusionOk="0" h="342709" w="117633">
                    <a:moveTo>
                      <a:pt x="29337" y="342710"/>
                    </a:moveTo>
                    <a:lnTo>
                      <a:pt x="88297" y="342710"/>
                    </a:lnTo>
                    <a:cubicBezTo>
                      <a:pt x="104489" y="342710"/>
                      <a:pt x="117634" y="329565"/>
                      <a:pt x="117634" y="313372"/>
                    </a:cubicBezTo>
                    <a:lnTo>
                      <a:pt x="117634" y="29337"/>
                    </a:lnTo>
                    <a:cubicBezTo>
                      <a:pt x="117634" y="13145"/>
                      <a:pt x="104489" y="0"/>
                      <a:pt x="88297" y="0"/>
                    </a:cubicBez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313372"/>
                    </a:lnTo>
                    <a:cubicBezTo>
                      <a:pt x="0" y="329565"/>
                      <a:pt x="13145" y="342710"/>
                      <a:pt x="29337" y="342710"/>
                    </a:cubicBezTo>
                    <a:close/>
                  </a:path>
                </a:pathLst>
              </a:custGeom>
              <a:solidFill>
                <a:srgbClr val="CB66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" name="Google Shape;224;p6"/>
              <p:cNvSpPr/>
              <p:nvPr/>
            </p:nvSpPr>
            <p:spPr>
              <a:xfrm>
                <a:off x="8487089" y="4462192"/>
                <a:ext cx="117633" cy="362426"/>
              </a:xfrm>
              <a:custGeom>
                <a:rect b="b" l="l" r="r" t="t"/>
                <a:pathLst>
                  <a:path extrusionOk="0" h="362426" w="117633">
                    <a:moveTo>
                      <a:pt x="29337" y="362426"/>
                    </a:moveTo>
                    <a:lnTo>
                      <a:pt x="88297" y="362426"/>
                    </a:lnTo>
                    <a:cubicBezTo>
                      <a:pt x="104489" y="362426"/>
                      <a:pt x="117634" y="349282"/>
                      <a:pt x="117634" y="333089"/>
                    </a:cubicBezTo>
                    <a:lnTo>
                      <a:pt x="117634" y="29337"/>
                    </a:lnTo>
                    <a:cubicBezTo>
                      <a:pt x="117634" y="13145"/>
                      <a:pt x="104489" y="0"/>
                      <a:pt x="88297" y="0"/>
                    </a:cubicBez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333089"/>
                    </a:lnTo>
                    <a:cubicBezTo>
                      <a:pt x="0" y="349282"/>
                      <a:pt x="13145" y="362426"/>
                      <a:pt x="29337" y="362426"/>
                    </a:cubicBezTo>
                    <a:close/>
                  </a:path>
                </a:pathLst>
              </a:custGeom>
              <a:solidFill>
                <a:srgbClr val="CB66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" name="Google Shape;225;p6"/>
              <p:cNvSpPr/>
              <p:nvPr/>
            </p:nvSpPr>
            <p:spPr>
              <a:xfrm>
                <a:off x="8356406" y="4462192"/>
                <a:ext cx="117633" cy="230981"/>
              </a:xfrm>
              <a:custGeom>
                <a:rect b="b" l="l" r="r" t="t"/>
                <a:pathLst>
                  <a:path extrusionOk="0" h="230981" w="117633">
                    <a:moveTo>
                      <a:pt x="29337" y="230981"/>
                    </a:moveTo>
                    <a:lnTo>
                      <a:pt x="88297" y="230981"/>
                    </a:lnTo>
                    <a:cubicBezTo>
                      <a:pt x="104489" y="230981"/>
                      <a:pt x="117634" y="217837"/>
                      <a:pt x="117634" y="201644"/>
                    </a:cubicBezTo>
                    <a:lnTo>
                      <a:pt x="117634" y="29337"/>
                    </a:lnTo>
                    <a:cubicBezTo>
                      <a:pt x="117634" y="13145"/>
                      <a:pt x="104489" y="0"/>
                      <a:pt x="88297" y="0"/>
                    </a:cubicBez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201644"/>
                    </a:lnTo>
                    <a:cubicBezTo>
                      <a:pt x="0" y="217837"/>
                      <a:pt x="13145" y="230981"/>
                      <a:pt x="29337" y="230981"/>
                    </a:cubicBezTo>
                    <a:close/>
                  </a:path>
                </a:pathLst>
              </a:custGeom>
              <a:solidFill>
                <a:srgbClr val="CB66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" name="Google Shape;226;p6"/>
              <p:cNvSpPr/>
              <p:nvPr/>
            </p:nvSpPr>
            <p:spPr>
              <a:xfrm>
                <a:off x="8224770" y="4836048"/>
                <a:ext cx="117634" cy="247078"/>
              </a:xfrm>
              <a:custGeom>
                <a:rect b="b" l="l" r="r" t="t"/>
                <a:pathLst>
                  <a:path extrusionOk="0" h="247078" w="117634">
                    <a:moveTo>
                      <a:pt x="88297" y="0"/>
                    </a:move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217742"/>
                    </a:lnTo>
                    <a:cubicBezTo>
                      <a:pt x="0" y="233934"/>
                      <a:pt x="13145" y="247079"/>
                      <a:pt x="29337" y="247079"/>
                    </a:cubicBezTo>
                    <a:lnTo>
                      <a:pt x="88297" y="247079"/>
                    </a:lnTo>
                    <a:cubicBezTo>
                      <a:pt x="104489" y="247079"/>
                      <a:pt x="117634" y="233934"/>
                      <a:pt x="117634" y="217742"/>
                    </a:cubicBezTo>
                    <a:lnTo>
                      <a:pt x="117634" y="29337"/>
                    </a:lnTo>
                    <a:cubicBezTo>
                      <a:pt x="117729" y="13145"/>
                      <a:pt x="104585" y="0"/>
                      <a:pt x="88297" y="0"/>
                    </a:cubicBezTo>
                    <a:close/>
                  </a:path>
                </a:pathLst>
              </a:custGeom>
              <a:solidFill>
                <a:srgbClr val="CB66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" name="Google Shape;227;p6"/>
              <p:cNvSpPr/>
              <p:nvPr/>
            </p:nvSpPr>
            <p:spPr>
              <a:xfrm>
                <a:off x="8487755" y="4836048"/>
                <a:ext cx="117634" cy="247078"/>
              </a:xfrm>
              <a:custGeom>
                <a:rect b="b" l="l" r="r" t="t"/>
                <a:pathLst>
                  <a:path extrusionOk="0" h="247078" w="117634">
                    <a:moveTo>
                      <a:pt x="88297" y="0"/>
                    </a:move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217742"/>
                    </a:lnTo>
                    <a:cubicBezTo>
                      <a:pt x="0" y="233934"/>
                      <a:pt x="13145" y="247079"/>
                      <a:pt x="29337" y="247079"/>
                    </a:cubicBezTo>
                    <a:lnTo>
                      <a:pt x="88297" y="247079"/>
                    </a:lnTo>
                    <a:cubicBezTo>
                      <a:pt x="104489" y="247079"/>
                      <a:pt x="117634" y="233934"/>
                      <a:pt x="117634" y="217742"/>
                    </a:cubicBezTo>
                    <a:lnTo>
                      <a:pt x="117634" y="29337"/>
                    </a:lnTo>
                    <a:cubicBezTo>
                      <a:pt x="117729" y="13145"/>
                      <a:pt x="104584" y="0"/>
                      <a:pt x="88297" y="0"/>
                    </a:cubicBezTo>
                    <a:close/>
                  </a:path>
                </a:pathLst>
              </a:custGeom>
              <a:solidFill>
                <a:srgbClr val="CB66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" name="Google Shape;228;p6"/>
              <p:cNvSpPr/>
              <p:nvPr/>
            </p:nvSpPr>
            <p:spPr>
              <a:xfrm>
                <a:off x="8357072" y="4710413"/>
                <a:ext cx="117633" cy="372713"/>
              </a:xfrm>
              <a:custGeom>
                <a:rect b="b" l="l" r="r" t="t"/>
                <a:pathLst>
                  <a:path extrusionOk="0" h="372713" w="117633">
                    <a:moveTo>
                      <a:pt x="88297" y="0"/>
                    </a:move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343376"/>
                    </a:lnTo>
                    <a:cubicBezTo>
                      <a:pt x="0" y="359569"/>
                      <a:pt x="13145" y="372713"/>
                      <a:pt x="29337" y="372713"/>
                    </a:cubicBezTo>
                    <a:lnTo>
                      <a:pt x="88297" y="372713"/>
                    </a:lnTo>
                    <a:cubicBezTo>
                      <a:pt x="104489" y="372713"/>
                      <a:pt x="117634" y="359569"/>
                      <a:pt x="117634" y="343376"/>
                    </a:cubicBezTo>
                    <a:lnTo>
                      <a:pt x="117634" y="29337"/>
                    </a:lnTo>
                    <a:cubicBezTo>
                      <a:pt x="117634" y="13145"/>
                      <a:pt x="104489" y="0"/>
                      <a:pt x="88297" y="0"/>
                    </a:cubicBezTo>
                    <a:close/>
                  </a:path>
                </a:pathLst>
              </a:custGeom>
              <a:solidFill>
                <a:srgbClr val="CB662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9" name="Google Shape;229;p6"/>
            <p:cNvSpPr/>
            <p:nvPr/>
          </p:nvSpPr>
          <p:spPr>
            <a:xfrm>
              <a:off x="5441381" y="3768836"/>
              <a:ext cx="856083" cy="179399"/>
            </a:xfrm>
            <a:custGeom>
              <a:rect b="b" l="l" r="r" t="t"/>
              <a:pathLst>
                <a:path extrusionOk="0" h="384423" w="1834455">
                  <a:moveTo>
                    <a:pt x="1168821" y="203373"/>
                  </a:moveTo>
                  <a:cubicBezTo>
                    <a:pt x="1137716" y="207029"/>
                    <a:pt x="1122164" y="217480"/>
                    <a:pt x="1122164" y="234725"/>
                  </a:cubicBezTo>
                  <a:cubicBezTo>
                    <a:pt x="1122164" y="245227"/>
                    <a:pt x="1127969" y="250478"/>
                    <a:pt x="1139580" y="250478"/>
                  </a:cubicBezTo>
                  <a:cubicBezTo>
                    <a:pt x="1147842" y="250478"/>
                    <a:pt x="1154781" y="248097"/>
                    <a:pt x="1160397" y="243336"/>
                  </a:cubicBezTo>
                  <a:cubicBezTo>
                    <a:pt x="1166013" y="238574"/>
                    <a:pt x="1168821" y="227355"/>
                    <a:pt x="1168821" y="209677"/>
                  </a:cubicBezTo>
                  <a:close/>
                  <a:moveTo>
                    <a:pt x="826963" y="186854"/>
                  </a:moveTo>
                  <a:lnTo>
                    <a:pt x="826963" y="232172"/>
                  </a:lnTo>
                  <a:lnTo>
                    <a:pt x="866909" y="232172"/>
                  </a:lnTo>
                  <a:cubicBezTo>
                    <a:pt x="876690" y="232172"/>
                    <a:pt x="883751" y="229879"/>
                    <a:pt x="888093" y="225293"/>
                  </a:cubicBezTo>
                  <a:cubicBezTo>
                    <a:pt x="892434" y="220707"/>
                    <a:pt x="894605" y="215592"/>
                    <a:pt x="894605" y="209949"/>
                  </a:cubicBezTo>
                  <a:cubicBezTo>
                    <a:pt x="894605" y="204298"/>
                    <a:pt x="892477" y="199036"/>
                    <a:pt x="888220" y="194163"/>
                  </a:cubicBezTo>
                  <a:cubicBezTo>
                    <a:pt x="883963" y="189290"/>
                    <a:pt x="875838" y="186854"/>
                    <a:pt x="863843" y="186854"/>
                  </a:cubicBezTo>
                  <a:close/>
                  <a:moveTo>
                    <a:pt x="362843" y="76125"/>
                  </a:moveTo>
                  <a:lnTo>
                    <a:pt x="464191" y="76125"/>
                  </a:lnTo>
                  <a:lnTo>
                    <a:pt x="497771" y="194834"/>
                  </a:lnTo>
                  <a:lnTo>
                    <a:pt x="532890" y="76125"/>
                  </a:lnTo>
                  <a:lnTo>
                    <a:pt x="604614" y="76125"/>
                  </a:lnTo>
                  <a:lnTo>
                    <a:pt x="515456" y="326209"/>
                  </a:lnTo>
                  <a:cubicBezTo>
                    <a:pt x="509524" y="343192"/>
                    <a:pt x="499896" y="357140"/>
                    <a:pt x="486571" y="368053"/>
                  </a:cubicBezTo>
                  <a:cubicBezTo>
                    <a:pt x="473246" y="378966"/>
                    <a:pt x="452934" y="384423"/>
                    <a:pt x="425633" y="384423"/>
                  </a:cubicBezTo>
                  <a:cubicBezTo>
                    <a:pt x="419166" y="384423"/>
                    <a:pt x="403073" y="383672"/>
                    <a:pt x="377353" y="382170"/>
                  </a:cubicBezTo>
                  <a:lnTo>
                    <a:pt x="377353" y="311423"/>
                  </a:lnTo>
                  <a:cubicBezTo>
                    <a:pt x="391850" y="313209"/>
                    <a:pt x="403834" y="314102"/>
                    <a:pt x="413306" y="314102"/>
                  </a:cubicBezTo>
                  <a:cubicBezTo>
                    <a:pt x="435404" y="314102"/>
                    <a:pt x="446454" y="310083"/>
                    <a:pt x="446454" y="302047"/>
                  </a:cubicBezTo>
                  <a:cubicBezTo>
                    <a:pt x="446454" y="299033"/>
                    <a:pt x="445306" y="294556"/>
                    <a:pt x="443011" y="288617"/>
                  </a:cubicBezTo>
                  <a:close/>
                  <a:moveTo>
                    <a:pt x="826963" y="73000"/>
                  </a:moveTo>
                  <a:lnTo>
                    <a:pt x="826963" y="114523"/>
                  </a:lnTo>
                  <a:lnTo>
                    <a:pt x="864788" y="114523"/>
                  </a:lnTo>
                  <a:cubicBezTo>
                    <a:pt x="874032" y="114523"/>
                    <a:pt x="880457" y="112298"/>
                    <a:pt x="884062" y="107847"/>
                  </a:cubicBezTo>
                  <a:cubicBezTo>
                    <a:pt x="887668" y="103396"/>
                    <a:pt x="889471" y="98628"/>
                    <a:pt x="889471" y="93542"/>
                  </a:cubicBezTo>
                  <a:cubicBezTo>
                    <a:pt x="889471" y="79847"/>
                    <a:pt x="880732" y="73000"/>
                    <a:pt x="863254" y="73000"/>
                  </a:cubicBezTo>
                  <a:close/>
                  <a:moveTo>
                    <a:pt x="1460984" y="71437"/>
                  </a:moveTo>
                  <a:cubicBezTo>
                    <a:pt x="1477948" y="71437"/>
                    <a:pt x="1492426" y="74769"/>
                    <a:pt x="1504420" y="81431"/>
                  </a:cubicBezTo>
                  <a:cubicBezTo>
                    <a:pt x="1516413" y="88093"/>
                    <a:pt x="1524996" y="96714"/>
                    <a:pt x="1530169" y="107294"/>
                  </a:cubicBezTo>
                  <a:cubicBezTo>
                    <a:pt x="1535342" y="117873"/>
                    <a:pt x="1537929" y="135653"/>
                    <a:pt x="1537929" y="160633"/>
                  </a:cubicBezTo>
                  <a:lnTo>
                    <a:pt x="1537929" y="307628"/>
                  </a:lnTo>
                  <a:lnTo>
                    <a:pt x="1441488" y="307628"/>
                  </a:lnTo>
                  <a:lnTo>
                    <a:pt x="1441488" y="163096"/>
                  </a:lnTo>
                  <a:cubicBezTo>
                    <a:pt x="1441488" y="152931"/>
                    <a:pt x="1440145" y="146648"/>
                    <a:pt x="1437458" y="144246"/>
                  </a:cubicBezTo>
                  <a:cubicBezTo>
                    <a:pt x="1434770" y="141844"/>
                    <a:pt x="1431299" y="140642"/>
                    <a:pt x="1427044" y="140642"/>
                  </a:cubicBezTo>
                  <a:cubicBezTo>
                    <a:pt x="1414191" y="140642"/>
                    <a:pt x="1407765" y="150243"/>
                    <a:pt x="1407765" y="169444"/>
                  </a:cubicBezTo>
                  <a:lnTo>
                    <a:pt x="1407765" y="307628"/>
                  </a:lnTo>
                  <a:lnTo>
                    <a:pt x="1311324" y="307628"/>
                  </a:lnTo>
                  <a:lnTo>
                    <a:pt x="1311324" y="76125"/>
                  </a:lnTo>
                  <a:lnTo>
                    <a:pt x="1401514" y="76125"/>
                  </a:lnTo>
                  <a:lnTo>
                    <a:pt x="1401514" y="107644"/>
                  </a:lnTo>
                  <a:cubicBezTo>
                    <a:pt x="1408490" y="83506"/>
                    <a:pt x="1428313" y="71437"/>
                    <a:pt x="1460984" y="71437"/>
                  </a:cubicBezTo>
                  <a:close/>
                  <a:moveTo>
                    <a:pt x="1149873" y="71437"/>
                  </a:moveTo>
                  <a:cubicBezTo>
                    <a:pt x="1168130" y="71437"/>
                    <a:pt x="1185074" y="73295"/>
                    <a:pt x="1200705" y="77011"/>
                  </a:cubicBezTo>
                  <a:cubicBezTo>
                    <a:pt x="1216335" y="80727"/>
                    <a:pt x="1228841" y="86647"/>
                    <a:pt x="1238222" y="94771"/>
                  </a:cubicBezTo>
                  <a:cubicBezTo>
                    <a:pt x="1247602" y="102895"/>
                    <a:pt x="1253896" y="111490"/>
                    <a:pt x="1257103" y="120556"/>
                  </a:cubicBezTo>
                  <a:cubicBezTo>
                    <a:pt x="1260310" y="129622"/>
                    <a:pt x="1261913" y="146411"/>
                    <a:pt x="1261913" y="170923"/>
                  </a:cubicBezTo>
                  <a:lnTo>
                    <a:pt x="1261913" y="259812"/>
                  </a:lnTo>
                  <a:cubicBezTo>
                    <a:pt x="1261913" y="276374"/>
                    <a:pt x="1264146" y="292312"/>
                    <a:pt x="1268610" y="307628"/>
                  </a:cubicBezTo>
                  <a:lnTo>
                    <a:pt x="1177252" y="307628"/>
                  </a:lnTo>
                  <a:cubicBezTo>
                    <a:pt x="1174608" y="295649"/>
                    <a:pt x="1173286" y="285334"/>
                    <a:pt x="1173286" y="276681"/>
                  </a:cubicBezTo>
                  <a:cubicBezTo>
                    <a:pt x="1162217" y="300437"/>
                    <a:pt x="1139833" y="312316"/>
                    <a:pt x="1106135" y="312316"/>
                  </a:cubicBezTo>
                  <a:cubicBezTo>
                    <a:pt x="1078574" y="312316"/>
                    <a:pt x="1057835" y="305164"/>
                    <a:pt x="1043919" y="290860"/>
                  </a:cubicBezTo>
                  <a:cubicBezTo>
                    <a:pt x="1030002" y="276556"/>
                    <a:pt x="1023044" y="260101"/>
                    <a:pt x="1023044" y="241496"/>
                  </a:cubicBezTo>
                  <a:cubicBezTo>
                    <a:pt x="1023044" y="216458"/>
                    <a:pt x="1034230" y="196337"/>
                    <a:pt x="1056603" y="181133"/>
                  </a:cubicBezTo>
                  <a:cubicBezTo>
                    <a:pt x="1078976" y="165929"/>
                    <a:pt x="1116382" y="156920"/>
                    <a:pt x="1168821" y="154107"/>
                  </a:cubicBezTo>
                  <a:lnTo>
                    <a:pt x="1168821" y="153221"/>
                  </a:lnTo>
                  <a:cubicBezTo>
                    <a:pt x="1168821" y="144942"/>
                    <a:pt x="1167088" y="139548"/>
                    <a:pt x="1163622" y="137039"/>
                  </a:cubicBezTo>
                  <a:cubicBezTo>
                    <a:pt x="1160156" y="134530"/>
                    <a:pt x="1154610" y="133275"/>
                    <a:pt x="1146985" y="133275"/>
                  </a:cubicBezTo>
                  <a:cubicBezTo>
                    <a:pt x="1129535" y="133275"/>
                    <a:pt x="1119622" y="141387"/>
                    <a:pt x="1117245" y="157609"/>
                  </a:cubicBezTo>
                  <a:lnTo>
                    <a:pt x="1029071" y="149760"/>
                  </a:lnTo>
                  <a:cubicBezTo>
                    <a:pt x="1041068" y="97545"/>
                    <a:pt x="1081336" y="71437"/>
                    <a:pt x="1149873" y="71437"/>
                  </a:cubicBezTo>
                  <a:close/>
                  <a:moveTo>
                    <a:pt x="1587549" y="0"/>
                  </a:moveTo>
                  <a:lnTo>
                    <a:pt x="1678632" y="0"/>
                  </a:lnTo>
                  <a:lnTo>
                    <a:pt x="1678632" y="124883"/>
                  </a:lnTo>
                  <a:cubicBezTo>
                    <a:pt x="1678632" y="125762"/>
                    <a:pt x="1678409" y="137677"/>
                    <a:pt x="1677962" y="160630"/>
                  </a:cubicBezTo>
                  <a:cubicBezTo>
                    <a:pt x="1677527" y="154611"/>
                    <a:pt x="1679811" y="150072"/>
                    <a:pt x="1684813" y="147012"/>
                  </a:cubicBezTo>
                  <a:lnTo>
                    <a:pt x="1743100" y="76125"/>
                  </a:lnTo>
                  <a:lnTo>
                    <a:pt x="1826865" y="76125"/>
                  </a:lnTo>
                  <a:lnTo>
                    <a:pt x="1759460" y="157595"/>
                  </a:lnTo>
                  <a:lnTo>
                    <a:pt x="1834455" y="307628"/>
                  </a:lnTo>
                  <a:lnTo>
                    <a:pt x="1736630" y="307628"/>
                  </a:lnTo>
                  <a:lnTo>
                    <a:pt x="1696634" y="218830"/>
                  </a:lnTo>
                  <a:lnTo>
                    <a:pt x="1678632" y="243456"/>
                  </a:lnTo>
                  <a:lnTo>
                    <a:pt x="1678632" y="307628"/>
                  </a:lnTo>
                  <a:lnTo>
                    <a:pt x="1587549" y="307628"/>
                  </a:lnTo>
                  <a:close/>
                  <a:moveTo>
                    <a:pt x="733424" y="0"/>
                  </a:moveTo>
                  <a:lnTo>
                    <a:pt x="889523" y="0"/>
                  </a:lnTo>
                  <a:cubicBezTo>
                    <a:pt x="922440" y="0"/>
                    <a:pt x="946547" y="8426"/>
                    <a:pt x="961846" y="25279"/>
                  </a:cubicBezTo>
                  <a:cubicBezTo>
                    <a:pt x="977146" y="42131"/>
                    <a:pt x="984795" y="61316"/>
                    <a:pt x="984795" y="82833"/>
                  </a:cubicBezTo>
                  <a:cubicBezTo>
                    <a:pt x="984795" y="98600"/>
                    <a:pt x="980301" y="112924"/>
                    <a:pt x="971313" y="125807"/>
                  </a:cubicBezTo>
                  <a:cubicBezTo>
                    <a:pt x="962326" y="138690"/>
                    <a:pt x="950092" y="146028"/>
                    <a:pt x="934614" y="147821"/>
                  </a:cubicBezTo>
                  <a:cubicBezTo>
                    <a:pt x="973277" y="155011"/>
                    <a:pt x="992608" y="178281"/>
                    <a:pt x="992608" y="217630"/>
                  </a:cubicBezTo>
                  <a:cubicBezTo>
                    <a:pt x="992608" y="240782"/>
                    <a:pt x="985401" y="261569"/>
                    <a:pt x="970987" y="279993"/>
                  </a:cubicBezTo>
                  <a:cubicBezTo>
                    <a:pt x="956573" y="298416"/>
                    <a:pt x="926270" y="307628"/>
                    <a:pt x="880077" y="307628"/>
                  </a:cubicBezTo>
                  <a:lnTo>
                    <a:pt x="733424" y="307628"/>
                  </a:lnTo>
                  <a:close/>
                  <a:moveTo>
                    <a:pt x="0" y="0"/>
                  </a:moveTo>
                  <a:lnTo>
                    <a:pt x="127537" y="0"/>
                  </a:lnTo>
                  <a:lnTo>
                    <a:pt x="167288" y="158648"/>
                  </a:lnTo>
                  <a:lnTo>
                    <a:pt x="205236" y="0"/>
                  </a:lnTo>
                  <a:lnTo>
                    <a:pt x="333747" y="0"/>
                  </a:lnTo>
                  <a:lnTo>
                    <a:pt x="333747" y="307628"/>
                  </a:lnTo>
                  <a:lnTo>
                    <a:pt x="239538" y="307628"/>
                  </a:lnTo>
                  <a:lnTo>
                    <a:pt x="239538" y="94055"/>
                  </a:lnTo>
                  <a:lnTo>
                    <a:pt x="192169" y="307628"/>
                  </a:lnTo>
                  <a:lnTo>
                    <a:pt x="126878" y="307628"/>
                  </a:lnTo>
                  <a:lnTo>
                    <a:pt x="77911" y="94055"/>
                  </a:lnTo>
                  <a:lnTo>
                    <a:pt x="77911" y="307628"/>
                  </a:lnTo>
                  <a:lnTo>
                    <a:pt x="0" y="30762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6"/>
            <p:cNvSpPr/>
            <p:nvPr/>
          </p:nvSpPr>
          <p:spPr>
            <a:xfrm>
              <a:off x="4162847" y="4709073"/>
              <a:ext cx="2041789" cy="154460"/>
            </a:xfrm>
            <a:custGeom>
              <a:rect b="b" l="l" r="r" t="t"/>
              <a:pathLst>
                <a:path extrusionOk="0" h="334417" w="4420641">
                  <a:moveTo>
                    <a:pt x="2911748" y="178817"/>
                  </a:moveTo>
                  <a:cubicBezTo>
                    <a:pt x="2896418" y="178817"/>
                    <a:pt x="2884996" y="184100"/>
                    <a:pt x="2877480" y="194667"/>
                  </a:cubicBezTo>
                  <a:cubicBezTo>
                    <a:pt x="2869964" y="205234"/>
                    <a:pt x="2866206" y="216694"/>
                    <a:pt x="2866206" y="229047"/>
                  </a:cubicBezTo>
                  <a:cubicBezTo>
                    <a:pt x="2866206" y="246311"/>
                    <a:pt x="2870634" y="259780"/>
                    <a:pt x="2879489" y="269453"/>
                  </a:cubicBezTo>
                  <a:cubicBezTo>
                    <a:pt x="2888345" y="279127"/>
                    <a:pt x="2899395" y="283964"/>
                    <a:pt x="2912641" y="283964"/>
                  </a:cubicBezTo>
                  <a:cubicBezTo>
                    <a:pt x="2925589" y="283964"/>
                    <a:pt x="2936304" y="279313"/>
                    <a:pt x="2944788" y="270011"/>
                  </a:cubicBezTo>
                  <a:cubicBezTo>
                    <a:pt x="2953271" y="260710"/>
                    <a:pt x="2957512" y="247278"/>
                    <a:pt x="2957512" y="229716"/>
                  </a:cubicBezTo>
                  <a:cubicBezTo>
                    <a:pt x="2957512" y="214387"/>
                    <a:pt x="2953196" y="202071"/>
                    <a:pt x="2944564" y="192770"/>
                  </a:cubicBezTo>
                  <a:cubicBezTo>
                    <a:pt x="2935932" y="183468"/>
                    <a:pt x="2924993" y="178817"/>
                    <a:pt x="2911748" y="178817"/>
                  </a:cubicBezTo>
                  <a:close/>
                  <a:moveTo>
                    <a:pt x="368573" y="178817"/>
                  </a:moveTo>
                  <a:cubicBezTo>
                    <a:pt x="353244" y="178817"/>
                    <a:pt x="341821" y="184100"/>
                    <a:pt x="334305" y="194667"/>
                  </a:cubicBezTo>
                  <a:cubicBezTo>
                    <a:pt x="326789" y="205234"/>
                    <a:pt x="323031" y="216694"/>
                    <a:pt x="323031" y="229047"/>
                  </a:cubicBezTo>
                  <a:cubicBezTo>
                    <a:pt x="323031" y="246311"/>
                    <a:pt x="327459" y="259780"/>
                    <a:pt x="336314" y="269453"/>
                  </a:cubicBezTo>
                  <a:cubicBezTo>
                    <a:pt x="345170" y="279127"/>
                    <a:pt x="356220" y="283964"/>
                    <a:pt x="369466" y="283964"/>
                  </a:cubicBezTo>
                  <a:cubicBezTo>
                    <a:pt x="382414" y="283964"/>
                    <a:pt x="393129" y="279313"/>
                    <a:pt x="401613" y="270011"/>
                  </a:cubicBezTo>
                  <a:cubicBezTo>
                    <a:pt x="410096" y="260710"/>
                    <a:pt x="414337" y="247278"/>
                    <a:pt x="414337" y="229716"/>
                  </a:cubicBezTo>
                  <a:cubicBezTo>
                    <a:pt x="414337" y="214387"/>
                    <a:pt x="410021" y="202071"/>
                    <a:pt x="401389" y="192770"/>
                  </a:cubicBezTo>
                  <a:cubicBezTo>
                    <a:pt x="392757" y="183468"/>
                    <a:pt x="381819" y="178817"/>
                    <a:pt x="368573" y="178817"/>
                  </a:cubicBezTo>
                  <a:close/>
                  <a:moveTo>
                    <a:pt x="3547318" y="162297"/>
                  </a:moveTo>
                  <a:cubicBezTo>
                    <a:pt x="3535263" y="162297"/>
                    <a:pt x="3525068" y="167022"/>
                    <a:pt x="3516734" y="176473"/>
                  </a:cubicBezTo>
                  <a:cubicBezTo>
                    <a:pt x="3508400" y="185924"/>
                    <a:pt x="3504233" y="199876"/>
                    <a:pt x="3504233" y="218331"/>
                  </a:cubicBezTo>
                  <a:cubicBezTo>
                    <a:pt x="3504233" y="238720"/>
                    <a:pt x="3508921" y="254459"/>
                    <a:pt x="3518297" y="265547"/>
                  </a:cubicBezTo>
                  <a:cubicBezTo>
                    <a:pt x="3527673" y="276634"/>
                    <a:pt x="3538389" y="282178"/>
                    <a:pt x="3550444" y="282178"/>
                  </a:cubicBezTo>
                  <a:cubicBezTo>
                    <a:pt x="3562052" y="282178"/>
                    <a:pt x="3571726" y="277639"/>
                    <a:pt x="3579465" y="268560"/>
                  </a:cubicBezTo>
                  <a:cubicBezTo>
                    <a:pt x="3587204" y="259482"/>
                    <a:pt x="3591074" y="244599"/>
                    <a:pt x="3591074" y="223912"/>
                  </a:cubicBezTo>
                  <a:cubicBezTo>
                    <a:pt x="3591074" y="202630"/>
                    <a:pt x="3586907" y="187040"/>
                    <a:pt x="3578572" y="177143"/>
                  </a:cubicBezTo>
                  <a:cubicBezTo>
                    <a:pt x="3570238" y="167246"/>
                    <a:pt x="3559820" y="162297"/>
                    <a:pt x="3547318" y="162297"/>
                  </a:cubicBezTo>
                  <a:close/>
                  <a:moveTo>
                    <a:pt x="889843" y="162297"/>
                  </a:moveTo>
                  <a:cubicBezTo>
                    <a:pt x="877788" y="162297"/>
                    <a:pt x="867594" y="167022"/>
                    <a:pt x="859259" y="176473"/>
                  </a:cubicBezTo>
                  <a:cubicBezTo>
                    <a:pt x="850925" y="185924"/>
                    <a:pt x="846758" y="199876"/>
                    <a:pt x="846758" y="218331"/>
                  </a:cubicBezTo>
                  <a:cubicBezTo>
                    <a:pt x="846758" y="238720"/>
                    <a:pt x="851446" y="254459"/>
                    <a:pt x="860822" y="265547"/>
                  </a:cubicBezTo>
                  <a:cubicBezTo>
                    <a:pt x="870198" y="276634"/>
                    <a:pt x="880914" y="282178"/>
                    <a:pt x="892969" y="282178"/>
                  </a:cubicBezTo>
                  <a:cubicBezTo>
                    <a:pt x="904577" y="282178"/>
                    <a:pt x="914251" y="277639"/>
                    <a:pt x="921990" y="268560"/>
                  </a:cubicBezTo>
                  <a:cubicBezTo>
                    <a:pt x="929729" y="259482"/>
                    <a:pt x="933599" y="244599"/>
                    <a:pt x="933599" y="223912"/>
                  </a:cubicBezTo>
                  <a:cubicBezTo>
                    <a:pt x="933599" y="202630"/>
                    <a:pt x="929432" y="187040"/>
                    <a:pt x="921097" y="177143"/>
                  </a:cubicBezTo>
                  <a:cubicBezTo>
                    <a:pt x="912763" y="167246"/>
                    <a:pt x="902345" y="162297"/>
                    <a:pt x="889843" y="162297"/>
                  </a:cubicBezTo>
                  <a:close/>
                  <a:moveTo>
                    <a:pt x="4071267" y="95771"/>
                  </a:moveTo>
                  <a:lnTo>
                    <a:pt x="3996035" y="207615"/>
                  </a:lnTo>
                  <a:lnTo>
                    <a:pt x="4071267" y="207615"/>
                  </a:lnTo>
                  <a:close/>
                  <a:moveTo>
                    <a:pt x="1528093" y="95771"/>
                  </a:moveTo>
                  <a:lnTo>
                    <a:pt x="1452860" y="207615"/>
                  </a:lnTo>
                  <a:lnTo>
                    <a:pt x="1528093" y="207615"/>
                  </a:lnTo>
                  <a:close/>
                  <a:moveTo>
                    <a:pt x="2645197" y="52015"/>
                  </a:moveTo>
                  <a:cubicBezTo>
                    <a:pt x="2633588" y="52015"/>
                    <a:pt x="2623951" y="56592"/>
                    <a:pt x="2616287" y="65745"/>
                  </a:cubicBezTo>
                  <a:cubicBezTo>
                    <a:pt x="2608622" y="74898"/>
                    <a:pt x="2604790" y="89892"/>
                    <a:pt x="2604790" y="110728"/>
                  </a:cubicBezTo>
                  <a:cubicBezTo>
                    <a:pt x="2604790" y="131862"/>
                    <a:pt x="2608957" y="147377"/>
                    <a:pt x="2617291" y="157274"/>
                  </a:cubicBezTo>
                  <a:cubicBezTo>
                    <a:pt x="2625626" y="167171"/>
                    <a:pt x="2636044" y="172120"/>
                    <a:pt x="2648545" y="172120"/>
                  </a:cubicBezTo>
                  <a:cubicBezTo>
                    <a:pt x="2660600" y="172120"/>
                    <a:pt x="2670758" y="167357"/>
                    <a:pt x="2679018" y="157832"/>
                  </a:cubicBezTo>
                  <a:cubicBezTo>
                    <a:pt x="2687278" y="148307"/>
                    <a:pt x="2691408" y="134317"/>
                    <a:pt x="2691408" y="115863"/>
                  </a:cubicBezTo>
                  <a:cubicBezTo>
                    <a:pt x="2691408" y="95622"/>
                    <a:pt x="2686757" y="79921"/>
                    <a:pt x="2677455" y="68759"/>
                  </a:cubicBezTo>
                  <a:cubicBezTo>
                    <a:pt x="2668153" y="57597"/>
                    <a:pt x="2657401" y="52015"/>
                    <a:pt x="2645197" y="52015"/>
                  </a:cubicBezTo>
                  <a:close/>
                  <a:moveTo>
                    <a:pt x="102022" y="52015"/>
                  </a:moveTo>
                  <a:cubicBezTo>
                    <a:pt x="90413" y="52015"/>
                    <a:pt x="80776" y="56592"/>
                    <a:pt x="73112" y="65745"/>
                  </a:cubicBezTo>
                  <a:cubicBezTo>
                    <a:pt x="65447" y="74898"/>
                    <a:pt x="61615" y="89892"/>
                    <a:pt x="61615" y="110728"/>
                  </a:cubicBezTo>
                  <a:cubicBezTo>
                    <a:pt x="61615" y="131862"/>
                    <a:pt x="65782" y="147377"/>
                    <a:pt x="74116" y="157274"/>
                  </a:cubicBezTo>
                  <a:cubicBezTo>
                    <a:pt x="82451" y="167171"/>
                    <a:pt x="92869" y="172120"/>
                    <a:pt x="105370" y="172120"/>
                  </a:cubicBezTo>
                  <a:cubicBezTo>
                    <a:pt x="117425" y="172120"/>
                    <a:pt x="127583" y="167357"/>
                    <a:pt x="135843" y="157832"/>
                  </a:cubicBezTo>
                  <a:cubicBezTo>
                    <a:pt x="144103" y="148307"/>
                    <a:pt x="148233" y="134317"/>
                    <a:pt x="148233" y="115863"/>
                  </a:cubicBezTo>
                  <a:cubicBezTo>
                    <a:pt x="148233" y="95622"/>
                    <a:pt x="143582" y="79921"/>
                    <a:pt x="134280" y="68759"/>
                  </a:cubicBezTo>
                  <a:cubicBezTo>
                    <a:pt x="124978" y="57597"/>
                    <a:pt x="114226" y="52015"/>
                    <a:pt x="102022" y="52015"/>
                  </a:cubicBezTo>
                  <a:close/>
                  <a:moveTo>
                    <a:pt x="2911525" y="49783"/>
                  </a:moveTo>
                  <a:cubicBezTo>
                    <a:pt x="2899469" y="49783"/>
                    <a:pt x="2889870" y="53355"/>
                    <a:pt x="2882726" y="60499"/>
                  </a:cubicBezTo>
                  <a:cubicBezTo>
                    <a:pt x="2875583" y="67642"/>
                    <a:pt x="2872011" y="77093"/>
                    <a:pt x="2872011" y="88850"/>
                  </a:cubicBezTo>
                  <a:cubicBezTo>
                    <a:pt x="2872011" y="101352"/>
                    <a:pt x="2875545" y="111100"/>
                    <a:pt x="2882615" y="118095"/>
                  </a:cubicBezTo>
                  <a:cubicBezTo>
                    <a:pt x="2889684" y="125090"/>
                    <a:pt x="2899097" y="128588"/>
                    <a:pt x="2910855" y="128588"/>
                  </a:cubicBezTo>
                  <a:cubicBezTo>
                    <a:pt x="2922761" y="128588"/>
                    <a:pt x="2932286" y="125053"/>
                    <a:pt x="2939430" y="117984"/>
                  </a:cubicBezTo>
                  <a:cubicBezTo>
                    <a:pt x="2946574" y="110914"/>
                    <a:pt x="2950145" y="101129"/>
                    <a:pt x="2950145" y="88627"/>
                  </a:cubicBezTo>
                  <a:cubicBezTo>
                    <a:pt x="2950145" y="76870"/>
                    <a:pt x="2946611" y="67456"/>
                    <a:pt x="2939541" y="60387"/>
                  </a:cubicBezTo>
                  <a:cubicBezTo>
                    <a:pt x="2932472" y="53318"/>
                    <a:pt x="2923133" y="49783"/>
                    <a:pt x="2911525" y="49783"/>
                  </a:cubicBezTo>
                  <a:close/>
                  <a:moveTo>
                    <a:pt x="368350" y="49783"/>
                  </a:moveTo>
                  <a:cubicBezTo>
                    <a:pt x="356294" y="49783"/>
                    <a:pt x="346695" y="53355"/>
                    <a:pt x="339551" y="60499"/>
                  </a:cubicBezTo>
                  <a:cubicBezTo>
                    <a:pt x="332408" y="67642"/>
                    <a:pt x="328836" y="77093"/>
                    <a:pt x="328836" y="88850"/>
                  </a:cubicBezTo>
                  <a:cubicBezTo>
                    <a:pt x="328836" y="101352"/>
                    <a:pt x="332370" y="111100"/>
                    <a:pt x="339440" y="118095"/>
                  </a:cubicBezTo>
                  <a:cubicBezTo>
                    <a:pt x="346509" y="125090"/>
                    <a:pt x="355922" y="128588"/>
                    <a:pt x="367680" y="128588"/>
                  </a:cubicBezTo>
                  <a:cubicBezTo>
                    <a:pt x="379586" y="128588"/>
                    <a:pt x="389111" y="125053"/>
                    <a:pt x="396255" y="117984"/>
                  </a:cubicBezTo>
                  <a:cubicBezTo>
                    <a:pt x="403399" y="110914"/>
                    <a:pt x="406971" y="101129"/>
                    <a:pt x="406971" y="88627"/>
                  </a:cubicBezTo>
                  <a:cubicBezTo>
                    <a:pt x="406971" y="76870"/>
                    <a:pt x="403436" y="67456"/>
                    <a:pt x="396366" y="60387"/>
                  </a:cubicBezTo>
                  <a:cubicBezTo>
                    <a:pt x="389297" y="53318"/>
                    <a:pt x="379958" y="49783"/>
                    <a:pt x="368350" y="49783"/>
                  </a:cubicBezTo>
                  <a:close/>
                  <a:moveTo>
                    <a:pt x="3731716" y="5804"/>
                  </a:moveTo>
                  <a:lnTo>
                    <a:pt x="3897585" y="5804"/>
                  </a:lnTo>
                  <a:lnTo>
                    <a:pt x="3897585" y="64517"/>
                  </a:lnTo>
                  <a:lnTo>
                    <a:pt x="3779267" y="64517"/>
                  </a:lnTo>
                  <a:lnTo>
                    <a:pt x="3769444" y="120104"/>
                  </a:lnTo>
                  <a:cubicBezTo>
                    <a:pt x="3783434" y="113109"/>
                    <a:pt x="3797722" y="109612"/>
                    <a:pt x="3812307" y="109612"/>
                  </a:cubicBezTo>
                  <a:cubicBezTo>
                    <a:pt x="3840138" y="109612"/>
                    <a:pt x="3863727" y="119732"/>
                    <a:pt x="3883075" y="139973"/>
                  </a:cubicBezTo>
                  <a:cubicBezTo>
                    <a:pt x="3902422" y="160214"/>
                    <a:pt x="3912096" y="186482"/>
                    <a:pt x="3912096" y="218777"/>
                  </a:cubicBezTo>
                  <a:cubicBezTo>
                    <a:pt x="3912096" y="245715"/>
                    <a:pt x="3904283" y="269751"/>
                    <a:pt x="3888655" y="290885"/>
                  </a:cubicBezTo>
                  <a:cubicBezTo>
                    <a:pt x="3867373" y="319757"/>
                    <a:pt x="3837831" y="334194"/>
                    <a:pt x="3800028" y="334194"/>
                  </a:cubicBezTo>
                  <a:cubicBezTo>
                    <a:pt x="3769816" y="334194"/>
                    <a:pt x="3745185" y="326082"/>
                    <a:pt x="3726135" y="309860"/>
                  </a:cubicBezTo>
                  <a:cubicBezTo>
                    <a:pt x="3707085" y="293638"/>
                    <a:pt x="3695700" y="271835"/>
                    <a:pt x="3691979" y="244450"/>
                  </a:cubicBezTo>
                  <a:lnTo>
                    <a:pt x="3754487" y="237976"/>
                  </a:lnTo>
                  <a:cubicBezTo>
                    <a:pt x="3756273" y="252115"/>
                    <a:pt x="3761556" y="263314"/>
                    <a:pt x="3770337" y="271574"/>
                  </a:cubicBezTo>
                  <a:cubicBezTo>
                    <a:pt x="3779118" y="279834"/>
                    <a:pt x="3789238" y="283964"/>
                    <a:pt x="3800698" y="283964"/>
                  </a:cubicBezTo>
                  <a:cubicBezTo>
                    <a:pt x="3813795" y="283964"/>
                    <a:pt x="3824883" y="278643"/>
                    <a:pt x="3833961" y="268002"/>
                  </a:cubicBezTo>
                  <a:cubicBezTo>
                    <a:pt x="3843040" y="257361"/>
                    <a:pt x="3847579" y="241325"/>
                    <a:pt x="3847579" y="219894"/>
                  </a:cubicBezTo>
                  <a:cubicBezTo>
                    <a:pt x="3847579" y="199802"/>
                    <a:pt x="3843077" y="184733"/>
                    <a:pt x="3834073" y="174687"/>
                  </a:cubicBezTo>
                  <a:cubicBezTo>
                    <a:pt x="3825069" y="164641"/>
                    <a:pt x="3813349" y="159618"/>
                    <a:pt x="3798912" y="159618"/>
                  </a:cubicBezTo>
                  <a:cubicBezTo>
                    <a:pt x="3780904" y="159618"/>
                    <a:pt x="3764756" y="167581"/>
                    <a:pt x="3750469" y="183505"/>
                  </a:cubicBezTo>
                  <a:lnTo>
                    <a:pt x="3699569" y="176138"/>
                  </a:lnTo>
                  <a:close/>
                  <a:moveTo>
                    <a:pt x="3062436" y="5804"/>
                  </a:moveTo>
                  <a:lnTo>
                    <a:pt x="3276972" y="5804"/>
                  </a:lnTo>
                  <a:lnTo>
                    <a:pt x="3276972" y="51346"/>
                  </a:lnTo>
                  <a:cubicBezTo>
                    <a:pt x="3259261" y="68759"/>
                    <a:pt x="3241253" y="93762"/>
                    <a:pt x="3222947" y="126355"/>
                  </a:cubicBezTo>
                  <a:cubicBezTo>
                    <a:pt x="3204642" y="158948"/>
                    <a:pt x="3190689" y="193588"/>
                    <a:pt x="3181089" y="230274"/>
                  </a:cubicBezTo>
                  <a:cubicBezTo>
                    <a:pt x="3171490" y="266960"/>
                    <a:pt x="3166765" y="299740"/>
                    <a:pt x="3166914" y="328613"/>
                  </a:cubicBezTo>
                  <a:lnTo>
                    <a:pt x="3106415" y="328613"/>
                  </a:lnTo>
                  <a:cubicBezTo>
                    <a:pt x="3107457" y="283369"/>
                    <a:pt x="3116796" y="237232"/>
                    <a:pt x="3134432" y="190202"/>
                  </a:cubicBezTo>
                  <a:cubicBezTo>
                    <a:pt x="3152068" y="143173"/>
                    <a:pt x="3175620" y="101129"/>
                    <a:pt x="3205088" y="64071"/>
                  </a:cubicBezTo>
                  <a:lnTo>
                    <a:pt x="3062436" y="64071"/>
                  </a:lnTo>
                  <a:close/>
                  <a:moveTo>
                    <a:pt x="1188541" y="5804"/>
                  </a:moveTo>
                  <a:lnTo>
                    <a:pt x="1354410" y="5804"/>
                  </a:lnTo>
                  <a:lnTo>
                    <a:pt x="1354410" y="64517"/>
                  </a:lnTo>
                  <a:lnTo>
                    <a:pt x="1236092" y="64517"/>
                  </a:lnTo>
                  <a:lnTo>
                    <a:pt x="1226269" y="120104"/>
                  </a:lnTo>
                  <a:cubicBezTo>
                    <a:pt x="1240259" y="113109"/>
                    <a:pt x="1254547" y="109612"/>
                    <a:pt x="1269132" y="109612"/>
                  </a:cubicBezTo>
                  <a:cubicBezTo>
                    <a:pt x="1296963" y="109612"/>
                    <a:pt x="1320552" y="119732"/>
                    <a:pt x="1339900" y="139973"/>
                  </a:cubicBezTo>
                  <a:cubicBezTo>
                    <a:pt x="1359247" y="160214"/>
                    <a:pt x="1368921" y="186482"/>
                    <a:pt x="1368921" y="218777"/>
                  </a:cubicBezTo>
                  <a:cubicBezTo>
                    <a:pt x="1368921" y="245715"/>
                    <a:pt x="1361108" y="269751"/>
                    <a:pt x="1345481" y="290885"/>
                  </a:cubicBezTo>
                  <a:cubicBezTo>
                    <a:pt x="1324198" y="319757"/>
                    <a:pt x="1294656" y="334194"/>
                    <a:pt x="1256854" y="334194"/>
                  </a:cubicBezTo>
                  <a:cubicBezTo>
                    <a:pt x="1226641" y="334194"/>
                    <a:pt x="1202010" y="326082"/>
                    <a:pt x="1182960" y="309860"/>
                  </a:cubicBezTo>
                  <a:cubicBezTo>
                    <a:pt x="1163910" y="293638"/>
                    <a:pt x="1152525" y="271835"/>
                    <a:pt x="1148804" y="244450"/>
                  </a:cubicBezTo>
                  <a:lnTo>
                    <a:pt x="1211312" y="237976"/>
                  </a:lnTo>
                  <a:cubicBezTo>
                    <a:pt x="1213098" y="252115"/>
                    <a:pt x="1218381" y="263314"/>
                    <a:pt x="1227162" y="271574"/>
                  </a:cubicBezTo>
                  <a:cubicBezTo>
                    <a:pt x="1235943" y="279834"/>
                    <a:pt x="1246063" y="283964"/>
                    <a:pt x="1257523" y="283964"/>
                  </a:cubicBezTo>
                  <a:cubicBezTo>
                    <a:pt x="1270620" y="283964"/>
                    <a:pt x="1281708" y="278643"/>
                    <a:pt x="1290786" y="268002"/>
                  </a:cubicBezTo>
                  <a:cubicBezTo>
                    <a:pt x="1299865" y="257361"/>
                    <a:pt x="1304404" y="241325"/>
                    <a:pt x="1304404" y="219894"/>
                  </a:cubicBezTo>
                  <a:cubicBezTo>
                    <a:pt x="1304404" y="199802"/>
                    <a:pt x="1299902" y="184733"/>
                    <a:pt x="1290898" y="174687"/>
                  </a:cubicBezTo>
                  <a:cubicBezTo>
                    <a:pt x="1281894" y="164641"/>
                    <a:pt x="1270174" y="159618"/>
                    <a:pt x="1255737" y="159618"/>
                  </a:cubicBezTo>
                  <a:cubicBezTo>
                    <a:pt x="1237729" y="159618"/>
                    <a:pt x="1221581" y="167581"/>
                    <a:pt x="1207294" y="183505"/>
                  </a:cubicBezTo>
                  <a:lnTo>
                    <a:pt x="1156395" y="176138"/>
                  </a:lnTo>
                  <a:close/>
                  <a:moveTo>
                    <a:pt x="519261" y="5804"/>
                  </a:moveTo>
                  <a:lnTo>
                    <a:pt x="733797" y="5804"/>
                  </a:lnTo>
                  <a:lnTo>
                    <a:pt x="733797" y="51346"/>
                  </a:lnTo>
                  <a:cubicBezTo>
                    <a:pt x="716086" y="68759"/>
                    <a:pt x="698078" y="93762"/>
                    <a:pt x="679772" y="126355"/>
                  </a:cubicBezTo>
                  <a:cubicBezTo>
                    <a:pt x="661467" y="158948"/>
                    <a:pt x="647514" y="193588"/>
                    <a:pt x="637914" y="230274"/>
                  </a:cubicBezTo>
                  <a:cubicBezTo>
                    <a:pt x="628315" y="266960"/>
                    <a:pt x="623590" y="299740"/>
                    <a:pt x="623739" y="328613"/>
                  </a:cubicBezTo>
                  <a:lnTo>
                    <a:pt x="563240" y="328613"/>
                  </a:lnTo>
                  <a:cubicBezTo>
                    <a:pt x="564282" y="283369"/>
                    <a:pt x="573621" y="237232"/>
                    <a:pt x="591257" y="190202"/>
                  </a:cubicBezTo>
                  <a:cubicBezTo>
                    <a:pt x="608893" y="143173"/>
                    <a:pt x="632445" y="101129"/>
                    <a:pt x="661913" y="64071"/>
                  </a:cubicBezTo>
                  <a:lnTo>
                    <a:pt x="519261" y="64071"/>
                  </a:lnTo>
                  <a:close/>
                  <a:moveTo>
                    <a:pt x="4308797" y="0"/>
                  </a:moveTo>
                  <a:cubicBezTo>
                    <a:pt x="4339605" y="0"/>
                    <a:pt x="4364310" y="9823"/>
                    <a:pt x="4382913" y="29468"/>
                  </a:cubicBezTo>
                  <a:cubicBezTo>
                    <a:pt x="4398243" y="45541"/>
                    <a:pt x="4405907" y="63698"/>
                    <a:pt x="4405907" y="83939"/>
                  </a:cubicBezTo>
                  <a:cubicBezTo>
                    <a:pt x="4405907" y="112663"/>
                    <a:pt x="4390206" y="135582"/>
                    <a:pt x="4358803" y="152698"/>
                  </a:cubicBezTo>
                  <a:cubicBezTo>
                    <a:pt x="4377556" y="156716"/>
                    <a:pt x="4392551" y="165720"/>
                    <a:pt x="4403787" y="179710"/>
                  </a:cubicBezTo>
                  <a:cubicBezTo>
                    <a:pt x="4415023" y="193700"/>
                    <a:pt x="4420641" y="210592"/>
                    <a:pt x="4420641" y="230386"/>
                  </a:cubicBezTo>
                  <a:cubicBezTo>
                    <a:pt x="4420641" y="259110"/>
                    <a:pt x="4410149" y="283592"/>
                    <a:pt x="4389165" y="303833"/>
                  </a:cubicBezTo>
                  <a:cubicBezTo>
                    <a:pt x="4368179" y="324073"/>
                    <a:pt x="4342061" y="334194"/>
                    <a:pt x="4310807" y="334194"/>
                  </a:cubicBezTo>
                  <a:cubicBezTo>
                    <a:pt x="4281189" y="334194"/>
                    <a:pt x="4256633" y="325673"/>
                    <a:pt x="4237137" y="308632"/>
                  </a:cubicBezTo>
                  <a:cubicBezTo>
                    <a:pt x="4217640" y="291592"/>
                    <a:pt x="4206329" y="269305"/>
                    <a:pt x="4203203" y="241771"/>
                  </a:cubicBezTo>
                  <a:lnTo>
                    <a:pt x="4263925" y="234404"/>
                  </a:lnTo>
                  <a:cubicBezTo>
                    <a:pt x="4265861" y="249882"/>
                    <a:pt x="4271069" y="261714"/>
                    <a:pt x="4279553" y="269900"/>
                  </a:cubicBezTo>
                  <a:cubicBezTo>
                    <a:pt x="4288035" y="278085"/>
                    <a:pt x="4298305" y="282178"/>
                    <a:pt x="4310360" y="282178"/>
                  </a:cubicBezTo>
                  <a:cubicBezTo>
                    <a:pt x="4323308" y="282178"/>
                    <a:pt x="4334209" y="277267"/>
                    <a:pt x="4343065" y="267444"/>
                  </a:cubicBezTo>
                  <a:cubicBezTo>
                    <a:pt x="4351920" y="257622"/>
                    <a:pt x="4356348" y="244376"/>
                    <a:pt x="4356348" y="227707"/>
                  </a:cubicBezTo>
                  <a:cubicBezTo>
                    <a:pt x="4356348" y="211931"/>
                    <a:pt x="4352106" y="199430"/>
                    <a:pt x="4343623" y="190202"/>
                  </a:cubicBezTo>
                  <a:cubicBezTo>
                    <a:pt x="4335140" y="180975"/>
                    <a:pt x="4324797" y="176361"/>
                    <a:pt x="4312593" y="176361"/>
                  </a:cubicBezTo>
                  <a:cubicBezTo>
                    <a:pt x="4304555" y="176361"/>
                    <a:pt x="4294956" y="177924"/>
                    <a:pt x="4283794" y="181049"/>
                  </a:cubicBezTo>
                  <a:lnTo>
                    <a:pt x="4290715" y="129927"/>
                  </a:lnTo>
                  <a:cubicBezTo>
                    <a:pt x="4307681" y="130373"/>
                    <a:pt x="4320629" y="126690"/>
                    <a:pt x="4329559" y="118877"/>
                  </a:cubicBezTo>
                  <a:cubicBezTo>
                    <a:pt x="4338489" y="111063"/>
                    <a:pt x="4342953" y="100682"/>
                    <a:pt x="4342953" y="87734"/>
                  </a:cubicBezTo>
                  <a:cubicBezTo>
                    <a:pt x="4342953" y="76721"/>
                    <a:pt x="4339679" y="67940"/>
                    <a:pt x="4333131" y="61392"/>
                  </a:cubicBezTo>
                  <a:cubicBezTo>
                    <a:pt x="4326582" y="54843"/>
                    <a:pt x="4317876" y="51569"/>
                    <a:pt x="4307011" y="51569"/>
                  </a:cubicBezTo>
                  <a:cubicBezTo>
                    <a:pt x="4296295" y="51569"/>
                    <a:pt x="4287143" y="55290"/>
                    <a:pt x="4279553" y="62731"/>
                  </a:cubicBezTo>
                  <a:cubicBezTo>
                    <a:pt x="4271963" y="70172"/>
                    <a:pt x="4267349" y="81037"/>
                    <a:pt x="4265711" y="95324"/>
                  </a:cubicBezTo>
                  <a:lnTo>
                    <a:pt x="4207892" y="85502"/>
                  </a:lnTo>
                  <a:cubicBezTo>
                    <a:pt x="4211910" y="65708"/>
                    <a:pt x="4217975" y="49895"/>
                    <a:pt x="4226086" y="38063"/>
                  </a:cubicBezTo>
                  <a:cubicBezTo>
                    <a:pt x="4234197" y="26231"/>
                    <a:pt x="4245508" y="16929"/>
                    <a:pt x="4260019" y="10158"/>
                  </a:cubicBezTo>
                  <a:cubicBezTo>
                    <a:pt x="4274529" y="3386"/>
                    <a:pt x="4290789" y="0"/>
                    <a:pt x="4308797" y="0"/>
                  </a:cubicBezTo>
                  <a:close/>
                  <a:moveTo>
                    <a:pt x="4079304" y="0"/>
                  </a:moveTo>
                  <a:lnTo>
                    <a:pt x="4131989" y="0"/>
                  </a:lnTo>
                  <a:lnTo>
                    <a:pt x="4131989" y="207615"/>
                  </a:lnTo>
                  <a:lnTo>
                    <a:pt x="4172619" y="207615"/>
                  </a:lnTo>
                  <a:lnTo>
                    <a:pt x="4172619" y="262756"/>
                  </a:lnTo>
                  <a:lnTo>
                    <a:pt x="4131989" y="262756"/>
                  </a:lnTo>
                  <a:lnTo>
                    <a:pt x="4131989" y="328613"/>
                  </a:lnTo>
                  <a:lnTo>
                    <a:pt x="4071267" y="328613"/>
                  </a:lnTo>
                  <a:lnTo>
                    <a:pt x="4071267" y="262756"/>
                  </a:lnTo>
                  <a:lnTo>
                    <a:pt x="3937322" y="262756"/>
                  </a:lnTo>
                  <a:lnTo>
                    <a:pt x="3937322" y="207839"/>
                  </a:lnTo>
                  <a:close/>
                  <a:moveTo>
                    <a:pt x="3553569" y="0"/>
                  </a:moveTo>
                  <a:cubicBezTo>
                    <a:pt x="3578423" y="0"/>
                    <a:pt x="3598999" y="6958"/>
                    <a:pt x="3615296" y="20873"/>
                  </a:cubicBezTo>
                  <a:cubicBezTo>
                    <a:pt x="3631592" y="34789"/>
                    <a:pt x="3641973" y="54992"/>
                    <a:pt x="3646438" y="81483"/>
                  </a:cubicBezTo>
                  <a:lnTo>
                    <a:pt x="3585716" y="88181"/>
                  </a:lnTo>
                  <a:cubicBezTo>
                    <a:pt x="3584228" y="75679"/>
                    <a:pt x="3580358" y="66452"/>
                    <a:pt x="3574107" y="60499"/>
                  </a:cubicBezTo>
                  <a:cubicBezTo>
                    <a:pt x="3567857" y="54546"/>
                    <a:pt x="3559745" y="51569"/>
                    <a:pt x="3549774" y="51569"/>
                  </a:cubicBezTo>
                  <a:cubicBezTo>
                    <a:pt x="3536528" y="51569"/>
                    <a:pt x="3525329" y="57522"/>
                    <a:pt x="3516176" y="69428"/>
                  </a:cubicBezTo>
                  <a:cubicBezTo>
                    <a:pt x="3507023" y="81335"/>
                    <a:pt x="3501256" y="106114"/>
                    <a:pt x="3498875" y="143768"/>
                  </a:cubicBezTo>
                  <a:cubicBezTo>
                    <a:pt x="3514502" y="125313"/>
                    <a:pt x="3533924" y="116086"/>
                    <a:pt x="3557141" y="116086"/>
                  </a:cubicBezTo>
                  <a:cubicBezTo>
                    <a:pt x="3583335" y="116086"/>
                    <a:pt x="3605771" y="126057"/>
                    <a:pt x="3624448" y="146000"/>
                  </a:cubicBezTo>
                  <a:cubicBezTo>
                    <a:pt x="3643126" y="165943"/>
                    <a:pt x="3652465" y="191691"/>
                    <a:pt x="3652465" y="223242"/>
                  </a:cubicBezTo>
                  <a:cubicBezTo>
                    <a:pt x="3652465" y="256729"/>
                    <a:pt x="3642643" y="283592"/>
                    <a:pt x="3622997" y="303833"/>
                  </a:cubicBezTo>
                  <a:cubicBezTo>
                    <a:pt x="3603352" y="324073"/>
                    <a:pt x="3578126" y="334194"/>
                    <a:pt x="3547318" y="334194"/>
                  </a:cubicBezTo>
                  <a:cubicBezTo>
                    <a:pt x="3514278" y="334194"/>
                    <a:pt x="3487117" y="321357"/>
                    <a:pt x="3465835" y="295684"/>
                  </a:cubicBezTo>
                  <a:cubicBezTo>
                    <a:pt x="3444552" y="270011"/>
                    <a:pt x="3433911" y="227930"/>
                    <a:pt x="3433911" y="169441"/>
                  </a:cubicBezTo>
                  <a:cubicBezTo>
                    <a:pt x="3433911" y="109463"/>
                    <a:pt x="3444999" y="66229"/>
                    <a:pt x="3467174" y="39737"/>
                  </a:cubicBezTo>
                  <a:cubicBezTo>
                    <a:pt x="3489350" y="13246"/>
                    <a:pt x="3518148" y="0"/>
                    <a:pt x="3553569" y="0"/>
                  </a:cubicBezTo>
                  <a:close/>
                  <a:moveTo>
                    <a:pt x="2910855" y="0"/>
                  </a:moveTo>
                  <a:cubicBezTo>
                    <a:pt x="2941960" y="0"/>
                    <a:pt x="2966107" y="7962"/>
                    <a:pt x="2983297" y="23887"/>
                  </a:cubicBezTo>
                  <a:cubicBezTo>
                    <a:pt x="3000487" y="39812"/>
                    <a:pt x="3009081" y="59978"/>
                    <a:pt x="3009081" y="84386"/>
                  </a:cubicBezTo>
                  <a:cubicBezTo>
                    <a:pt x="3009081" y="99566"/>
                    <a:pt x="3005137" y="113072"/>
                    <a:pt x="2997250" y="124904"/>
                  </a:cubicBezTo>
                  <a:cubicBezTo>
                    <a:pt x="2989362" y="136736"/>
                    <a:pt x="2978274" y="145777"/>
                    <a:pt x="2963986" y="152028"/>
                  </a:cubicBezTo>
                  <a:cubicBezTo>
                    <a:pt x="2982143" y="159321"/>
                    <a:pt x="2995947" y="169962"/>
                    <a:pt x="3005398" y="183952"/>
                  </a:cubicBezTo>
                  <a:cubicBezTo>
                    <a:pt x="3014848" y="197941"/>
                    <a:pt x="3019574" y="214089"/>
                    <a:pt x="3019574" y="232395"/>
                  </a:cubicBezTo>
                  <a:cubicBezTo>
                    <a:pt x="3019574" y="262607"/>
                    <a:pt x="3009937" y="287164"/>
                    <a:pt x="2990664" y="306065"/>
                  </a:cubicBezTo>
                  <a:cubicBezTo>
                    <a:pt x="2971391" y="324966"/>
                    <a:pt x="2945755" y="334417"/>
                    <a:pt x="2913757" y="334417"/>
                  </a:cubicBezTo>
                  <a:cubicBezTo>
                    <a:pt x="2883991" y="334417"/>
                    <a:pt x="2859211" y="326603"/>
                    <a:pt x="2839417" y="310976"/>
                  </a:cubicBezTo>
                  <a:cubicBezTo>
                    <a:pt x="2816051" y="292522"/>
                    <a:pt x="2804368" y="267221"/>
                    <a:pt x="2804368" y="235074"/>
                  </a:cubicBezTo>
                  <a:cubicBezTo>
                    <a:pt x="2804368" y="217364"/>
                    <a:pt x="2808759" y="201104"/>
                    <a:pt x="2817540" y="186296"/>
                  </a:cubicBezTo>
                  <a:cubicBezTo>
                    <a:pt x="2826320" y="171487"/>
                    <a:pt x="2840161" y="160065"/>
                    <a:pt x="2859063" y="152028"/>
                  </a:cubicBezTo>
                  <a:cubicBezTo>
                    <a:pt x="2842840" y="145182"/>
                    <a:pt x="2831046" y="135768"/>
                    <a:pt x="2823679" y="123788"/>
                  </a:cubicBezTo>
                  <a:cubicBezTo>
                    <a:pt x="2816312" y="111807"/>
                    <a:pt x="2812628" y="98673"/>
                    <a:pt x="2812628" y="84386"/>
                  </a:cubicBezTo>
                  <a:cubicBezTo>
                    <a:pt x="2812628" y="59978"/>
                    <a:pt x="2821149" y="39812"/>
                    <a:pt x="2838189" y="23887"/>
                  </a:cubicBezTo>
                  <a:cubicBezTo>
                    <a:pt x="2855230" y="7962"/>
                    <a:pt x="2879452" y="0"/>
                    <a:pt x="2910855" y="0"/>
                  </a:cubicBezTo>
                  <a:close/>
                  <a:moveTo>
                    <a:pt x="2648099" y="0"/>
                  </a:moveTo>
                  <a:cubicBezTo>
                    <a:pt x="2681287" y="0"/>
                    <a:pt x="2708523" y="12836"/>
                    <a:pt x="2729805" y="38509"/>
                  </a:cubicBezTo>
                  <a:cubicBezTo>
                    <a:pt x="2751088" y="64182"/>
                    <a:pt x="2761729" y="106412"/>
                    <a:pt x="2761729" y="165199"/>
                  </a:cubicBezTo>
                  <a:cubicBezTo>
                    <a:pt x="2761729" y="225028"/>
                    <a:pt x="2750641" y="268188"/>
                    <a:pt x="2728466" y="294680"/>
                  </a:cubicBezTo>
                  <a:cubicBezTo>
                    <a:pt x="2706291" y="321171"/>
                    <a:pt x="2677418" y="334417"/>
                    <a:pt x="2641848" y="334417"/>
                  </a:cubicBezTo>
                  <a:cubicBezTo>
                    <a:pt x="2616250" y="334417"/>
                    <a:pt x="2595562" y="327608"/>
                    <a:pt x="2579787" y="313990"/>
                  </a:cubicBezTo>
                  <a:cubicBezTo>
                    <a:pt x="2564011" y="300372"/>
                    <a:pt x="2553891" y="280020"/>
                    <a:pt x="2549426" y="252933"/>
                  </a:cubicBezTo>
                  <a:lnTo>
                    <a:pt x="2610148" y="246236"/>
                  </a:lnTo>
                  <a:cubicBezTo>
                    <a:pt x="2611636" y="258589"/>
                    <a:pt x="2615505" y="267742"/>
                    <a:pt x="2621756" y="273695"/>
                  </a:cubicBezTo>
                  <a:cubicBezTo>
                    <a:pt x="2628007" y="279648"/>
                    <a:pt x="2636267" y="282625"/>
                    <a:pt x="2646536" y="282625"/>
                  </a:cubicBezTo>
                  <a:cubicBezTo>
                    <a:pt x="2659484" y="282625"/>
                    <a:pt x="2670497" y="276672"/>
                    <a:pt x="2679576" y="264765"/>
                  </a:cubicBezTo>
                  <a:cubicBezTo>
                    <a:pt x="2688654" y="252859"/>
                    <a:pt x="2694459" y="228154"/>
                    <a:pt x="2696989" y="190649"/>
                  </a:cubicBezTo>
                  <a:cubicBezTo>
                    <a:pt x="2681213" y="208955"/>
                    <a:pt x="2661493" y="218108"/>
                    <a:pt x="2637830" y="218108"/>
                  </a:cubicBezTo>
                  <a:cubicBezTo>
                    <a:pt x="2612082" y="218108"/>
                    <a:pt x="2589870" y="208173"/>
                    <a:pt x="2571192" y="188305"/>
                  </a:cubicBezTo>
                  <a:cubicBezTo>
                    <a:pt x="2552514" y="168436"/>
                    <a:pt x="2543175" y="142577"/>
                    <a:pt x="2543175" y="110728"/>
                  </a:cubicBezTo>
                  <a:cubicBezTo>
                    <a:pt x="2543175" y="77539"/>
                    <a:pt x="2553035" y="50788"/>
                    <a:pt x="2572755" y="30473"/>
                  </a:cubicBezTo>
                  <a:cubicBezTo>
                    <a:pt x="2592474" y="10158"/>
                    <a:pt x="2617589" y="0"/>
                    <a:pt x="2648099" y="0"/>
                  </a:cubicBezTo>
                  <a:close/>
                  <a:moveTo>
                    <a:pt x="2400523" y="0"/>
                  </a:moveTo>
                  <a:lnTo>
                    <a:pt x="2451422" y="0"/>
                  </a:lnTo>
                  <a:lnTo>
                    <a:pt x="2451422" y="328613"/>
                  </a:lnTo>
                  <a:lnTo>
                    <a:pt x="2388691" y="328613"/>
                  </a:lnTo>
                  <a:lnTo>
                    <a:pt x="2388691" y="92199"/>
                  </a:lnTo>
                  <a:cubicBezTo>
                    <a:pt x="2365772" y="113630"/>
                    <a:pt x="2338759" y="129481"/>
                    <a:pt x="2307654" y="139750"/>
                  </a:cubicBezTo>
                  <a:lnTo>
                    <a:pt x="2307654" y="82823"/>
                  </a:lnTo>
                  <a:cubicBezTo>
                    <a:pt x="2324026" y="77465"/>
                    <a:pt x="2341810" y="67308"/>
                    <a:pt x="2361009" y="52350"/>
                  </a:cubicBezTo>
                  <a:cubicBezTo>
                    <a:pt x="2380208" y="37393"/>
                    <a:pt x="2393379" y="19943"/>
                    <a:pt x="2400523" y="0"/>
                  </a:cubicBezTo>
                  <a:close/>
                  <a:moveTo>
                    <a:pt x="2027485" y="0"/>
                  </a:moveTo>
                  <a:cubicBezTo>
                    <a:pt x="2059781" y="0"/>
                    <a:pt x="2085156" y="8706"/>
                    <a:pt x="2103611" y="26119"/>
                  </a:cubicBezTo>
                  <a:cubicBezTo>
                    <a:pt x="2122066" y="43532"/>
                    <a:pt x="2131293" y="65187"/>
                    <a:pt x="2131293" y="91083"/>
                  </a:cubicBezTo>
                  <a:cubicBezTo>
                    <a:pt x="2131293" y="105817"/>
                    <a:pt x="2128651" y="119844"/>
                    <a:pt x="2123368" y="133164"/>
                  </a:cubicBezTo>
                  <a:cubicBezTo>
                    <a:pt x="2118085" y="146484"/>
                    <a:pt x="2109713" y="160437"/>
                    <a:pt x="2098253" y="175022"/>
                  </a:cubicBezTo>
                  <a:cubicBezTo>
                    <a:pt x="2090663" y="184696"/>
                    <a:pt x="2076971" y="198611"/>
                    <a:pt x="2057177" y="216768"/>
                  </a:cubicBezTo>
                  <a:cubicBezTo>
                    <a:pt x="2037383" y="234925"/>
                    <a:pt x="2024844" y="246980"/>
                    <a:pt x="2019560" y="252933"/>
                  </a:cubicBezTo>
                  <a:cubicBezTo>
                    <a:pt x="2014277" y="258887"/>
                    <a:pt x="2009998" y="264691"/>
                    <a:pt x="2006724" y="270346"/>
                  </a:cubicBezTo>
                  <a:lnTo>
                    <a:pt x="2131293" y="270346"/>
                  </a:lnTo>
                  <a:lnTo>
                    <a:pt x="2131293" y="328613"/>
                  </a:lnTo>
                  <a:lnTo>
                    <a:pt x="1911400" y="328613"/>
                  </a:lnTo>
                  <a:cubicBezTo>
                    <a:pt x="1913781" y="306586"/>
                    <a:pt x="1920925" y="285713"/>
                    <a:pt x="1932831" y="265993"/>
                  </a:cubicBezTo>
                  <a:cubicBezTo>
                    <a:pt x="1944737" y="246273"/>
                    <a:pt x="1968252" y="220117"/>
                    <a:pt x="2003375" y="187523"/>
                  </a:cubicBezTo>
                  <a:cubicBezTo>
                    <a:pt x="2031653" y="161181"/>
                    <a:pt x="2048991" y="143322"/>
                    <a:pt x="2055391" y="133945"/>
                  </a:cubicBezTo>
                  <a:cubicBezTo>
                    <a:pt x="2064023" y="120997"/>
                    <a:pt x="2068339" y="108198"/>
                    <a:pt x="2068339" y="95548"/>
                  </a:cubicBezTo>
                  <a:cubicBezTo>
                    <a:pt x="2068339" y="81558"/>
                    <a:pt x="2064581" y="70805"/>
                    <a:pt x="2057065" y="63289"/>
                  </a:cubicBezTo>
                  <a:cubicBezTo>
                    <a:pt x="2049549" y="55773"/>
                    <a:pt x="2039168" y="52015"/>
                    <a:pt x="2025923" y="52015"/>
                  </a:cubicBezTo>
                  <a:cubicBezTo>
                    <a:pt x="2012826" y="52015"/>
                    <a:pt x="2002408" y="55959"/>
                    <a:pt x="1994669" y="63847"/>
                  </a:cubicBezTo>
                  <a:cubicBezTo>
                    <a:pt x="1986930" y="71735"/>
                    <a:pt x="1982465" y="84832"/>
                    <a:pt x="1981274" y="103138"/>
                  </a:cubicBezTo>
                  <a:lnTo>
                    <a:pt x="1918767" y="96887"/>
                  </a:lnTo>
                  <a:cubicBezTo>
                    <a:pt x="1922487" y="62359"/>
                    <a:pt x="1934170" y="37579"/>
                    <a:pt x="1953816" y="22547"/>
                  </a:cubicBezTo>
                  <a:cubicBezTo>
                    <a:pt x="1973461" y="7516"/>
                    <a:pt x="1998018" y="0"/>
                    <a:pt x="2027485" y="0"/>
                  </a:cubicBezTo>
                  <a:close/>
                  <a:moveTo>
                    <a:pt x="1765622" y="0"/>
                  </a:moveTo>
                  <a:cubicBezTo>
                    <a:pt x="1796430" y="0"/>
                    <a:pt x="1821135" y="9823"/>
                    <a:pt x="1839739" y="29468"/>
                  </a:cubicBezTo>
                  <a:cubicBezTo>
                    <a:pt x="1855068" y="45541"/>
                    <a:pt x="1862733" y="63698"/>
                    <a:pt x="1862733" y="83939"/>
                  </a:cubicBezTo>
                  <a:cubicBezTo>
                    <a:pt x="1862733" y="112663"/>
                    <a:pt x="1847031" y="135582"/>
                    <a:pt x="1815629" y="152698"/>
                  </a:cubicBezTo>
                  <a:cubicBezTo>
                    <a:pt x="1834381" y="156716"/>
                    <a:pt x="1849375" y="165720"/>
                    <a:pt x="1860612" y="179710"/>
                  </a:cubicBezTo>
                  <a:cubicBezTo>
                    <a:pt x="1871849" y="193700"/>
                    <a:pt x="1877467" y="210592"/>
                    <a:pt x="1877467" y="230386"/>
                  </a:cubicBezTo>
                  <a:cubicBezTo>
                    <a:pt x="1877467" y="259110"/>
                    <a:pt x="1866974" y="283592"/>
                    <a:pt x="1845990" y="303833"/>
                  </a:cubicBezTo>
                  <a:cubicBezTo>
                    <a:pt x="1825005" y="324073"/>
                    <a:pt x="1798886" y="334194"/>
                    <a:pt x="1767632" y="334194"/>
                  </a:cubicBezTo>
                  <a:cubicBezTo>
                    <a:pt x="1738015" y="334194"/>
                    <a:pt x="1713458" y="325673"/>
                    <a:pt x="1693962" y="308632"/>
                  </a:cubicBezTo>
                  <a:cubicBezTo>
                    <a:pt x="1674465" y="291592"/>
                    <a:pt x="1663154" y="269305"/>
                    <a:pt x="1660029" y="241771"/>
                  </a:cubicBezTo>
                  <a:lnTo>
                    <a:pt x="1720751" y="234404"/>
                  </a:lnTo>
                  <a:cubicBezTo>
                    <a:pt x="1722686" y="249882"/>
                    <a:pt x="1727895" y="261714"/>
                    <a:pt x="1736378" y="269900"/>
                  </a:cubicBezTo>
                  <a:cubicBezTo>
                    <a:pt x="1744861" y="278085"/>
                    <a:pt x="1755130" y="282178"/>
                    <a:pt x="1767185" y="282178"/>
                  </a:cubicBezTo>
                  <a:cubicBezTo>
                    <a:pt x="1780133" y="282178"/>
                    <a:pt x="1791035" y="277267"/>
                    <a:pt x="1799890" y="267444"/>
                  </a:cubicBezTo>
                  <a:cubicBezTo>
                    <a:pt x="1808745" y="257622"/>
                    <a:pt x="1813173" y="244376"/>
                    <a:pt x="1813173" y="227707"/>
                  </a:cubicBezTo>
                  <a:cubicBezTo>
                    <a:pt x="1813173" y="211931"/>
                    <a:pt x="1808931" y="199430"/>
                    <a:pt x="1800448" y="190202"/>
                  </a:cubicBezTo>
                  <a:cubicBezTo>
                    <a:pt x="1791965" y="180975"/>
                    <a:pt x="1781621" y="176361"/>
                    <a:pt x="1769418" y="176361"/>
                  </a:cubicBezTo>
                  <a:cubicBezTo>
                    <a:pt x="1761381" y="176361"/>
                    <a:pt x="1751781" y="177924"/>
                    <a:pt x="1740619" y="181049"/>
                  </a:cubicBezTo>
                  <a:lnTo>
                    <a:pt x="1747540" y="129927"/>
                  </a:lnTo>
                  <a:cubicBezTo>
                    <a:pt x="1764506" y="130373"/>
                    <a:pt x="1777454" y="126690"/>
                    <a:pt x="1786384" y="118877"/>
                  </a:cubicBezTo>
                  <a:cubicBezTo>
                    <a:pt x="1795314" y="111063"/>
                    <a:pt x="1799779" y="100682"/>
                    <a:pt x="1799779" y="87734"/>
                  </a:cubicBezTo>
                  <a:cubicBezTo>
                    <a:pt x="1799779" y="76721"/>
                    <a:pt x="1796504" y="67940"/>
                    <a:pt x="1789956" y="61392"/>
                  </a:cubicBezTo>
                  <a:cubicBezTo>
                    <a:pt x="1783407" y="54843"/>
                    <a:pt x="1774701" y="51569"/>
                    <a:pt x="1763837" y="51569"/>
                  </a:cubicBezTo>
                  <a:cubicBezTo>
                    <a:pt x="1753121" y="51569"/>
                    <a:pt x="1743968" y="55290"/>
                    <a:pt x="1736378" y="62731"/>
                  </a:cubicBezTo>
                  <a:cubicBezTo>
                    <a:pt x="1728787" y="70172"/>
                    <a:pt x="1724174" y="81037"/>
                    <a:pt x="1722537" y="95324"/>
                  </a:cubicBezTo>
                  <a:lnTo>
                    <a:pt x="1664717" y="85502"/>
                  </a:lnTo>
                  <a:cubicBezTo>
                    <a:pt x="1668735" y="65708"/>
                    <a:pt x="1674800" y="49895"/>
                    <a:pt x="1682911" y="38063"/>
                  </a:cubicBezTo>
                  <a:cubicBezTo>
                    <a:pt x="1691022" y="26231"/>
                    <a:pt x="1702333" y="16929"/>
                    <a:pt x="1716844" y="10158"/>
                  </a:cubicBezTo>
                  <a:cubicBezTo>
                    <a:pt x="1731355" y="3386"/>
                    <a:pt x="1747614" y="0"/>
                    <a:pt x="1765622" y="0"/>
                  </a:cubicBezTo>
                  <a:close/>
                  <a:moveTo>
                    <a:pt x="1536129" y="0"/>
                  </a:moveTo>
                  <a:lnTo>
                    <a:pt x="1588815" y="0"/>
                  </a:lnTo>
                  <a:lnTo>
                    <a:pt x="1588815" y="207615"/>
                  </a:lnTo>
                  <a:lnTo>
                    <a:pt x="1629445" y="207615"/>
                  </a:lnTo>
                  <a:lnTo>
                    <a:pt x="1629445" y="262756"/>
                  </a:lnTo>
                  <a:lnTo>
                    <a:pt x="1588815" y="262756"/>
                  </a:lnTo>
                  <a:lnTo>
                    <a:pt x="1588815" y="328613"/>
                  </a:lnTo>
                  <a:lnTo>
                    <a:pt x="1528093" y="328613"/>
                  </a:lnTo>
                  <a:lnTo>
                    <a:pt x="1528093" y="262756"/>
                  </a:lnTo>
                  <a:lnTo>
                    <a:pt x="1394147" y="262756"/>
                  </a:lnTo>
                  <a:lnTo>
                    <a:pt x="1394147" y="207839"/>
                  </a:lnTo>
                  <a:close/>
                  <a:moveTo>
                    <a:pt x="896094" y="0"/>
                  </a:moveTo>
                  <a:cubicBezTo>
                    <a:pt x="920948" y="0"/>
                    <a:pt x="941524" y="6958"/>
                    <a:pt x="957821" y="20873"/>
                  </a:cubicBezTo>
                  <a:cubicBezTo>
                    <a:pt x="974117" y="34789"/>
                    <a:pt x="984498" y="54992"/>
                    <a:pt x="988963" y="81483"/>
                  </a:cubicBezTo>
                  <a:lnTo>
                    <a:pt x="928241" y="88181"/>
                  </a:lnTo>
                  <a:cubicBezTo>
                    <a:pt x="926753" y="75679"/>
                    <a:pt x="922883" y="66452"/>
                    <a:pt x="916632" y="60499"/>
                  </a:cubicBezTo>
                  <a:cubicBezTo>
                    <a:pt x="910382" y="54546"/>
                    <a:pt x="902270" y="51569"/>
                    <a:pt x="892299" y="51569"/>
                  </a:cubicBezTo>
                  <a:cubicBezTo>
                    <a:pt x="879053" y="51569"/>
                    <a:pt x="867854" y="57522"/>
                    <a:pt x="858701" y="69428"/>
                  </a:cubicBezTo>
                  <a:cubicBezTo>
                    <a:pt x="849548" y="81335"/>
                    <a:pt x="843781" y="106114"/>
                    <a:pt x="841400" y="143768"/>
                  </a:cubicBezTo>
                  <a:cubicBezTo>
                    <a:pt x="857027" y="125313"/>
                    <a:pt x="876449" y="116086"/>
                    <a:pt x="899666" y="116086"/>
                  </a:cubicBezTo>
                  <a:cubicBezTo>
                    <a:pt x="925860" y="116086"/>
                    <a:pt x="948296" y="126057"/>
                    <a:pt x="966973" y="146000"/>
                  </a:cubicBezTo>
                  <a:cubicBezTo>
                    <a:pt x="985651" y="165943"/>
                    <a:pt x="994990" y="191691"/>
                    <a:pt x="994990" y="223242"/>
                  </a:cubicBezTo>
                  <a:cubicBezTo>
                    <a:pt x="994990" y="256729"/>
                    <a:pt x="985168" y="283592"/>
                    <a:pt x="965522" y="303833"/>
                  </a:cubicBezTo>
                  <a:cubicBezTo>
                    <a:pt x="945877" y="324073"/>
                    <a:pt x="920651" y="334194"/>
                    <a:pt x="889843" y="334194"/>
                  </a:cubicBezTo>
                  <a:cubicBezTo>
                    <a:pt x="856803" y="334194"/>
                    <a:pt x="829642" y="321357"/>
                    <a:pt x="808360" y="295684"/>
                  </a:cubicBezTo>
                  <a:cubicBezTo>
                    <a:pt x="787077" y="270011"/>
                    <a:pt x="776436" y="227930"/>
                    <a:pt x="776436" y="169441"/>
                  </a:cubicBezTo>
                  <a:cubicBezTo>
                    <a:pt x="776436" y="109463"/>
                    <a:pt x="787524" y="66229"/>
                    <a:pt x="809699" y="39737"/>
                  </a:cubicBezTo>
                  <a:cubicBezTo>
                    <a:pt x="831875" y="13246"/>
                    <a:pt x="860673" y="0"/>
                    <a:pt x="896094" y="0"/>
                  </a:cubicBezTo>
                  <a:close/>
                  <a:moveTo>
                    <a:pt x="367680" y="0"/>
                  </a:moveTo>
                  <a:cubicBezTo>
                    <a:pt x="398785" y="0"/>
                    <a:pt x="422932" y="7962"/>
                    <a:pt x="440122" y="23887"/>
                  </a:cubicBezTo>
                  <a:cubicBezTo>
                    <a:pt x="457312" y="39812"/>
                    <a:pt x="465906" y="59978"/>
                    <a:pt x="465906" y="84386"/>
                  </a:cubicBezTo>
                  <a:cubicBezTo>
                    <a:pt x="465906" y="99566"/>
                    <a:pt x="461962" y="113072"/>
                    <a:pt x="454075" y="124904"/>
                  </a:cubicBezTo>
                  <a:cubicBezTo>
                    <a:pt x="446187" y="136736"/>
                    <a:pt x="435099" y="145777"/>
                    <a:pt x="420811" y="152028"/>
                  </a:cubicBezTo>
                  <a:cubicBezTo>
                    <a:pt x="438969" y="159321"/>
                    <a:pt x="452772" y="169962"/>
                    <a:pt x="462223" y="183952"/>
                  </a:cubicBezTo>
                  <a:cubicBezTo>
                    <a:pt x="471674" y="197941"/>
                    <a:pt x="476399" y="214089"/>
                    <a:pt x="476399" y="232395"/>
                  </a:cubicBezTo>
                  <a:cubicBezTo>
                    <a:pt x="476399" y="262607"/>
                    <a:pt x="466762" y="287164"/>
                    <a:pt x="447489" y="306065"/>
                  </a:cubicBezTo>
                  <a:cubicBezTo>
                    <a:pt x="428216" y="324966"/>
                    <a:pt x="402580" y="334417"/>
                    <a:pt x="370582" y="334417"/>
                  </a:cubicBezTo>
                  <a:cubicBezTo>
                    <a:pt x="340816" y="334417"/>
                    <a:pt x="316037" y="326603"/>
                    <a:pt x="296242" y="310976"/>
                  </a:cubicBezTo>
                  <a:cubicBezTo>
                    <a:pt x="272876" y="292522"/>
                    <a:pt x="261193" y="267221"/>
                    <a:pt x="261193" y="235074"/>
                  </a:cubicBezTo>
                  <a:cubicBezTo>
                    <a:pt x="261193" y="217364"/>
                    <a:pt x="265584" y="201104"/>
                    <a:pt x="274365" y="186296"/>
                  </a:cubicBezTo>
                  <a:cubicBezTo>
                    <a:pt x="283146" y="171487"/>
                    <a:pt x="296986" y="160065"/>
                    <a:pt x="315888" y="152028"/>
                  </a:cubicBezTo>
                  <a:cubicBezTo>
                    <a:pt x="299665" y="145182"/>
                    <a:pt x="287871" y="135768"/>
                    <a:pt x="280504" y="123788"/>
                  </a:cubicBezTo>
                  <a:cubicBezTo>
                    <a:pt x="273137" y="111807"/>
                    <a:pt x="269453" y="98673"/>
                    <a:pt x="269453" y="84386"/>
                  </a:cubicBezTo>
                  <a:cubicBezTo>
                    <a:pt x="269453" y="59978"/>
                    <a:pt x="277974" y="39812"/>
                    <a:pt x="295015" y="23887"/>
                  </a:cubicBezTo>
                  <a:cubicBezTo>
                    <a:pt x="312055" y="7962"/>
                    <a:pt x="336277" y="0"/>
                    <a:pt x="367680" y="0"/>
                  </a:cubicBezTo>
                  <a:close/>
                  <a:moveTo>
                    <a:pt x="104924" y="0"/>
                  </a:moveTo>
                  <a:cubicBezTo>
                    <a:pt x="138113" y="0"/>
                    <a:pt x="165348" y="12836"/>
                    <a:pt x="186630" y="38509"/>
                  </a:cubicBezTo>
                  <a:cubicBezTo>
                    <a:pt x="207913" y="64182"/>
                    <a:pt x="218554" y="106412"/>
                    <a:pt x="218554" y="165199"/>
                  </a:cubicBezTo>
                  <a:cubicBezTo>
                    <a:pt x="218554" y="225028"/>
                    <a:pt x="207466" y="268188"/>
                    <a:pt x="185291" y="294680"/>
                  </a:cubicBezTo>
                  <a:cubicBezTo>
                    <a:pt x="163116" y="321171"/>
                    <a:pt x="134243" y="334417"/>
                    <a:pt x="98673" y="334417"/>
                  </a:cubicBezTo>
                  <a:cubicBezTo>
                    <a:pt x="73075" y="334417"/>
                    <a:pt x="52388" y="327608"/>
                    <a:pt x="36612" y="313990"/>
                  </a:cubicBezTo>
                  <a:cubicBezTo>
                    <a:pt x="20836" y="300372"/>
                    <a:pt x="10716" y="280020"/>
                    <a:pt x="6251" y="252933"/>
                  </a:cubicBezTo>
                  <a:lnTo>
                    <a:pt x="66973" y="246236"/>
                  </a:lnTo>
                  <a:cubicBezTo>
                    <a:pt x="68461" y="258589"/>
                    <a:pt x="72330" y="267742"/>
                    <a:pt x="78581" y="273695"/>
                  </a:cubicBezTo>
                  <a:cubicBezTo>
                    <a:pt x="84832" y="279648"/>
                    <a:pt x="93092" y="282625"/>
                    <a:pt x="103361" y="282625"/>
                  </a:cubicBezTo>
                  <a:cubicBezTo>
                    <a:pt x="116309" y="282625"/>
                    <a:pt x="127322" y="276672"/>
                    <a:pt x="136401" y="264765"/>
                  </a:cubicBezTo>
                  <a:cubicBezTo>
                    <a:pt x="145479" y="252859"/>
                    <a:pt x="151284" y="228154"/>
                    <a:pt x="153814" y="190649"/>
                  </a:cubicBezTo>
                  <a:cubicBezTo>
                    <a:pt x="138038" y="208955"/>
                    <a:pt x="118318" y="218108"/>
                    <a:pt x="94655" y="218108"/>
                  </a:cubicBezTo>
                  <a:cubicBezTo>
                    <a:pt x="68907" y="218108"/>
                    <a:pt x="46695" y="208173"/>
                    <a:pt x="28017" y="188305"/>
                  </a:cubicBezTo>
                  <a:cubicBezTo>
                    <a:pt x="9339" y="168436"/>
                    <a:pt x="0" y="142577"/>
                    <a:pt x="0" y="110728"/>
                  </a:cubicBezTo>
                  <a:cubicBezTo>
                    <a:pt x="0" y="77539"/>
                    <a:pt x="9860" y="50788"/>
                    <a:pt x="29580" y="30473"/>
                  </a:cubicBezTo>
                  <a:cubicBezTo>
                    <a:pt x="49299" y="10158"/>
                    <a:pt x="74414" y="0"/>
                    <a:pt x="1049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6"/>
            <p:cNvSpPr/>
            <p:nvPr/>
          </p:nvSpPr>
          <p:spPr>
            <a:xfrm>
              <a:off x="5134859" y="4438504"/>
              <a:ext cx="878627" cy="107907"/>
            </a:xfrm>
            <a:custGeom>
              <a:rect b="b" l="l" r="r" t="t"/>
              <a:pathLst>
                <a:path extrusionOk="0" h="338436" w="2755702">
                  <a:moveTo>
                    <a:pt x="2649438" y="56257"/>
                  </a:moveTo>
                  <a:cubicBezTo>
                    <a:pt x="2641848" y="56257"/>
                    <a:pt x="2635076" y="58676"/>
                    <a:pt x="2629123" y="63513"/>
                  </a:cubicBezTo>
                  <a:cubicBezTo>
                    <a:pt x="2623170" y="68350"/>
                    <a:pt x="2618556" y="77019"/>
                    <a:pt x="2615282" y="89521"/>
                  </a:cubicBezTo>
                  <a:cubicBezTo>
                    <a:pt x="2610966" y="105743"/>
                    <a:pt x="2608808" y="133053"/>
                    <a:pt x="2608808" y="171450"/>
                  </a:cubicBezTo>
                  <a:cubicBezTo>
                    <a:pt x="2608808" y="209848"/>
                    <a:pt x="2610743" y="236228"/>
                    <a:pt x="2614613" y="250590"/>
                  </a:cubicBezTo>
                  <a:cubicBezTo>
                    <a:pt x="2618482" y="264952"/>
                    <a:pt x="2623356" y="274514"/>
                    <a:pt x="2629235" y="279276"/>
                  </a:cubicBezTo>
                  <a:cubicBezTo>
                    <a:pt x="2635114" y="284039"/>
                    <a:pt x="2641848" y="286420"/>
                    <a:pt x="2649438" y="286420"/>
                  </a:cubicBezTo>
                  <a:cubicBezTo>
                    <a:pt x="2657029" y="286420"/>
                    <a:pt x="2663800" y="284002"/>
                    <a:pt x="2669753" y="279165"/>
                  </a:cubicBezTo>
                  <a:cubicBezTo>
                    <a:pt x="2675706" y="274328"/>
                    <a:pt x="2680320" y="265659"/>
                    <a:pt x="2683594" y="253157"/>
                  </a:cubicBezTo>
                  <a:cubicBezTo>
                    <a:pt x="2687910" y="237084"/>
                    <a:pt x="2690068" y="209848"/>
                    <a:pt x="2690068" y="171450"/>
                  </a:cubicBezTo>
                  <a:cubicBezTo>
                    <a:pt x="2690068" y="133053"/>
                    <a:pt x="2688134" y="106673"/>
                    <a:pt x="2684264" y="92311"/>
                  </a:cubicBezTo>
                  <a:cubicBezTo>
                    <a:pt x="2680395" y="77949"/>
                    <a:pt x="2675520" y="68350"/>
                    <a:pt x="2669642" y="63513"/>
                  </a:cubicBezTo>
                  <a:cubicBezTo>
                    <a:pt x="2663763" y="58676"/>
                    <a:pt x="2657029" y="56257"/>
                    <a:pt x="2649438" y="56257"/>
                  </a:cubicBezTo>
                  <a:close/>
                  <a:moveTo>
                    <a:pt x="1754088" y="56257"/>
                  </a:moveTo>
                  <a:cubicBezTo>
                    <a:pt x="1746498" y="56257"/>
                    <a:pt x="1739726" y="58676"/>
                    <a:pt x="1733773" y="63513"/>
                  </a:cubicBezTo>
                  <a:cubicBezTo>
                    <a:pt x="1727820" y="68350"/>
                    <a:pt x="1723207" y="77019"/>
                    <a:pt x="1719932" y="89521"/>
                  </a:cubicBezTo>
                  <a:cubicBezTo>
                    <a:pt x="1715616" y="105743"/>
                    <a:pt x="1713458" y="133053"/>
                    <a:pt x="1713458" y="171450"/>
                  </a:cubicBezTo>
                  <a:cubicBezTo>
                    <a:pt x="1713458" y="209848"/>
                    <a:pt x="1715393" y="236228"/>
                    <a:pt x="1719263" y="250590"/>
                  </a:cubicBezTo>
                  <a:cubicBezTo>
                    <a:pt x="1723132" y="264952"/>
                    <a:pt x="1728006" y="274514"/>
                    <a:pt x="1733885" y="279276"/>
                  </a:cubicBezTo>
                  <a:cubicBezTo>
                    <a:pt x="1739764" y="284039"/>
                    <a:pt x="1746498" y="286420"/>
                    <a:pt x="1754088" y="286420"/>
                  </a:cubicBezTo>
                  <a:cubicBezTo>
                    <a:pt x="1761679" y="286420"/>
                    <a:pt x="1768450" y="284002"/>
                    <a:pt x="1774403" y="279165"/>
                  </a:cubicBezTo>
                  <a:cubicBezTo>
                    <a:pt x="1780357" y="274328"/>
                    <a:pt x="1784970" y="265659"/>
                    <a:pt x="1788244" y="253157"/>
                  </a:cubicBezTo>
                  <a:cubicBezTo>
                    <a:pt x="1792560" y="237084"/>
                    <a:pt x="1794718" y="209848"/>
                    <a:pt x="1794718" y="171450"/>
                  </a:cubicBezTo>
                  <a:cubicBezTo>
                    <a:pt x="1794718" y="133053"/>
                    <a:pt x="1792784" y="106673"/>
                    <a:pt x="1788914" y="92311"/>
                  </a:cubicBezTo>
                  <a:cubicBezTo>
                    <a:pt x="1785045" y="77949"/>
                    <a:pt x="1780170" y="68350"/>
                    <a:pt x="1774292" y="63513"/>
                  </a:cubicBezTo>
                  <a:cubicBezTo>
                    <a:pt x="1768413" y="58676"/>
                    <a:pt x="1761679" y="56257"/>
                    <a:pt x="1754088" y="56257"/>
                  </a:cubicBezTo>
                  <a:close/>
                  <a:moveTo>
                    <a:pt x="106263" y="56257"/>
                  </a:moveTo>
                  <a:cubicBezTo>
                    <a:pt x="98673" y="56257"/>
                    <a:pt x="91901" y="58676"/>
                    <a:pt x="85948" y="63513"/>
                  </a:cubicBezTo>
                  <a:cubicBezTo>
                    <a:pt x="79995" y="68350"/>
                    <a:pt x="75382" y="77019"/>
                    <a:pt x="72107" y="89521"/>
                  </a:cubicBezTo>
                  <a:cubicBezTo>
                    <a:pt x="67791" y="105743"/>
                    <a:pt x="65633" y="133053"/>
                    <a:pt x="65633" y="171450"/>
                  </a:cubicBezTo>
                  <a:cubicBezTo>
                    <a:pt x="65633" y="209848"/>
                    <a:pt x="67568" y="236228"/>
                    <a:pt x="71438" y="250590"/>
                  </a:cubicBezTo>
                  <a:cubicBezTo>
                    <a:pt x="75307" y="264952"/>
                    <a:pt x="80181" y="274514"/>
                    <a:pt x="86060" y="279276"/>
                  </a:cubicBezTo>
                  <a:cubicBezTo>
                    <a:pt x="91939" y="284039"/>
                    <a:pt x="98673" y="286420"/>
                    <a:pt x="106263" y="286420"/>
                  </a:cubicBezTo>
                  <a:cubicBezTo>
                    <a:pt x="113854" y="286420"/>
                    <a:pt x="120625" y="284002"/>
                    <a:pt x="126578" y="279165"/>
                  </a:cubicBezTo>
                  <a:cubicBezTo>
                    <a:pt x="132532" y="274328"/>
                    <a:pt x="137145" y="265659"/>
                    <a:pt x="140419" y="253157"/>
                  </a:cubicBezTo>
                  <a:cubicBezTo>
                    <a:pt x="144735" y="237084"/>
                    <a:pt x="146893" y="209848"/>
                    <a:pt x="146893" y="171450"/>
                  </a:cubicBezTo>
                  <a:cubicBezTo>
                    <a:pt x="146893" y="133053"/>
                    <a:pt x="144959" y="106673"/>
                    <a:pt x="141089" y="92311"/>
                  </a:cubicBezTo>
                  <a:cubicBezTo>
                    <a:pt x="137220" y="77949"/>
                    <a:pt x="132346" y="68350"/>
                    <a:pt x="126467" y="63513"/>
                  </a:cubicBezTo>
                  <a:cubicBezTo>
                    <a:pt x="120588" y="58676"/>
                    <a:pt x="113854" y="56257"/>
                    <a:pt x="106263" y="56257"/>
                  </a:cubicBezTo>
                  <a:close/>
                  <a:moveTo>
                    <a:pt x="2326853" y="10046"/>
                  </a:moveTo>
                  <a:lnTo>
                    <a:pt x="2492722" y="10046"/>
                  </a:lnTo>
                  <a:lnTo>
                    <a:pt x="2492722" y="68759"/>
                  </a:lnTo>
                  <a:lnTo>
                    <a:pt x="2374404" y="68759"/>
                  </a:lnTo>
                  <a:lnTo>
                    <a:pt x="2364581" y="124346"/>
                  </a:lnTo>
                  <a:cubicBezTo>
                    <a:pt x="2378571" y="117351"/>
                    <a:pt x="2392859" y="113854"/>
                    <a:pt x="2407444" y="113854"/>
                  </a:cubicBezTo>
                  <a:cubicBezTo>
                    <a:pt x="2435275" y="113854"/>
                    <a:pt x="2458864" y="123974"/>
                    <a:pt x="2478212" y="144215"/>
                  </a:cubicBezTo>
                  <a:cubicBezTo>
                    <a:pt x="2497559" y="164456"/>
                    <a:pt x="2507233" y="190724"/>
                    <a:pt x="2507233" y="223019"/>
                  </a:cubicBezTo>
                  <a:cubicBezTo>
                    <a:pt x="2507233" y="249957"/>
                    <a:pt x="2499420" y="273993"/>
                    <a:pt x="2483793" y="295127"/>
                  </a:cubicBezTo>
                  <a:cubicBezTo>
                    <a:pt x="2462510" y="323999"/>
                    <a:pt x="2432968" y="338436"/>
                    <a:pt x="2395165" y="338436"/>
                  </a:cubicBezTo>
                  <a:cubicBezTo>
                    <a:pt x="2364953" y="338436"/>
                    <a:pt x="2340322" y="330324"/>
                    <a:pt x="2321272" y="314102"/>
                  </a:cubicBezTo>
                  <a:cubicBezTo>
                    <a:pt x="2302222" y="297880"/>
                    <a:pt x="2290837" y="276077"/>
                    <a:pt x="2287116" y="248692"/>
                  </a:cubicBezTo>
                  <a:lnTo>
                    <a:pt x="2349624" y="242218"/>
                  </a:lnTo>
                  <a:cubicBezTo>
                    <a:pt x="2351410" y="256357"/>
                    <a:pt x="2356693" y="267556"/>
                    <a:pt x="2365474" y="275816"/>
                  </a:cubicBezTo>
                  <a:cubicBezTo>
                    <a:pt x="2374255" y="284076"/>
                    <a:pt x="2384375" y="288206"/>
                    <a:pt x="2395835" y="288206"/>
                  </a:cubicBezTo>
                  <a:cubicBezTo>
                    <a:pt x="2408932" y="288206"/>
                    <a:pt x="2420020" y="282886"/>
                    <a:pt x="2429098" y="272244"/>
                  </a:cubicBezTo>
                  <a:cubicBezTo>
                    <a:pt x="2438177" y="261603"/>
                    <a:pt x="2442716" y="245567"/>
                    <a:pt x="2442716" y="224136"/>
                  </a:cubicBezTo>
                  <a:cubicBezTo>
                    <a:pt x="2442716" y="204044"/>
                    <a:pt x="2438214" y="188975"/>
                    <a:pt x="2429210" y="178929"/>
                  </a:cubicBezTo>
                  <a:cubicBezTo>
                    <a:pt x="2420206" y="168883"/>
                    <a:pt x="2408486" y="163860"/>
                    <a:pt x="2394049" y="163860"/>
                  </a:cubicBezTo>
                  <a:cubicBezTo>
                    <a:pt x="2376041" y="163860"/>
                    <a:pt x="2359893" y="171823"/>
                    <a:pt x="2345606" y="187747"/>
                  </a:cubicBezTo>
                  <a:lnTo>
                    <a:pt x="2294706" y="180380"/>
                  </a:lnTo>
                  <a:close/>
                  <a:moveTo>
                    <a:pt x="936203" y="10046"/>
                  </a:moveTo>
                  <a:lnTo>
                    <a:pt x="1102072" y="10046"/>
                  </a:lnTo>
                  <a:lnTo>
                    <a:pt x="1102072" y="68759"/>
                  </a:lnTo>
                  <a:lnTo>
                    <a:pt x="983754" y="68759"/>
                  </a:lnTo>
                  <a:lnTo>
                    <a:pt x="973931" y="124346"/>
                  </a:lnTo>
                  <a:cubicBezTo>
                    <a:pt x="987921" y="117351"/>
                    <a:pt x="1002209" y="113854"/>
                    <a:pt x="1016794" y="113854"/>
                  </a:cubicBezTo>
                  <a:cubicBezTo>
                    <a:pt x="1044625" y="113854"/>
                    <a:pt x="1068214" y="123974"/>
                    <a:pt x="1087562" y="144215"/>
                  </a:cubicBezTo>
                  <a:cubicBezTo>
                    <a:pt x="1106909" y="164456"/>
                    <a:pt x="1116583" y="190724"/>
                    <a:pt x="1116583" y="223019"/>
                  </a:cubicBezTo>
                  <a:cubicBezTo>
                    <a:pt x="1116583" y="249957"/>
                    <a:pt x="1108770" y="273993"/>
                    <a:pt x="1093143" y="295127"/>
                  </a:cubicBezTo>
                  <a:cubicBezTo>
                    <a:pt x="1071860" y="323999"/>
                    <a:pt x="1042318" y="338436"/>
                    <a:pt x="1004516" y="338436"/>
                  </a:cubicBezTo>
                  <a:cubicBezTo>
                    <a:pt x="974303" y="338436"/>
                    <a:pt x="949672" y="330324"/>
                    <a:pt x="930622" y="314102"/>
                  </a:cubicBezTo>
                  <a:cubicBezTo>
                    <a:pt x="911572" y="297880"/>
                    <a:pt x="900187" y="276077"/>
                    <a:pt x="896466" y="248692"/>
                  </a:cubicBezTo>
                  <a:lnTo>
                    <a:pt x="958974" y="242218"/>
                  </a:lnTo>
                  <a:cubicBezTo>
                    <a:pt x="960760" y="256357"/>
                    <a:pt x="966043" y="267556"/>
                    <a:pt x="974824" y="275816"/>
                  </a:cubicBezTo>
                  <a:cubicBezTo>
                    <a:pt x="983605" y="284076"/>
                    <a:pt x="993725" y="288206"/>
                    <a:pt x="1005185" y="288206"/>
                  </a:cubicBezTo>
                  <a:cubicBezTo>
                    <a:pt x="1018282" y="288206"/>
                    <a:pt x="1029370" y="282886"/>
                    <a:pt x="1038448" y="272244"/>
                  </a:cubicBezTo>
                  <a:cubicBezTo>
                    <a:pt x="1047527" y="261603"/>
                    <a:pt x="1052066" y="245567"/>
                    <a:pt x="1052066" y="224136"/>
                  </a:cubicBezTo>
                  <a:cubicBezTo>
                    <a:pt x="1052066" y="204044"/>
                    <a:pt x="1047564" y="188975"/>
                    <a:pt x="1038560" y="178929"/>
                  </a:cubicBezTo>
                  <a:cubicBezTo>
                    <a:pt x="1029556" y="168883"/>
                    <a:pt x="1017836" y="163860"/>
                    <a:pt x="1003399" y="163860"/>
                  </a:cubicBezTo>
                  <a:cubicBezTo>
                    <a:pt x="985391" y="163860"/>
                    <a:pt x="969243" y="171823"/>
                    <a:pt x="954956" y="187747"/>
                  </a:cubicBezTo>
                  <a:lnTo>
                    <a:pt x="904057" y="180380"/>
                  </a:lnTo>
                  <a:close/>
                  <a:moveTo>
                    <a:pt x="2649438" y="4242"/>
                  </a:moveTo>
                  <a:cubicBezTo>
                    <a:pt x="2681139" y="4242"/>
                    <a:pt x="2705919" y="15553"/>
                    <a:pt x="2723778" y="38175"/>
                  </a:cubicBezTo>
                  <a:cubicBezTo>
                    <a:pt x="2745060" y="64964"/>
                    <a:pt x="2755702" y="109389"/>
                    <a:pt x="2755702" y="171450"/>
                  </a:cubicBezTo>
                  <a:cubicBezTo>
                    <a:pt x="2755702" y="233363"/>
                    <a:pt x="2744986" y="277863"/>
                    <a:pt x="2723555" y="304949"/>
                  </a:cubicBezTo>
                  <a:cubicBezTo>
                    <a:pt x="2705844" y="327274"/>
                    <a:pt x="2681139" y="338436"/>
                    <a:pt x="2649438" y="338436"/>
                  </a:cubicBezTo>
                  <a:cubicBezTo>
                    <a:pt x="2617589" y="338436"/>
                    <a:pt x="2591916" y="326195"/>
                    <a:pt x="2572420" y="301712"/>
                  </a:cubicBezTo>
                  <a:cubicBezTo>
                    <a:pt x="2552923" y="277230"/>
                    <a:pt x="2543175" y="233586"/>
                    <a:pt x="2543175" y="170781"/>
                  </a:cubicBezTo>
                  <a:cubicBezTo>
                    <a:pt x="2543175" y="109166"/>
                    <a:pt x="2553891" y="64815"/>
                    <a:pt x="2575322" y="37728"/>
                  </a:cubicBezTo>
                  <a:cubicBezTo>
                    <a:pt x="2593032" y="15404"/>
                    <a:pt x="2617738" y="4242"/>
                    <a:pt x="2649438" y="4242"/>
                  </a:cubicBezTo>
                  <a:close/>
                  <a:moveTo>
                    <a:pt x="2014835" y="4242"/>
                  </a:moveTo>
                  <a:lnTo>
                    <a:pt x="2065734" y="4242"/>
                  </a:lnTo>
                  <a:lnTo>
                    <a:pt x="2065734" y="332855"/>
                  </a:lnTo>
                  <a:lnTo>
                    <a:pt x="2003003" y="332855"/>
                  </a:lnTo>
                  <a:lnTo>
                    <a:pt x="2003003" y="96441"/>
                  </a:lnTo>
                  <a:cubicBezTo>
                    <a:pt x="1980084" y="117872"/>
                    <a:pt x="1953072" y="133723"/>
                    <a:pt x="1921966" y="143992"/>
                  </a:cubicBezTo>
                  <a:lnTo>
                    <a:pt x="1921966" y="87065"/>
                  </a:lnTo>
                  <a:cubicBezTo>
                    <a:pt x="1938338" y="81707"/>
                    <a:pt x="1956123" y="71550"/>
                    <a:pt x="1975321" y="56592"/>
                  </a:cubicBezTo>
                  <a:cubicBezTo>
                    <a:pt x="1994520" y="41635"/>
                    <a:pt x="2007691" y="24185"/>
                    <a:pt x="2014835" y="4242"/>
                  </a:cubicBezTo>
                  <a:close/>
                  <a:moveTo>
                    <a:pt x="1754088" y="4242"/>
                  </a:moveTo>
                  <a:cubicBezTo>
                    <a:pt x="1785789" y="4242"/>
                    <a:pt x="1810569" y="15553"/>
                    <a:pt x="1828428" y="38175"/>
                  </a:cubicBezTo>
                  <a:cubicBezTo>
                    <a:pt x="1849710" y="64964"/>
                    <a:pt x="1860352" y="109389"/>
                    <a:pt x="1860352" y="171450"/>
                  </a:cubicBezTo>
                  <a:cubicBezTo>
                    <a:pt x="1860352" y="233363"/>
                    <a:pt x="1849636" y="277863"/>
                    <a:pt x="1828205" y="304949"/>
                  </a:cubicBezTo>
                  <a:cubicBezTo>
                    <a:pt x="1810494" y="327274"/>
                    <a:pt x="1785789" y="338436"/>
                    <a:pt x="1754088" y="338436"/>
                  </a:cubicBezTo>
                  <a:cubicBezTo>
                    <a:pt x="1722239" y="338436"/>
                    <a:pt x="1696566" y="326195"/>
                    <a:pt x="1677070" y="301712"/>
                  </a:cubicBezTo>
                  <a:cubicBezTo>
                    <a:pt x="1657573" y="277230"/>
                    <a:pt x="1647825" y="233586"/>
                    <a:pt x="1647825" y="170781"/>
                  </a:cubicBezTo>
                  <a:cubicBezTo>
                    <a:pt x="1647825" y="109166"/>
                    <a:pt x="1658541" y="64815"/>
                    <a:pt x="1679972" y="37728"/>
                  </a:cubicBezTo>
                  <a:cubicBezTo>
                    <a:pt x="1697682" y="15404"/>
                    <a:pt x="1722388" y="4242"/>
                    <a:pt x="1754088" y="4242"/>
                  </a:cubicBezTo>
                  <a:close/>
                  <a:moveTo>
                    <a:pt x="746448" y="4242"/>
                  </a:moveTo>
                  <a:cubicBezTo>
                    <a:pt x="778743" y="4242"/>
                    <a:pt x="804118" y="12949"/>
                    <a:pt x="822573" y="30361"/>
                  </a:cubicBezTo>
                  <a:cubicBezTo>
                    <a:pt x="841028" y="47774"/>
                    <a:pt x="850255" y="69429"/>
                    <a:pt x="850255" y="95325"/>
                  </a:cubicBezTo>
                  <a:cubicBezTo>
                    <a:pt x="850255" y="110059"/>
                    <a:pt x="847613" y="124086"/>
                    <a:pt x="842330" y="137406"/>
                  </a:cubicBezTo>
                  <a:cubicBezTo>
                    <a:pt x="837047" y="150726"/>
                    <a:pt x="828675" y="164679"/>
                    <a:pt x="817215" y="179264"/>
                  </a:cubicBezTo>
                  <a:cubicBezTo>
                    <a:pt x="809625" y="188938"/>
                    <a:pt x="795933" y="202853"/>
                    <a:pt x="776139" y="221010"/>
                  </a:cubicBezTo>
                  <a:cubicBezTo>
                    <a:pt x="756345" y="239167"/>
                    <a:pt x="743806" y="251222"/>
                    <a:pt x="738522" y="257175"/>
                  </a:cubicBezTo>
                  <a:cubicBezTo>
                    <a:pt x="733239" y="263129"/>
                    <a:pt x="728960" y="268933"/>
                    <a:pt x="725686" y="274588"/>
                  </a:cubicBezTo>
                  <a:lnTo>
                    <a:pt x="850255" y="274588"/>
                  </a:lnTo>
                  <a:lnTo>
                    <a:pt x="850255" y="332855"/>
                  </a:lnTo>
                  <a:lnTo>
                    <a:pt x="630362" y="332855"/>
                  </a:lnTo>
                  <a:cubicBezTo>
                    <a:pt x="632743" y="310828"/>
                    <a:pt x="639887" y="289955"/>
                    <a:pt x="651793" y="270235"/>
                  </a:cubicBezTo>
                  <a:cubicBezTo>
                    <a:pt x="663699" y="250515"/>
                    <a:pt x="687214" y="224359"/>
                    <a:pt x="722337" y="191766"/>
                  </a:cubicBezTo>
                  <a:cubicBezTo>
                    <a:pt x="750615" y="165423"/>
                    <a:pt x="767953" y="147564"/>
                    <a:pt x="774353" y="138187"/>
                  </a:cubicBezTo>
                  <a:cubicBezTo>
                    <a:pt x="782985" y="125239"/>
                    <a:pt x="787301" y="112440"/>
                    <a:pt x="787301" y="99790"/>
                  </a:cubicBezTo>
                  <a:cubicBezTo>
                    <a:pt x="787301" y="85800"/>
                    <a:pt x="783543" y="75047"/>
                    <a:pt x="776027" y="67531"/>
                  </a:cubicBezTo>
                  <a:cubicBezTo>
                    <a:pt x="768511" y="60015"/>
                    <a:pt x="758131" y="56257"/>
                    <a:pt x="744885" y="56257"/>
                  </a:cubicBezTo>
                  <a:cubicBezTo>
                    <a:pt x="731788" y="56257"/>
                    <a:pt x="721370" y="60201"/>
                    <a:pt x="713631" y="68089"/>
                  </a:cubicBezTo>
                  <a:cubicBezTo>
                    <a:pt x="705892" y="75977"/>
                    <a:pt x="701427" y="89074"/>
                    <a:pt x="700236" y="107380"/>
                  </a:cubicBezTo>
                  <a:lnTo>
                    <a:pt x="637729" y="101129"/>
                  </a:lnTo>
                  <a:cubicBezTo>
                    <a:pt x="641449" y="66601"/>
                    <a:pt x="653132" y="41821"/>
                    <a:pt x="672778" y="26790"/>
                  </a:cubicBezTo>
                  <a:cubicBezTo>
                    <a:pt x="692423" y="11758"/>
                    <a:pt x="716980" y="4242"/>
                    <a:pt x="746448" y="4242"/>
                  </a:cubicBezTo>
                  <a:close/>
                  <a:moveTo>
                    <a:pt x="367010" y="4242"/>
                  </a:moveTo>
                  <a:lnTo>
                    <a:pt x="417909" y="4242"/>
                  </a:lnTo>
                  <a:lnTo>
                    <a:pt x="417909" y="332855"/>
                  </a:lnTo>
                  <a:lnTo>
                    <a:pt x="355178" y="332855"/>
                  </a:lnTo>
                  <a:lnTo>
                    <a:pt x="355178" y="96441"/>
                  </a:lnTo>
                  <a:cubicBezTo>
                    <a:pt x="332259" y="117872"/>
                    <a:pt x="305247" y="133723"/>
                    <a:pt x="274141" y="143992"/>
                  </a:cubicBezTo>
                  <a:lnTo>
                    <a:pt x="274141" y="87065"/>
                  </a:lnTo>
                  <a:cubicBezTo>
                    <a:pt x="290513" y="81707"/>
                    <a:pt x="308298" y="71550"/>
                    <a:pt x="327496" y="56592"/>
                  </a:cubicBezTo>
                  <a:cubicBezTo>
                    <a:pt x="346695" y="41635"/>
                    <a:pt x="359866" y="24185"/>
                    <a:pt x="367010" y="4242"/>
                  </a:cubicBezTo>
                  <a:close/>
                  <a:moveTo>
                    <a:pt x="106263" y="4242"/>
                  </a:moveTo>
                  <a:cubicBezTo>
                    <a:pt x="137964" y="4242"/>
                    <a:pt x="162744" y="15553"/>
                    <a:pt x="180603" y="38175"/>
                  </a:cubicBezTo>
                  <a:cubicBezTo>
                    <a:pt x="201885" y="64964"/>
                    <a:pt x="212527" y="109389"/>
                    <a:pt x="212527" y="171450"/>
                  </a:cubicBezTo>
                  <a:cubicBezTo>
                    <a:pt x="212527" y="233363"/>
                    <a:pt x="201811" y="277863"/>
                    <a:pt x="180380" y="304949"/>
                  </a:cubicBezTo>
                  <a:cubicBezTo>
                    <a:pt x="162669" y="327274"/>
                    <a:pt x="137964" y="338436"/>
                    <a:pt x="106263" y="338436"/>
                  </a:cubicBezTo>
                  <a:cubicBezTo>
                    <a:pt x="74414" y="338436"/>
                    <a:pt x="48741" y="326195"/>
                    <a:pt x="29245" y="301712"/>
                  </a:cubicBezTo>
                  <a:cubicBezTo>
                    <a:pt x="9748" y="277230"/>
                    <a:pt x="0" y="233586"/>
                    <a:pt x="0" y="170781"/>
                  </a:cubicBezTo>
                  <a:cubicBezTo>
                    <a:pt x="0" y="109166"/>
                    <a:pt x="10716" y="64815"/>
                    <a:pt x="32147" y="37728"/>
                  </a:cubicBezTo>
                  <a:cubicBezTo>
                    <a:pt x="49858" y="15404"/>
                    <a:pt x="74563" y="4242"/>
                    <a:pt x="106263" y="4242"/>
                  </a:cubicBezTo>
                  <a:close/>
                  <a:moveTo>
                    <a:pt x="2223343" y="0"/>
                  </a:moveTo>
                  <a:lnTo>
                    <a:pt x="2270447" y="0"/>
                  </a:lnTo>
                  <a:lnTo>
                    <a:pt x="2188518" y="338436"/>
                  </a:lnTo>
                  <a:lnTo>
                    <a:pt x="2142306" y="338436"/>
                  </a:lnTo>
                  <a:close/>
                  <a:moveTo>
                    <a:pt x="575518" y="0"/>
                  </a:moveTo>
                  <a:lnTo>
                    <a:pt x="622622" y="0"/>
                  </a:lnTo>
                  <a:lnTo>
                    <a:pt x="540693" y="338436"/>
                  </a:lnTo>
                  <a:lnTo>
                    <a:pt x="494482" y="33843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6"/>
            <p:cNvSpPr/>
            <p:nvPr/>
          </p:nvSpPr>
          <p:spPr>
            <a:xfrm>
              <a:off x="4171483" y="4932898"/>
              <a:ext cx="882826" cy="107907"/>
            </a:xfrm>
            <a:custGeom>
              <a:rect b="b" l="l" r="r" t="t"/>
              <a:pathLst>
                <a:path extrusionOk="0" h="338436" w="2768872">
                  <a:moveTo>
                    <a:pt x="1943472" y="81930"/>
                  </a:moveTo>
                  <a:lnTo>
                    <a:pt x="1899270" y="203374"/>
                  </a:lnTo>
                  <a:lnTo>
                    <a:pt x="1988567" y="203374"/>
                  </a:lnTo>
                  <a:close/>
                  <a:moveTo>
                    <a:pt x="1100360" y="60946"/>
                  </a:moveTo>
                  <a:lnTo>
                    <a:pt x="1100360" y="143992"/>
                  </a:lnTo>
                  <a:lnTo>
                    <a:pt x="1149250" y="143992"/>
                  </a:lnTo>
                  <a:cubicBezTo>
                    <a:pt x="1180951" y="143992"/>
                    <a:pt x="1200745" y="142652"/>
                    <a:pt x="1208633" y="139973"/>
                  </a:cubicBezTo>
                  <a:cubicBezTo>
                    <a:pt x="1216521" y="137294"/>
                    <a:pt x="1222697" y="132681"/>
                    <a:pt x="1227162" y="126132"/>
                  </a:cubicBezTo>
                  <a:cubicBezTo>
                    <a:pt x="1231627" y="119584"/>
                    <a:pt x="1233859" y="111398"/>
                    <a:pt x="1233859" y="101576"/>
                  </a:cubicBezTo>
                  <a:cubicBezTo>
                    <a:pt x="1233859" y="90562"/>
                    <a:pt x="1230920" y="81670"/>
                    <a:pt x="1225041" y="74898"/>
                  </a:cubicBezTo>
                  <a:cubicBezTo>
                    <a:pt x="1219162" y="68127"/>
                    <a:pt x="1210865" y="63848"/>
                    <a:pt x="1200150" y="62062"/>
                  </a:cubicBezTo>
                  <a:cubicBezTo>
                    <a:pt x="1194792" y="61318"/>
                    <a:pt x="1178718" y="60946"/>
                    <a:pt x="1151929" y="60946"/>
                  </a:cubicBezTo>
                  <a:close/>
                  <a:moveTo>
                    <a:pt x="493811" y="56481"/>
                  </a:moveTo>
                  <a:cubicBezTo>
                    <a:pt x="466576" y="56481"/>
                    <a:pt x="444624" y="65820"/>
                    <a:pt x="427955" y="84498"/>
                  </a:cubicBezTo>
                  <a:cubicBezTo>
                    <a:pt x="411286" y="103176"/>
                    <a:pt x="402952" y="131341"/>
                    <a:pt x="402952" y="168995"/>
                  </a:cubicBezTo>
                  <a:cubicBezTo>
                    <a:pt x="402952" y="206053"/>
                    <a:pt x="411509" y="234144"/>
                    <a:pt x="428625" y="253269"/>
                  </a:cubicBezTo>
                  <a:cubicBezTo>
                    <a:pt x="445740" y="272393"/>
                    <a:pt x="467469" y="281955"/>
                    <a:pt x="493811" y="281955"/>
                  </a:cubicBezTo>
                  <a:cubicBezTo>
                    <a:pt x="520154" y="281955"/>
                    <a:pt x="541771" y="272468"/>
                    <a:pt x="558663" y="253492"/>
                  </a:cubicBezTo>
                  <a:cubicBezTo>
                    <a:pt x="575555" y="234516"/>
                    <a:pt x="584001" y="206053"/>
                    <a:pt x="584001" y="168102"/>
                  </a:cubicBezTo>
                  <a:cubicBezTo>
                    <a:pt x="584001" y="130597"/>
                    <a:pt x="575778" y="102617"/>
                    <a:pt x="559333" y="84163"/>
                  </a:cubicBezTo>
                  <a:cubicBezTo>
                    <a:pt x="542887" y="65708"/>
                    <a:pt x="521047" y="56481"/>
                    <a:pt x="493811" y="56481"/>
                  </a:cubicBezTo>
                  <a:close/>
                  <a:moveTo>
                    <a:pt x="2519957" y="5582"/>
                  </a:moveTo>
                  <a:lnTo>
                    <a:pt x="2762622" y="5582"/>
                  </a:lnTo>
                  <a:lnTo>
                    <a:pt x="2762622" y="60946"/>
                  </a:lnTo>
                  <a:lnTo>
                    <a:pt x="2586037" y="60946"/>
                  </a:lnTo>
                  <a:lnTo>
                    <a:pt x="2586037" y="133499"/>
                  </a:lnTo>
                  <a:lnTo>
                    <a:pt x="2750343" y="133499"/>
                  </a:lnTo>
                  <a:lnTo>
                    <a:pt x="2750343" y="188640"/>
                  </a:lnTo>
                  <a:lnTo>
                    <a:pt x="2586037" y="188640"/>
                  </a:lnTo>
                  <a:lnTo>
                    <a:pt x="2586037" y="277714"/>
                  </a:lnTo>
                  <a:lnTo>
                    <a:pt x="2768872" y="277714"/>
                  </a:lnTo>
                  <a:lnTo>
                    <a:pt x="2768872" y="332855"/>
                  </a:lnTo>
                  <a:lnTo>
                    <a:pt x="2519957" y="332855"/>
                  </a:lnTo>
                  <a:close/>
                  <a:moveTo>
                    <a:pt x="2128539" y="5582"/>
                  </a:moveTo>
                  <a:lnTo>
                    <a:pt x="2227436" y="5582"/>
                  </a:lnTo>
                  <a:lnTo>
                    <a:pt x="2286818" y="228824"/>
                  </a:lnTo>
                  <a:lnTo>
                    <a:pt x="2345531" y="5582"/>
                  </a:lnTo>
                  <a:lnTo>
                    <a:pt x="2444650" y="5582"/>
                  </a:lnTo>
                  <a:lnTo>
                    <a:pt x="2444650" y="332855"/>
                  </a:lnTo>
                  <a:lnTo>
                    <a:pt x="2383259" y="332855"/>
                  </a:lnTo>
                  <a:lnTo>
                    <a:pt x="2383259" y="75233"/>
                  </a:lnTo>
                  <a:lnTo>
                    <a:pt x="2318295" y="332855"/>
                  </a:lnTo>
                  <a:lnTo>
                    <a:pt x="2254671" y="332855"/>
                  </a:lnTo>
                  <a:lnTo>
                    <a:pt x="2189931" y="75233"/>
                  </a:lnTo>
                  <a:lnTo>
                    <a:pt x="2189931" y="332855"/>
                  </a:lnTo>
                  <a:lnTo>
                    <a:pt x="2128539" y="332855"/>
                  </a:lnTo>
                  <a:close/>
                  <a:moveTo>
                    <a:pt x="1909316" y="5582"/>
                  </a:moveTo>
                  <a:lnTo>
                    <a:pt x="1979190" y="5582"/>
                  </a:lnTo>
                  <a:lnTo>
                    <a:pt x="2110233" y="332855"/>
                  </a:lnTo>
                  <a:lnTo>
                    <a:pt x="2038349" y="332855"/>
                  </a:lnTo>
                  <a:lnTo>
                    <a:pt x="2009774" y="258515"/>
                  </a:lnTo>
                  <a:lnTo>
                    <a:pt x="1878955" y="258515"/>
                  </a:lnTo>
                  <a:lnTo>
                    <a:pt x="1851942" y="332855"/>
                  </a:lnTo>
                  <a:lnTo>
                    <a:pt x="1781844" y="332855"/>
                  </a:lnTo>
                  <a:close/>
                  <a:moveTo>
                    <a:pt x="1482402" y="5582"/>
                  </a:moveTo>
                  <a:lnTo>
                    <a:pt x="1546696" y="5582"/>
                  </a:lnTo>
                  <a:lnTo>
                    <a:pt x="1680641" y="224136"/>
                  </a:lnTo>
                  <a:lnTo>
                    <a:pt x="1680641" y="5582"/>
                  </a:lnTo>
                  <a:lnTo>
                    <a:pt x="1742033" y="5582"/>
                  </a:lnTo>
                  <a:lnTo>
                    <a:pt x="1742033" y="332855"/>
                  </a:lnTo>
                  <a:lnTo>
                    <a:pt x="1675730" y="332855"/>
                  </a:lnTo>
                  <a:lnTo>
                    <a:pt x="1543794" y="119435"/>
                  </a:lnTo>
                  <a:lnTo>
                    <a:pt x="1543794" y="332855"/>
                  </a:lnTo>
                  <a:lnTo>
                    <a:pt x="1482402" y="332855"/>
                  </a:lnTo>
                  <a:close/>
                  <a:moveTo>
                    <a:pt x="1034281" y="5582"/>
                  </a:moveTo>
                  <a:lnTo>
                    <a:pt x="1173360" y="5582"/>
                  </a:lnTo>
                  <a:cubicBezTo>
                    <a:pt x="1208335" y="5582"/>
                    <a:pt x="1233747" y="8521"/>
                    <a:pt x="1249598" y="14400"/>
                  </a:cubicBezTo>
                  <a:cubicBezTo>
                    <a:pt x="1265448" y="20278"/>
                    <a:pt x="1278135" y="30733"/>
                    <a:pt x="1287660" y="45765"/>
                  </a:cubicBezTo>
                  <a:cubicBezTo>
                    <a:pt x="1297185" y="60797"/>
                    <a:pt x="1301948" y="77986"/>
                    <a:pt x="1301948" y="97334"/>
                  </a:cubicBezTo>
                  <a:cubicBezTo>
                    <a:pt x="1301948" y="121891"/>
                    <a:pt x="1294730" y="142169"/>
                    <a:pt x="1280293" y="158168"/>
                  </a:cubicBezTo>
                  <a:cubicBezTo>
                    <a:pt x="1265857" y="174167"/>
                    <a:pt x="1244277" y="184250"/>
                    <a:pt x="1215553" y="188417"/>
                  </a:cubicBezTo>
                  <a:cubicBezTo>
                    <a:pt x="1229841" y="196751"/>
                    <a:pt x="1241635" y="205904"/>
                    <a:pt x="1250937" y="215876"/>
                  </a:cubicBezTo>
                  <a:cubicBezTo>
                    <a:pt x="1260239" y="225847"/>
                    <a:pt x="1272778" y="243558"/>
                    <a:pt x="1288553" y="269007"/>
                  </a:cubicBezTo>
                  <a:lnTo>
                    <a:pt x="1328514" y="332855"/>
                  </a:lnTo>
                  <a:lnTo>
                    <a:pt x="1249486" y="332855"/>
                  </a:lnTo>
                  <a:lnTo>
                    <a:pt x="1201712" y="261640"/>
                  </a:lnTo>
                  <a:cubicBezTo>
                    <a:pt x="1184746" y="236191"/>
                    <a:pt x="1173137" y="220154"/>
                    <a:pt x="1166886" y="213532"/>
                  </a:cubicBezTo>
                  <a:cubicBezTo>
                    <a:pt x="1160636" y="206909"/>
                    <a:pt x="1154013" y="202370"/>
                    <a:pt x="1147018" y="199914"/>
                  </a:cubicBezTo>
                  <a:cubicBezTo>
                    <a:pt x="1140023" y="197458"/>
                    <a:pt x="1128935" y="196230"/>
                    <a:pt x="1113755" y="196230"/>
                  </a:cubicBezTo>
                  <a:lnTo>
                    <a:pt x="1100360" y="196230"/>
                  </a:lnTo>
                  <a:lnTo>
                    <a:pt x="1100360" y="332855"/>
                  </a:lnTo>
                  <a:lnTo>
                    <a:pt x="1034281" y="332855"/>
                  </a:lnTo>
                  <a:close/>
                  <a:moveTo>
                    <a:pt x="700236" y="5582"/>
                  </a:moveTo>
                  <a:lnTo>
                    <a:pt x="766315" y="5582"/>
                  </a:lnTo>
                  <a:lnTo>
                    <a:pt x="766315" y="182836"/>
                  </a:lnTo>
                  <a:cubicBezTo>
                    <a:pt x="766315" y="210964"/>
                    <a:pt x="767134" y="229196"/>
                    <a:pt x="768771" y="237530"/>
                  </a:cubicBezTo>
                  <a:cubicBezTo>
                    <a:pt x="771599" y="250925"/>
                    <a:pt x="778333" y="261678"/>
                    <a:pt x="788975" y="269789"/>
                  </a:cubicBezTo>
                  <a:cubicBezTo>
                    <a:pt x="799616" y="277900"/>
                    <a:pt x="814164" y="281955"/>
                    <a:pt x="832618" y="281955"/>
                  </a:cubicBezTo>
                  <a:cubicBezTo>
                    <a:pt x="851371" y="281955"/>
                    <a:pt x="865510" y="278123"/>
                    <a:pt x="875034" y="270458"/>
                  </a:cubicBezTo>
                  <a:cubicBezTo>
                    <a:pt x="884560" y="262794"/>
                    <a:pt x="890289" y="253380"/>
                    <a:pt x="892224" y="242218"/>
                  </a:cubicBezTo>
                  <a:cubicBezTo>
                    <a:pt x="894159" y="231056"/>
                    <a:pt x="895126" y="212527"/>
                    <a:pt x="895126" y="186631"/>
                  </a:cubicBezTo>
                  <a:lnTo>
                    <a:pt x="895126" y="5582"/>
                  </a:lnTo>
                  <a:lnTo>
                    <a:pt x="961206" y="5582"/>
                  </a:lnTo>
                  <a:lnTo>
                    <a:pt x="961206" y="177478"/>
                  </a:lnTo>
                  <a:cubicBezTo>
                    <a:pt x="961206" y="216769"/>
                    <a:pt x="959420" y="244525"/>
                    <a:pt x="955848" y="260747"/>
                  </a:cubicBezTo>
                  <a:cubicBezTo>
                    <a:pt x="952276" y="276970"/>
                    <a:pt x="945691" y="290662"/>
                    <a:pt x="936091" y="301824"/>
                  </a:cubicBezTo>
                  <a:cubicBezTo>
                    <a:pt x="926492" y="312986"/>
                    <a:pt x="913655" y="321878"/>
                    <a:pt x="897582" y="328501"/>
                  </a:cubicBezTo>
                  <a:cubicBezTo>
                    <a:pt x="881508" y="335124"/>
                    <a:pt x="860524" y="338436"/>
                    <a:pt x="834628" y="338436"/>
                  </a:cubicBezTo>
                  <a:cubicBezTo>
                    <a:pt x="803374" y="338436"/>
                    <a:pt x="779673" y="334827"/>
                    <a:pt x="763525" y="327608"/>
                  </a:cubicBezTo>
                  <a:cubicBezTo>
                    <a:pt x="747377" y="320390"/>
                    <a:pt x="734615" y="311014"/>
                    <a:pt x="725239" y="299480"/>
                  </a:cubicBezTo>
                  <a:cubicBezTo>
                    <a:pt x="715863" y="287946"/>
                    <a:pt x="709686" y="275853"/>
                    <a:pt x="706710" y="263203"/>
                  </a:cubicBezTo>
                  <a:cubicBezTo>
                    <a:pt x="702394" y="244451"/>
                    <a:pt x="700236" y="216769"/>
                    <a:pt x="700236" y="180157"/>
                  </a:cubicBezTo>
                  <a:close/>
                  <a:moveTo>
                    <a:pt x="0" y="5582"/>
                  </a:moveTo>
                  <a:lnTo>
                    <a:pt x="77465" y="5582"/>
                  </a:lnTo>
                  <a:lnTo>
                    <a:pt x="154483" y="135062"/>
                  </a:lnTo>
                  <a:lnTo>
                    <a:pt x="229939" y="5582"/>
                  </a:lnTo>
                  <a:lnTo>
                    <a:pt x="306065" y="5582"/>
                  </a:lnTo>
                  <a:lnTo>
                    <a:pt x="185737" y="195561"/>
                  </a:lnTo>
                  <a:lnTo>
                    <a:pt x="185737" y="332855"/>
                  </a:lnTo>
                  <a:lnTo>
                    <a:pt x="119881" y="332855"/>
                  </a:lnTo>
                  <a:lnTo>
                    <a:pt x="119881" y="195114"/>
                  </a:lnTo>
                  <a:close/>
                  <a:moveTo>
                    <a:pt x="493142" y="0"/>
                  </a:moveTo>
                  <a:cubicBezTo>
                    <a:pt x="541362" y="0"/>
                    <a:pt x="579946" y="14958"/>
                    <a:pt x="608893" y="44872"/>
                  </a:cubicBezTo>
                  <a:cubicBezTo>
                    <a:pt x="637840" y="74787"/>
                    <a:pt x="652313" y="116384"/>
                    <a:pt x="652313" y="169665"/>
                  </a:cubicBezTo>
                  <a:cubicBezTo>
                    <a:pt x="652313" y="222499"/>
                    <a:pt x="637951" y="263836"/>
                    <a:pt x="609227" y="293676"/>
                  </a:cubicBezTo>
                  <a:cubicBezTo>
                    <a:pt x="580504" y="323516"/>
                    <a:pt x="542106" y="338436"/>
                    <a:pt x="494034" y="338436"/>
                  </a:cubicBezTo>
                  <a:cubicBezTo>
                    <a:pt x="445368" y="338436"/>
                    <a:pt x="406672" y="323590"/>
                    <a:pt x="377949" y="293899"/>
                  </a:cubicBezTo>
                  <a:cubicBezTo>
                    <a:pt x="349225" y="264208"/>
                    <a:pt x="334863" y="223317"/>
                    <a:pt x="334863" y="171227"/>
                  </a:cubicBezTo>
                  <a:cubicBezTo>
                    <a:pt x="334863" y="137890"/>
                    <a:pt x="339849" y="109910"/>
                    <a:pt x="349820" y="87288"/>
                  </a:cubicBezTo>
                  <a:cubicBezTo>
                    <a:pt x="357261" y="70619"/>
                    <a:pt x="367419" y="55662"/>
                    <a:pt x="380293" y="42416"/>
                  </a:cubicBezTo>
                  <a:cubicBezTo>
                    <a:pt x="393166" y="29171"/>
                    <a:pt x="407268" y="19348"/>
                    <a:pt x="422597" y="12949"/>
                  </a:cubicBezTo>
                  <a:cubicBezTo>
                    <a:pt x="442986" y="4316"/>
                    <a:pt x="466501" y="0"/>
                    <a:pt x="49314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3" name="Google Shape;233;p6"/>
          <p:cNvSpPr/>
          <p:nvPr/>
        </p:nvSpPr>
        <p:spPr>
          <a:xfrm rot="10800000">
            <a:off x="3766641" y="2556942"/>
            <a:ext cx="776112" cy="593855"/>
          </a:xfrm>
          <a:custGeom>
            <a:rect b="b" l="l" r="r" t="t"/>
            <a:pathLst>
              <a:path extrusionOk="0" h="3085493" w="4032450">
                <a:moveTo>
                  <a:pt x="2031235" y="914400"/>
                </a:moveTo>
                <a:cubicBezTo>
                  <a:pt x="1778730" y="914400"/>
                  <a:pt x="1574035" y="709705"/>
                  <a:pt x="1574035" y="457200"/>
                </a:cubicBezTo>
                <a:cubicBezTo>
                  <a:pt x="1574035" y="204695"/>
                  <a:pt x="1778730" y="0"/>
                  <a:pt x="2031235" y="0"/>
                </a:cubicBezTo>
                <a:cubicBezTo>
                  <a:pt x="2283740" y="0"/>
                  <a:pt x="2488435" y="204695"/>
                  <a:pt x="2488435" y="457200"/>
                </a:cubicBezTo>
                <a:cubicBezTo>
                  <a:pt x="2488435" y="709705"/>
                  <a:pt x="2283740" y="914400"/>
                  <a:pt x="2031235" y="914400"/>
                </a:cubicBezTo>
                <a:close/>
                <a:moveTo>
                  <a:pt x="2027221" y="1676379"/>
                </a:moveTo>
                <a:cubicBezTo>
                  <a:pt x="1695962" y="1681222"/>
                  <a:pt x="1438124" y="1575543"/>
                  <a:pt x="1178491" y="1462818"/>
                </a:cubicBezTo>
                <a:cubicBezTo>
                  <a:pt x="997473" y="1361700"/>
                  <a:pt x="986071" y="1274491"/>
                  <a:pt x="1016728" y="1189772"/>
                </a:cubicBezTo>
                <a:cubicBezTo>
                  <a:pt x="1053516" y="1098266"/>
                  <a:pt x="1135752" y="1026643"/>
                  <a:pt x="1293451" y="1098789"/>
                </a:cubicBezTo>
                <a:cubicBezTo>
                  <a:pt x="1500404" y="1268629"/>
                  <a:pt x="2162600" y="1406904"/>
                  <a:pt x="2571881" y="1166424"/>
                </a:cubicBezTo>
                <a:cubicBezTo>
                  <a:pt x="2683927" y="1084177"/>
                  <a:pt x="2912979" y="1019582"/>
                  <a:pt x="2972758" y="1164419"/>
                </a:cubicBezTo>
                <a:cubicBezTo>
                  <a:pt x="2987704" y="1212096"/>
                  <a:pt x="2993198" y="1252048"/>
                  <a:pt x="2989563" y="1286778"/>
                </a:cubicBezTo>
                <a:cubicBezTo>
                  <a:pt x="2978656" y="1390968"/>
                  <a:pt x="2885587" y="1448164"/>
                  <a:pt x="2719030" y="1525944"/>
                </a:cubicBezTo>
                <a:cubicBezTo>
                  <a:pt x="2451164" y="1630778"/>
                  <a:pt x="2225977" y="1673472"/>
                  <a:pt x="2027221" y="1676379"/>
                </a:cubicBezTo>
                <a:close/>
                <a:moveTo>
                  <a:pt x="2060359" y="2384240"/>
                </a:moveTo>
                <a:cubicBezTo>
                  <a:pt x="1394097" y="2387719"/>
                  <a:pt x="863452" y="2121053"/>
                  <a:pt x="679484" y="1997056"/>
                </a:cubicBezTo>
                <a:cubicBezTo>
                  <a:pt x="549375" y="1924911"/>
                  <a:pt x="425752" y="1821728"/>
                  <a:pt x="517720" y="1662586"/>
                </a:cubicBezTo>
                <a:cubicBezTo>
                  <a:pt x="651347" y="1537002"/>
                  <a:pt x="734391" y="1582761"/>
                  <a:pt x="863420" y="1678116"/>
                </a:cubicBezTo>
                <a:cubicBezTo>
                  <a:pt x="1176163" y="1799857"/>
                  <a:pt x="1865977" y="2417593"/>
                  <a:pt x="3208759" y="1655572"/>
                </a:cubicBezTo>
                <a:cubicBezTo>
                  <a:pt x="3361860" y="1547355"/>
                  <a:pt x="3480881" y="1600941"/>
                  <a:pt x="3531465" y="1705974"/>
                </a:cubicBezTo>
                <a:cubicBezTo>
                  <a:pt x="3544425" y="1734364"/>
                  <a:pt x="3549052" y="1761627"/>
                  <a:pt x="3546492" y="1787833"/>
                </a:cubicBezTo>
                <a:cubicBezTo>
                  <a:pt x="3538815" y="1866453"/>
                  <a:pt x="3466473" y="1935559"/>
                  <a:pt x="3360505" y="1997057"/>
                </a:cubicBezTo>
                <a:cubicBezTo>
                  <a:pt x="2908694" y="2282815"/>
                  <a:pt x="2460115" y="2382153"/>
                  <a:pt x="2060359" y="2384240"/>
                </a:cubicBezTo>
                <a:close/>
                <a:moveTo>
                  <a:pt x="2129199" y="3084855"/>
                </a:moveTo>
                <a:cubicBezTo>
                  <a:pt x="1410135" y="3099816"/>
                  <a:pt x="735083" y="2850306"/>
                  <a:pt x="192432" y="2495222"/>
                </a:cubicBezTo>
                <a:cubicBezTo>
                  <a:pt x="71522" y="2441114"/>
                  <a:pt x="-61299" y="2265791"/>
                  <a:pt x="30671" y="2133701"/>
                </a:cubicBezTo>
                <a:cubicBezTo>
                  <a:pt x="155100" y="2023149"/>
                  <a:pt x="311719" y="2106476"/>
                  <a:pt x="399360" y="2185301"/>
                </a:cubicBezTo>
                <a:cubicBezTo>
                  <a:pt x="586943" y="2302537"/>
                  <a:pt x="1960913" y="3339604"/>
                  <a:pt x="3688958" y="2131192"/>
                </a:cubicBezTo>
                <a:cubicBezTo>
                  <a:pt x="3828264" y="2013959"/>
                  <a:pt x="3956485" y="2090087"/>
                  <a:pt x="4011664" y="2172576"/>
                </a:cubicBezTo>
                <a:cubicBezTo>
                  <a:pt x="4027692" y="2203596"/>
                  <a:pt x="4033946" y="2234898"/>
                  <a:pt x="4032153" y="2265496"/>
                </a:cubicBezTo>
                <a:cubicBezTo>
                  <a:pt x="4026775" y="2357288"/>
                  <a:pt x="3948972" y="2442742"/>
                  <a:pt x="3845304" y="2495222"/>
                </a:cubicBezTo>
                <a:cubicBezTo>
                  <a:pt x="3274368" y="2901596"/>
                  <a:pt x="2688471" y="3073220"/>
                  <a:pt x="2129199" y="30848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4" name="Google Shape;234;p6"/>
          <p:cNvGrpSpPr/>
          <p:nvPr/>
        </p:nvGrpSpPr>
        <p:grpSpPr>
          <a:xfrm>
            <a:off x="6334461" y="3030043"/>
            <a:ext cx="5130744" cy="3176913"/>
            <a:chOff x="6334461" y="3030043"/>
            <a:chExt cx="5130744" cy="3176913"/>
          </a:xfrm>
        </p:grpSpPr>
        <p:grpSp>
          <p:nvGrpSpPr>
            <p:cNvPr id="235" name="Google Shape;235;p6"/>
            <p:cNvGrpSpPr/>
            <p:nvPr/>
          </p:nvGrpSpPr>
          <p:grpSpPr>
            <a:xfrm>
              <a:off x="6334461" y="3030043"/>
              <a:ext cx="5130744" cy="946557"/>
              <a:chOff x="611559" y="2708920"/>
              <a:chExt cx="2675111" cy="946557"/>
            </a:xfrm>
          </p:grpSpPr>
          <p:sp>
            <p:nvSpPr>
              <p:cNvPr id="236" name="Google Shape;236;p6"/>
              <p:cNvSpPr/>
              <p:nvPr/>
            </p:nvSpPr>
            <p:spPr>
              <a:xfrm>
                <a:off x="611559" y="2708920"/>
                <a:ext cx="1307183" cy="379785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" name="Google Shape;237;p6"/>
              <p:cNvSpPr txBox="1"/>
              <p:nvPr/>
            </p:nvSpPr>
            <p:spPr>
              <a:xfrm>
                <a:off x="665833" y="3193812"/>
                <a:ext cx="2620837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 Easy to change colors, photos and Text. 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" name="Google Shape;238;p6"/>
              <p:cNvSpPr txBox="1"/>
              <p:nvPr/>
            </p:nvSpPr>
            <p:spPr>
              <a:xfrm>
                <a:off x="665833" y="2744923"/>
                <a:ext cx="1501224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Title</a:t>
                </a:r>
                <a:endParaRPr b="1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9" name="Google Shape;239;p6"/>
            <p:cNvGrpSpPr/>
            <p:nvPr/>
          </p:nvGrpSpPr>
          <p:grpSpPr>
            <a:xfrm>
              <a:off x="6334461" y="4145221"/>
              <a:ext cx="5130744" cy="946557"/>
              <a:chOff x="611559" y="2708920"/>
              <a:chExt cx="2675111" cy="946557"/>
            </a:xfrm>
          </p:grpSpPr>
          <p:sp>
            <p:nvSpPr>
              <p:cNvPr id="240" name="Google Shape;240;p6"/>
              <p:cNvSpPr/>
              <p:nvPr/>
            </p:nvSpPr>
            <p:spPr>
              <a:xfrm>
                <a:off x="611559" y="2708920"/>
                <a:ext cx="1307183" cy="37978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" name="Google Shape;241;p6"/>
              <p:cNvSpPr txBox="1"/>
              <p:nvPr/>
            </p:nvSpPr>
            <p:spPr>
              <a:xfrm>
                <a:off x="665833" y="3193812"/>
                <a:ext cx="2620837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 Easy to change colors, photos and Text. 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" name="Google Shape;242;p6"/>
              <p:cNvSpPr txBox="1"/>
              <p:nvPr/>
            </p:nvSpPr>
            <p:spPr>
              <a:xfrm>
                <a:off x="665833" y="2744923"/>
                <a:ext cx="1501224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Title</a:t>
                </a:r>
                <a:endParaRPr b="1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3" name="Google Shape;243;p6"/>
            <p:cNvGrpSpPr/>
            <p:nvPr/>
          </p:nvGrpSpPr>
          <p:grpSpPr>
            <a:xfrm>
              <a:off x="6334461" y="5260399"/>
              <a:ext cx="5130744" cy="946557"/>
              <a:chOff x="611559" y="2708920"/>
              <a:chExt cx="2675111" cy="946557"/>
            </a:xfrm>
          </p:grpSpPr>
          <p:sp>
            <p:nvSpPr>
              <p:cNvPr id="244" name="Google Shape;244;p6"/>
              <p:cNvSpPr/>
              <p:nvPr/>
            </p:nvSpPr>
            <p:spPr>
              <a:xfrm>
                <a:off x="611559" y="2708920"/>
                <a:ext cx="1307183" cy="37978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" name="Google Shape;245;p6"/>
              <p:cNvSpPr txBox="1"/>
              <p:nvPr/>
            </p:nvSpPr>
            <p:spPr>
              <a:xfrm>
                <a:off x="665833" y="3193812"/>
                <a:ext cx="2620837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 Easy to change colors, photos and Text. 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" name="Google Shape;246;p6"/>
              <p:cNvSpPr txBox="1"/>
              <p:nvPr/>
            </p:nvSpPr>
            <p:spPr>
              <a:xfrm>
                <a:off x="665833" y="2744923"/>
                <a:ext cx="1501224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Title</a:t>
                </a:r>
                <a:endParaRPr b="1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47" name="Google Shape;247;p6"/>
          <p:cNvSpPr txBox="1"/>
          <p:nvPr/>
        </p:nvSpPr>
        <p:spPr>
          <a:xfrm>
            <a:off x="6372541" y="1846790"/>
            <a:ext cx="509266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NO.1 Presentation</a:t>
            </a:r>
            <a:endParaRPr b="1" sz="28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6"/>
          <p:cNvSpPr txBox="1"/>
          <p:nvPr/>
        </p:nvSpPr>
        <p:spPr>
          <a:xfrm>
            <a:off x="6372541" y="1547992"/>
            <a:ext cx="509266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Modern  PowerPoint  Presentation</a:t>
            </a:r>
            <a:endParaRPr b="1" sz="16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6"/>
          <p:cNvSpPr txBox="1"/>
          <p:nvPr/>
        </p:nvSpPr>
        <p:spPr>
          <a:xfrm>
            <a:off x="6372541" y="2332763"/>
            <a:ext cx="513074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7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255" name="Google Shape;255;p7"/>
          <p:cNvGrpSpPr/>
          <p:nvPr/>
        </p:nvGrpSpPr>
        <p:grpSpPr>
          <a:xfrm>
            <a:off x="7146697" y="1542404"/>
            <a:ext cx="4486919" cy="2494258"/>
            <a:chOff x="7469640" y="1630324"/>
            <a:chExt cx="4486919" cy="2494258"/>
          </a:xfrm>
        </p:grpSpPr>
        <p:sp>
          <p:nvSpPr>
            <p:cNvPr id="256" name="Google Shape;256;p7"/>
            <p:cNvSpPr/>
            <p:nvPr/>
          </p:nvSpPr>
          <p:spPr>
            <a:xfrm flipH="1" rot="2700000">
              <a:off x="10039651" y="1783525"/>
              <a:ext cx="1339558" cy="2187856"/>
            </a:xfrm>
            <a:prstGeom prst="upArrow">
              <a:avLst>
                <a:gd fmla="val 50000" name="adj1"/>
                <a:gd fmla="val 51250" name="adj2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7"/>
            <p:cNvSpPr/>
            <p:nvPr/>
          </p:nvSpPr>
          <p:spPr>
            <a:xfrm flipH="1" rot="5400000">
              <a:off x="8486075" y="2211810"/>
              <a:ext cx="669131" cy="270200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8" name="Google Shape;258;p7"/>
          <p:cNvGrpSpPr/>
          <p:nvPr/>
        </p:nvGrpSpPr>
        <p:grpSpPr>
          <a:xfrm>
            <a:off x="4777514" y="1542404"/>
            <a:ext cx="4483465" cy="2494258"/>
            <a:chOff x="5278475" y="1630324"/>
            <a:chExt cx="4483465" cy="2494258"/>
          </a:xfrm>
        </p:grpSpPr>
        <p:sp>
          <p:nvSpPr>
            <p:cNvPr id="259" name="Google Shape;259;p7"/>
            <p:cNvSpPr/>
            <p:nvPr/>
          </p:nvSpPr>
          <p:spPr>
            <a:xfrm flipH="1" rot="2700000">
              <a:off x="7845032" y="1783525"/>
              <a:ext cx="1339558" cy="2187856"/>
            </a:xfrm>
            <a:prstGeom prst="upArrow">
              <a:avLst>
                <a:gd fmla="val 50000" name="adj1"/>
                <a:gd fmla="val 51250" name="adj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7"/>
            <p:cNvSpPr/>
            <p:nvPr/>
          </p:nvSpPr>
          <p:spPr>
            <a:xfrm flipH="1" rot="5400000">
              <a:off x="6294910" y="2211810"/>
              <a:ext cx="669131" cy="270200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1" name="Google Shape;261;p7"/>
          <p:cNvGrpSpPr/>
          <p:nvPr/>
        </p:nvGrpSpPr>
        <p:grpSpPr>
          <a:xfrm>
            <a:off x="2385906" y="1542405"/>
            <a:ext cx="4505889" cy="2494258"/>
            <a:chOff x="3061434" y="1630324"/>
            <a:chExt cx="4505889" cy="2494258"/>
          </a:xfrm>
        </p:grpSpPr>
        <p:sp>
          <p:nvSpPr>
            <p:cNvPr id="262" name="Google Shape;262;p7"/>
            <p:cNvSpPr/>
            <p:nvPr/>
          </p:nvSpPr>
          <p:spPr>
            <a:xfrm flipH="1" rot="2700000">
              <a:off x="5650414" y="1783525"/>
              <a:ext cx="1339558" cy="2187856"/>
            </a:xfrm>
            <a:prstGeom prst="upArrow">
              <a:avLst>
                <a:gd fmla="val 50000" name="adj1"/>
                <a:gd fmla="val 51250" name="adj2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7"/>
            <p:cNvSpPr/>
            <p:nvPr/>
          </p:nvSpPr>
          <p:spPr>
            <a:xfrm flipH="1" rot="5400000">
              <a:off x="4080180" y="2209498"/>
              <a:ext cx="669131" cy="27066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4" name="Google Shape;264;p7"/>
          <p:cNvGrpSpPr/>
          <p:nvPr/>
        </p:nvGrpSpPr>
        <p:grpSpPr>
          <a:xfrm>
            <a:off x="0" y="1542405"/>
            <a:ext cx="4500189" cy="2494258"/>
            <a:chOff x="872515" y="1630325"/>
            <a:chExt cx="4500189" cy="2494258"/>
          </a:xfrm>
        </p:grpSpPr>
        <p:sp>
          <p:nvSpPr>
            <p:cNvPr id="265" name="Google Shape;265;p7"/>
            <p:cNvSpPr/>
            <p:nvPr/>
          </p:nvSpPr>
          <p:spPr>
            <a:xfrm flipH="1" rot="2700000">
              <a:off x="3455795" y="1783526"/>
              <a:ext cx="1339558" cy="2187856"/>
            </a:xfrm>
            <a:prstGeom prst="upArrow">
              <a:avLst>
                <a:gd fmla="val 50000" name="adj1"/>
                <a:gd fmla="val 51250" name="adj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7"/>
            <p:cNvSpPr/>
            <p:nvPr/>
          </p:nvSpPr>
          <p:spPr>
            <a:xfrm flipH="1" rot="5400000">
              <a:off x="1891261" y="2209499"/>
              <a:ext cx="669131" cy="270662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7" name="Google Shape;267;p7"/>
          <p:cNvSpPr txBox="1"/>
          <p:nvPr/>
        </p:nvSpPr>
        <p:spPr>
          <a:xfrm>
            <a:off x="910971" y="3306006"/>
            <a:ext cx="154192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7"/>
          <p:cNvSpPr txBox="1"/>
          <p:nvPr/>
        </p:nvSpPr>
        <p:spPr>
          <a:xfrm>
            <a:off x="3298940" y="3306006"/>
            <a:ext cx="154192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7"/>
          <p:cNvSpPr txBox="1"/>
          <p:nvPr/>
        </p:nvSpPr>
        <p:spPr>
          <a:xfrm>
            <a:off x="5686909" y="3306006"/>
            <a:ext cx="154192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7"/>
          <p:cNvSpPr txBox="1"/>
          <p:nvPr/>
        </p:nvSpPr>
        <p:spPr>
          <a:xfrm>
            <a:off x="8074878" y="3306006"/>
            <a:ext cx="154192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1" name="Google Shape;271;p7"/>
          <p:cNvGrpSpPr/>
          <p:nvPr/>
        </p:nvGrpSpPr>
        <p:grpSpPr>
          <a:xfrm>
            <a:off x="947385" y="5231651"/>
            <a:ext cx="2377803" cy="880254"/>
            <a:chOff x="6860364" y="1880348"/>
            <a:chExt cx="1944216" cy="880254"/>
          </a:xfrm>
        </p:grpSpPr>
        <p:sp>
          <p:nvSpPr>
            <p:cNvPr id="272" name="Google Shape;272;p7"/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7"/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4" name="Google Shape;274;p7"/>
          <p:cNvGrpSpPr/>
          <p:nvPr/>
        </p:nvGrpSpPr>
        <p:grpSpPr>
          <a:xfrm>
            <a:off x="3518189" y="5231651"/>
            <a:ext cx="2377803" cy="880254"/>
            <a:chOff x="6860364" y="1880348"/>
            <a:chExt cx="1944216" cy="880254"/>
          </a:xfrm>
        </p:grpSpPr>
        <p:sp>
          <p:nvSpPr>
            <p:cNvPr id="275" name="Google Shape;275;p7"/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7"/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7" name="Google Shape;277;p7"/>
          <p:cNvGrpSpPr/>
          <p:nvPr/>
        </p:nvGrpSpPr>
        <p:grpSpPr>
          <a:xfrm>
            <a:off x="6088993" y="5231651"/>
            <a:ext cx="2377803" cy="880254"/>
            <a:chOff x="6860364" y="1880348"/>
            <a:chExt cx="1944216" cy="880254"/>
          </a:xfrm>
        </p:grpSpPr>
        <p:sp>
          <p:nvSpPr>
            <p:cNvPr id="278" name="Google Shape;278;p7"/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7"/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0" name="Google Shape;280;p7"/>
          <p:cNvGrpSpPr/>
          <p:nvPr/>
        </p:nvGrpSpPr>
        <p:grpSpPr>
          <a:xfrm>
            <a:off x="8659796" y="5231651"/>
            <a:ext cx="2377803" cy="880254"/>
            <a:chOff x="6860364" y="1880348"/>
            <a:chExt cx="1944216" cy="880254"/>
          </a:xfrm>
        </p:grpSpPr>
        <p:sp>
          <p:nvSpPr>
            <p:cNvPr id="281" name="Google Shape;281;p7"/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7"/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3" name="Google Shape;283;p7"/>
          <p:cNvSpPr/>
          <p:nvPr/>
        </p:nvSpPr>
        <p:spPr>
          <a:xfrm>
            <a:off x="1674692" y="4238725"/>
            <a:ext cx="953545" cy="806281"/>
          </a:xfrm>
          <a:custGeom>
            <a:rect b="b" l="l" r="r" t="t"/>
            <a:pathLst>
              <a:path extrusionOk="0" h="2313707" w="2736304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7"/>
          <p:cNvSpPr/>
          <p:nvPr/>
        </p:nvSpPr>
        <p:spPr>
          <a:xfrm>
            <a:off x="7027206" y="4177334"/>
            <a:ext cx="501377" cy="867672"/>
          </a:xfrm>
          <a:custGeom>
            <a:rect b="b" l="l" r="r" t="t"/>
            <a:pathLst>
              <a:path extrusionOk="0" h="3240000" w="1872208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7"/>
          <p:cNvSpPr/>
          <p:nvPr/>
        </p:nvSpPr>
        <p:spPr>
          <a:xfrm>
            <a:off x="9312028" y="4393651"/>
            <a:ext cx="907514" cy="721038"/>
          </a:xfrm>
          <a:custGeom>
            <a:rect b="b" l="l" r="r" t="t"/>
            <a:pathLst>
              <a:path extrusionOk="0" h="2574247" w="3240000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7"/>
          <p:cNvSpPr/>
          <p:nvPr/>
        </p:nvSpPr>
        <p:spPr>
          <a:xfrm>
            <a:off x="4430776" y="4267961"/>
            <a:ext cx="552628" cy="777045"/>
          </a:xfrm>
          <a:custGeom>
            <a:rect b="b" l="l" r="r" t="t"/>
            <a:pathLst>
              <a:path extrusionOk="0" h="3240000" w="2304256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7"/>
          <p:cNvSpPr txBox="1"/>
          <p:nvPr/>
        </p:nvSpPr>
        <p:spPr>
          <a:xfrm>
            <a:off x="3325188" y="2136535"/>
            <a:ext cx="673720" cy="5078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1"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7"/>
          <p:cNvSpPr txBox="1"/>
          <p:nvPr/>
        </p:nvSpPr>
        <p:spPr>
          <a:xfrm>
            <a:off x="5708261" y="2136535"/>
            <a:ext cx="673720" cy="5078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b="1"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7"/>
          <p:cNvSpPr txBox="1"/>
          <p:nvPr/>
        </p:nvSpPr>
        <p:spPr>
          <a:xfrm>
            <a:off x="8091334" y="2136535"/>
            <a:ext cx="673720" cy="5078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7"/>
          <p:cNvSpPr txBox="1"/>
          <p:nvPr/>
        </p:nvSpPr>
        <p:spPr>
          <a:xfrm>
            <a:off x="10474407" y="2136535"/>
            <a:ext cx="647859" cy="511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endParaRPr b="1"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8"/>
          <p:cNvSpPr txBox="1"/>
          <p:nvPr/>
        </p:nvSpPr>
        <p:spPr>
          <a:xfrm>
            <a:off x="1852917" y="5133405"/>
            <a:ext cx="1130984" cy="73866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UP</a:t>
            </a:r>
            <a:endParaRPr b="1" sz="4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6" name="Google Shape;296;p8"/>
          <p:cNvGrpSpPr/>
          <p:nvPr/>
        </p:nvGrpSpPr>
        <p:grpSpPr>
          <a:xfrm>
            <a:off x="917786" y="5067470"/>
            <a:ext cx="792000" cy="792000"/>
            <a:chOff x="3923928" y="2038003"/>
            <a:chExt cx="864096" cy="864096"/>
          </a:xfrm>
        </p:grpSpPr>
        <p:sp>
          <p:nvSpPr>
            <p:cNvPr id="297" name="Google Shape;297;p8"/>
            <p:cNvSpPr/>
            <p:nvPr/>
          </p:nvSpPr>
          <p:spPr>
            <a:xfrm>
              <a:off x="3923928" y="2038003"/>
              <a:ext cx="864096" cy="8640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8"/>
            <p:cNvSpPr/>
            <p:nvPr/>
          </p:nvSpPr>
          <p:spPr>
            <a:xfrm>
              <a:off x="4077300" y="2168836"/>
              <a:ext cx="557353" cy="602430"/>
            </a:xfrm>
            <a:prstGeom prst="upArrow">
              <a:avLst>
                <a:gd fmla="val 50000" name="adj1"/>
                <a:gd fmla="val 5000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9" name="Google Shape;299;p8"/>
          <p:cNvSpPr txBox="1"/>
          <p:nvPr/>
        </p:nvSpPr>
        <p:spPr>
          <a:xfrm>
            <a:off x="3114719" y="5033879"/>
            <a:ext cx="729280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 You can simply impress your audience.</a:t>
            </a:r>
            <a:endParaRPr/>
          </a:p>
        </p:txBody>
      </p:sp>
      <p:sp>
        <p:nvSpPr>
          <p:cNvPr id="300" name="Google Shape;300;p8"/>
          <p:cNvSpPr txBox="1"/>
          <p:nvPr/>
        </p:nvSpPr>
        <p:spPr>
          <a:xfrm>
            <a:off x="7815024" y="5779827"/>
            <a:ext cx="2592502" cy="73866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DOWN</a:t>
            </a:r>
            <a:endParaRPr b="1" sz="48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1" name="Google Shape;301;p8"/>
          <p:cNvGrpSpPr/>
          <p:nvPr/>
        </p:nvGrpSpPr>
        <p:grpSpPr>
          <a:xfrm rot="10800000">
            <a:off x="10482214" y="5713892"/>
            <a:ext cx="792000" cy="792000"/>
            <a:chOff x="3923928" y="2038003"/>
            <a:chExt cx="864096" cy="864096"/>
          </a:xfrm>
        </p:grpSpPr>
        <p:sp>
          <p:nvSpPr>
            <p:cNvPr id="302" name="Google Shape;302;p8"/>
            <p:cNvSpPr/>
            <p:nvPr/>
          </p:nvSpPr>
          <p:spPr>
            <a:xfrm>
              <a:off x="3923928" y="2038003"/>
              <a:ext cx="864096" cy="8640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8"/>
            <p:cNvSpPr/>
            <p:nvPr/>
          </p:nvSpPr>
          <p:spPr>
            <a:xfrm>
              <a:off x="4077300" y="2132943"/>
              <a:ext cx="557353" cy="602431"/>
            </a:xfrm>
            <a:prstGeom prst="upArrow">
              <a:avLst>
                <a:gd fmla="val 50000" name="adj1"/>
                <a:gd fmla="val 5000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4" name="Google Shape;304;p8"/>
          <p:cNvSpPr txBox="1"/>
          <p:nvPr/>
        </p:nvSpPr>
        <p:spPr>
          <a:xfrm>
            <a:off x="1784474" y="5911261"/>
            <a:ext cx="607776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 You can simply impress your audience.</a:t>
            </a:r>
            <a:endParaRPr/>
          </a:p>
        </p:txBody>
      </p:sp>
      <p:sp>
        <p:nvSpPr>
          <p:cNvPr id="305" name="Google Shape;305;p8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306" name="Google Shape;306;p8"/>
          <p:cNvSpPr/>
          <p:nvPr>
            <p:ph idx="3" type="pic"/>
          </p:nvPr>
        </p:nvSpPr>
        <p:spPr>
          <a:xfrm>
            <a:off x="528638" y="1354778"/>
            <a:ext cx="4429125" cy="34480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07" name="Google Shape;307;p8"/>
          <p:cNvSpPr/>
          <p:nvPr>
            <p:ph idx="2" type="pic"/>
          </p:nvPr>
        </p:nvSpPr>
        <p:spPr>
          <a:xfrm>
            <a:off x="3022283" y="1354778"/>
            <a:ext cx="6150293" cy="34480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08" name="Google Shape;308;p8"/>
          <p:cNvSpPr/>
          <p:nvPr>
            <p:ph idx="4" type="pic"/>
          </p:nvPr>
        </p:nvSpPr>
        <p:spPr>
          <a:xfrm>
            <a:off x="7236142" y="1354778"/>
            <a:ext cx="4426268" cy="34480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9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314" name="Google Shape;314;p9"/>
          <p:cNvGrpSpPr/>
          <p:nvPr/>
        </p:nvGrpSpPr>
        <p:grpSpPr>
          <a:xfrm>
            <a:off x="8569854" y="1275924"/>
            <a:ext cx="2743413" cy="5242567"/>
            <a:chOff x="4667395" y="2194756"/>
            <a:chExt cx="2334296" cy="4460759"/>
          </a:xfrm>
        </p:grpSpPr>
        <p:grpSp>
          <p:nvGrpSpPr>
            <p:cNvPr id="315" name="Google Shape;315;p9"/>
            <p:cNvGrpSpPr/>
            <p:nvPr/>
          </p:nvGrpSpPr>
          <p:grpSpPr>
            <a:xfrm>
              <a:off x="5157079" y="2194756"/>
              <a:ext cx="1844612" cy="4103547"/>
              <a:chOff x="9947628" y="2553954"/>
              <a:chExt cx="1678463" cy="3733930"/>
            </a:xfrm>
          </p:grpSpPr>
          <p:sp>
            <p:nvSpPr>
              <p:cNvPr id="316" name="Google Shape;316;p9"/>
              <p:cNvSpPr/>
              <p:nvPr/>
            </p:nvSpPr>
            <p:spPr>
              <a:xfrm>
                <a:off x="10059873" y="2553954"/>
                <a:ext cx="1566218" cy="3712601"/>
              </a:xfrm>
              <a:custGeom>
                <a:rect b="b" l="l" r="r" t="t"/>
                <a:pathLst>
                  <a:path extrusionOk="0" h="6266799" w="2643745">
                    <a:moveTo>
                      <a:pt x="2230114" y="6266800"/>
                    </a:moveTo>
                    <a:cubicBezTo>
                      <a:pt x="2278109" y="6213283"/>
                      <a:pt x="2286063" y="6149194"/>
                      <a:pt x="2285969" y="6079959"/>
                    </a:cubicBezTo>
                    <a:cubicBezTo>
                      <a:pt x="2285126" y="4659988"/>
                      <a:pt x="2284753" y="3240017"/>
                      <a:pt x="2285875" y="1819953"/>
                    </a:cubicBezTo>
                    <a:cubicBezTo>
                      <a:pt x="2286063" y="1562100"/>
                      <a:pt x="2177906" y="1372639"/>
                      <a:pt x="1952144" y="1247829"/>
                    </a:cubicBezTo>
                    <a:cubicBezTo>
                      <a:pt x="1824059" y="1177004"/>
                      <a:pt x="1698314" y="1102062"/>
                      <a:pt x="1572662" y="1026932"/>
                    </a:cubicBezTo>
                    <a:cubicBezTo>
                      <a:pt x="1540384" y="1007659"/>
                      <a:pt x="1525601" y="1009156"/>
                      <a:pt x="1515590" y="1048077"/>
                    </a:cubicBezTo>
                    <a:cubicBezTo>
                      <a:pt x="1505205" y="1088682"/>
                      <a:pt x="1485838" y="1126949"/>
                      <a:pt x="1475827" y="1167554"/>
                    </a:cubicBezTo>
                    <a:cubicBezTo>
                      <a:pt x="1465909" y="1208066"/>
                      <a:pt x="1449910" y="1206101"/>
                      <a:pt x="1418848" y="1188044"/>
                    </a:cubicBezTo>
                    <a:cubicBezTo>
                      <a:pt x="1190185" y="1054720"/>
                      <a:pt x="962927" y="918776"/>
                      <a:pt x="730429" y="792563"/>
                    </a:cubicBezTo>
                    <a:cubicBezTo>
                      <a:pt x="645008" y="746250"/>
                      <a:pt x="592988" y="690020"/>
                      <a:pt x="582041" y="593559"/>
                    </a:cubicBezTo>
                    <a:cubicBezTo>
                      <a:pt x="568662" y="475766"/>
                      <a:pt x="512058" y="389877"/>
                      <a:pt x="395481" y="347682"/>
                    </a:cubicBezTo>
                    <a:cubicBezTo>
                      <a:pt x="358056" y="334115"/>
                      <a:pt x="324375" y="309134"/>
                      <a:pt x="290319" y="287335"/>
                    </a:cubicBezTo>
                    <a:cubicBezTo>
                      <a:pt x="201436" y="230169"/>
                      <a:pt x="108718" y="190967"/>
                      <a:pt x="0" y="218661"/>
                    </a:cubicBezTo>
                    <a:cubicBezTo>
                      <a:pt x="107220" y="156163"/>
                      <a:pt x="212944" y="91044"/>
                      <a:pt x="321942" y="32008"/>
                    </a:cubicBezTo>
                    <a:cubicBezTo>
                      <a:pt x="412416" y="-17018"/>
                      <a:pt x="504105" y="-7101"/>
                      <a:pt x="592333" y="43890"/>
                    </a:cubicBezTo>
                    <a:cubicBezTo>
                      <a:pt x="998106" y="278353"/>
                      <a:pt x="2162188" y="950025"/>
                      <a:pt x="2338269" y="1051726"/>
                    </a:cubicBezTo>
                    <a:cubicBezTo>
                      <a:pt x="2539706" y="1168115"/>
                      <a:pt x="2643090" y="1340922"/>
                      <a:pt x="2642996" y="1575572"/>
                    </a:cubicBezTo>
                    <a:cubicBezTo>
                      <a:pt x="2642529" y="3020711"/>
                      <a:pt x="2642435" y="4465756"/>
                      <a:pt x="2643745" y="5910895"/>
                    </a:cubicBezTo>
                    <a:cubicBezTo>
                      <a:pt x="2643839" y="5996035"/>
                      <a:pt x="2609408" y="6051985"/>
                      <a:pt x="2537460" y="6091842"/>
                    </a:cubicBezTo>
                    <a:cubicBezTo>
                      <a:pt x="2434356" y="6149007"/>
                      <a:pt x="2332468" y="6208324"/>
                      <a:pt x="2230114" y="6266800"/>
                    </a:cubicBezTo>
                    <a:close/>
                  </a:path>
                </a:pathLst>
              </a:custGeom>
              <a:solidFill>
                <a:srgbClr val="3C089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" name="Google Shape;317;p9"/>
              <p:cNvSpPr/>
              <p:nvPr/>
            </p:nvSpPr>
            <p:spPr>
              <a:xfrm>
                <a:off x="9947628" y="2668454"/>
                <a:ext cx="1478638" cy="3619430"/>
              </a:xfrm>
              <a:custGeom>
                <a:rect b="b" l="l" r="r" t="t"/>
                <a:pathLst>
                  <a:path extrusionOk="0" h="6109528" w="2495913">
                    <a:moveTo>
                      <a:pt x="2495178" y="5890521"/>
                    </a:moveTo>
                    <a:cubicBezTo>
                      <a:pt x="2494055" y="5870312"/>
                      <a:pt x="2497330" y="1781709"/>
                      <a:pt x="2494336" y="1593090"/>
                    </a:cubicBezTo>
                    <a:cubicBezTo>
                      <a:pt x="2490875" y="1377526"/>
                      <a:pt x="2402927" y="1202194"/>
                      <a:pt x="2222542" y="1082717"/>
                    </a:cubicBezTo>
                    <a:cubicBezTo>
                      <a:pt x="2077242" y="986443"/>
                      <a:pt x="1922119" y="905606"/>
                      <a:pt x="1771299" y="818127"/>
                    </a:cubicBezTo>
                    <a:cubicBezTo>
                      <a:pt x="1729103" y="793614"/>
                      <a:pt x="1706180" y="803719"/>
                      <a:pt x="1687562" y="849283"/>
                    </a:cubicBezTo>
                    <a:cubicBezTo>
                      <a:pt x="1673434" y="883900"/>
                      <a:pt x="1663236" y="919921"/>
                      <a:pt x="1651167" y="955380"/>
                    </a:cubicBezTo>
                    <a:cubicBezTo>
                      <a:pt x="1643308" y="978490"/>
                      <a:pt x="1629554" y="983823"/>
                      <a:pt x="1608409" y="971192"/>
                    </a:cubicBezTo>
                    <a:cubicBezTo>
                      <a:pt x="1573699" y="950422"/>
                      <a:pt x="1091393" y="670769"/>
                      <a:pt x="883688" y="554099"/>
                    </a:cubicBezTo>
                    <a:cubicBezTo>
                      <a:pt x="840556" y="529866"/>
                      <a:pt x="815389" y="498336"/>
                      <a:pt x="804910" y="451556"/>
                    </a:cubicBezTo>
                    <a:cubicBezTo>
                      <a:pt x="791905" y="393829"/>
                      <a:pt x="773286" y="337506"/>
                      <a:pt x="757849" y="280434"/>
                    </a:cubicBezTo>
                    <a:cubicBezTo>
                      <a:pt x="746903" y="239828"/>
                      <a:pt x="723793" y="212602"/>
                      <a:pt x="687585" y="192299"/>
                    </a:cubicBezTo>
                    <a:cubicBezTo>
                      <a:pt x="606093" y="146735"/>
                      <a:pt x="525538" y="99300"/>
                      <a:pt x="444982" y="52052"/>
                    </a:cubicBezTo>
                    <a:cubicBezTo>
                      <a:pt x="362836" y="3774"/>
                      <a:pt x="280690" y="-22610"/>
                      <a:pt x="189655" y="25387"/>
                    </a:cubicBezTo>
                    <a:cubicBezTo>
                      <a:pt x="55489" y="83208"/>
                      <a:pt x="-741" y="185469"/>
                      <a:pt x="7" y="331050"/>
                    </a:cubicBezTo>
                    <a:cubicBezTo>
                      <a:pt x="2440" y="862194"/>
                      <a:pt x="1224" y="3995355"/>
                      <a:pt x="1036" y="4526686"/>
                    </a:cubicBezTo>
                    <a:cubicBezTo>
                      <a:pt x="943" y="4687330"/>
                      <a:pt x="58015" y="4820561"/>
                      <a:pt x="187596" y="4919361"/>
                    </a:cubicBezTo>
                    <a:cubicBezTo>
                      <a:pt x="333738" y="5001320"/>
                      <a:pt x="1883197" y="5899877"/>
                      <a:pt x="2151155" y="6061924"/>
                    </a:cubicBezTo>
                    <a:cubicBezTo>
                      <a:pt x="2244435" y="6118341"/>
                      <a:pt x="2327610" y="6127604"/>
                      <a:pt x="2419674" y="6073526"/>
                    </a:cubicBezTo>
                    <a:cubicBezTo>
                      <a:pt x="2488442" y="6030581"/>
                      <a:pt x="2499201" y="5963779"/>
                      <a:pt x="2495178" y="589052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" name="Google Shape;318;p9"/>
              <p:cNvSpPr/>
              <p:nvPr/>
            </p:nvSpPr>
            <p:spPr>
              <a:xfrm>
                <a:off x="10128215" y="4711570"/>
                <a:ext cx="955225" cy="804551"/>
              </a:xfrm>
              <a:custGeom>
                <a:rect b="b" l="l" r="r" t="t"/>
                <a:pathLst>
                  <a:path extrusionOk="0" h="1358067" w="1612402">
                    <a:moveTo>
                      <a:pt x="1468435" y="1358067"/>
                    </a:moveTo>
                    <a:cubicBezTo>
                      <a:pt x="1468903" y="1230450"/>
                      <a:pt x="1470494" y="1102927"/>
                      <a:pt x="1469277" y="975404"/>
                    </a:cubicBezTo>
                    <a:cubicBezTo>
                      <a:pt x="1468716" y="920297"/>
                      <a:pt x="1434566" y="885585"/>
                      <a:pt x="1388722" y="859108"/>
                    </a:cubicBezTo>
                    <a:cubicBezTo>
                      <a:pt x="1076416" y="678629"/>
                      <a:pt x="211260" y="177331"/>
                      <a:pt x="90379" y="108096"/>
                    </a:cubicBezTo>
                    <a:cubicBezTo>
                      <a:pt x="73071" y="98178"/>
                      <a:pt x="54359" y="90600"/>
                      <a:pt x="36301" y="81899"/>
                    </a:cubicBezTo>
                    <a:cubicBezTo>
                      <a:pt x="28723" y="77314"/>
                      <a:pt x="19741" y="76379"/>
                      <a:pt x="0" y="74882"/>
                    </a:cubicBezTo>
                    <a:cubicBezTo>
                      <a:pt x="34056" y="56263"/>
                      <a:pt x="102823" y="26043"/>
                      <a:pt x="137253" y="7986"/>
                    </a:cubicBezTo>
                    <a:cubicBezTo>
                      <a:pt x="164854" y="-6516"/>
                      <a:pt x="190864" y="408"/>
                      <a:pt x="216780" y="15377"/>
                    </a:cubicBezTo>
                    <a:cubicBezTo>
                      <a:pt x="652866" y="267617"/>
                      <a:pt x="1089140" y="519576"/>
                      <a:pt x="1525320" y="771535"/>
                    </a:cubicBezTo>
                    <a:cubicBezTo>
                      <a:pt x="1581924" y="804188"/>
                      <a:pt x="1615045" y="847600"/>
                      <a:pt x="1612238" y="918332"/>
                    </a:cubicBezTo>
                    <a:cubicBezTo>
                      <a:pt x="1608121" y="1022465"/>
                      <a:pt x="1609992" y="1126972"/>
                      <a:pt x="1611864" y="1231199"/>
                    </a:cubicBezTo>
                    <a:cubicBezTo>
                      <a:pt x="1612519" y="1268342"/>
                      <a:pt x="1612425" y="1275733"/>
                      <a:pt x="1572100" y="1302118"/>
                    </a:cubicBezTo>
                    <a:cubicBezTo>
                      <a:pt x="1541506" y="1322233"/>
                      <a:pt x="1509882" y="1335519"/>
                      <a:pt x="1468435" y="1358067"/>
                    </a:cubicBezTo>
                    <a:close/>
                  </a:path>
                </a:pathLst>
              </a:custGeom>
              <a:solidFill>
                <a:srgbClr val="3C089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" name="Google Shape;319;p9"/>
              <p:cNvSpPr/>
              <p:nvPr/>
            </p:nvSpPr>
            <p:spPr>
              <a:xfrm>
                <a:off x="10095539" y="4755902"/>
                <a:ext cx="903377" cy="776759"/>
              </a:xfrm>
              <a:custGeom>
                <a:rect b="b" l="l" r="r" t="t"/>
                <a:pathLst>
                  <a:path extrusionOk="0" h="1311155" w="1524883">
                    <a:moveTo>
                      <a:pt x="1524435" y="900572"/>
                    </a:moveTo>
                    <a:cubicBezTo>
                      <a:pt x="1523873" y="845464"/>
                      <a:pt x="1489723" y="810753"/>
                      <a:pt x="1443879" y="784276"/>
                    </a:cubicBezTo>
                    <a:cubicBezTo>
                      <a:pt x="1131573" y="603797"/>
                      <a:pt x="819735" y="422570"/>
                      <a:pt x="507617" y="241811"/>
                    </a:cubicBezTo>
                    <a:cubicBezTo>
                      <a:pt x="387111" y="172014"/>
                      <a:pt x="266417" y="102499"/>
                      <a:pt x="145537" y="33264"/>
                    </a:cubicBezTo>
                    <a:cubicBezTo>
                      <a:pt x="128228" y="23346"/>
                      <a:pt x="109516" y="15768"/>
                      <a:pt x="91458" y="7067"/>
                    </a:cubicBezTo>
                    <a:cubicBezTo>
                      <a:pt x="91458" y="7067"/>
                      <a:pt x="91458" y="7067"/>
                      <a:pt x="91458" y="7067"/>
                    </a:cubicBezTo>
                    <a:cubicBezTo>
                      <a:pt x="91458" y="7067"/>
                      <a:pt x="91458" y="7067"/>
                      <a:pt x="91458" y="7067"/>
                    </a:cubicBezTo>
                    <a:cubicBezTo>
                      <a:pt x="28305" y="-20814"/>
                      <a:pt x="892" y="38410"/>
                      <a:pt x="705" y="104183"/>
                    </a:cubicBezTo>
                    <a:cubicBezTo>
                      <a:pt x="518" y="183429"/>
                      <a:pt x="237" y="262675"/>
                      <a:pt x="798" y="341921"/>
                    </a:cubicBezTo>
                    <a:cubicBezTo>
                      <a:pt x="1079" y="380468"/>
                      <a:pt x="-4909" y="419763"/>
                      <a:pt x="12119" y="456626"/>
                    </a:cubicBezTo>
                    <a:cubicBezTo>
                      <a:pt x="58525" y="516037"/>
                      <a:pt x="918535" y="988893"/>
                      <a:pt x="1150659" y="1137935"/>
                    </a:cubicBezTo>
                    <a:cubicBezTo>
                      <a:pt x="1243659" y="1190797"/>
                      <a:pt x="1337032" y="1243004"/>
                      <a:pt x="1429470" y="1296801"/>
                    </a:cubicBezTo>
                    <a:cubicBezTo>
                      <a:pt x="1465865" y="1317946"/>
                      <a:pt x="1496460" y="1317572"/>
                      <a:pt x="1523592" y="1283235"/>
                    </a:cubicBezTo>
                    <a:cubicBezTo>
                      <a:pt x="1524061" y="1155712"/>
                      <a:pt x="1525651" y="1028095"/>
                      <a:pt x="1524435" y="90057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" name="Google Shape;320;p9"/>
              <p:cNvSpPr/>
              <p:nvPr/>
            </p:nvSpPr>
            <p:spPr>
              <a:xfrm>
                <a:off x="10128215" y="3443553"/>
                <a:ext cx="955225" cy="804551"/>
              </a:xfrm>
              <a:custGeom>
                <a:rect b="b" l="l" r="r" t="t"/>
                <a:pathLst>
                  <a:path extrusionOk="0" h="1358066" w="1612402">
                    <a:moveTo>
                      <a:pt x="1468435" y="1358067"/>
                    </a:moveTo>
                    <a:cubicBezTo>
                      <a:pt x="1468903" y="1230450"/>
                      <a:pt x="1470494" y="1102927"/>
                      <a:pt x="1469277" y="975404"/>
                    </a:cubicBezTo>
                    <a:cubicBezTo>
                      <a:pt x="1468716" y="920296"/>
                      <a:pt x="1434566" y="885585"/>
                      <a:pt x="1388722" y="859108"/>
                    </a:cubicBezTo>
                    <a:cubicBezTo>
                      <a:pt x="1076416" y="678629"/>
                      <a:pt x="211260" y="177331"/>
                      <a:pt x="90379" y="108096"/>
                    </a:cubicBezTo>
                    <a:cubicBezTo>
                      <a:pt x="73071" y="98178"/>
                      <a:pt x="54359" y="90600"/>
                      <a:pt x="36301" y="81899"/>
                    </a:cubicBezTo>
                    <a:cubicBezTo>
                      <a:pt x="28723" y="77314"/>
                      <a:pt x="19741" y="76379"/>
                      <a:pt x="0" y="74882"/>
                    </a:cubicBezTo>
                    <a:cubicBezTo>
                      <a:pt x="34056" y="56263"/>
                      <a:pt x="102823" y="26043"/>
                      <a:pt x="137253" y="7986"/>
                    </a:cubicBezTo>
                    <a:cubicBezTo>
                      <a:pt x="164854" y="-6516"/>
                      <a:pt x="190864" y="407"/>
                      <a:pt x="216780" y="15377"/>
                    </a:cubicBezTo>
                    <a:cubicBezTo>
                      <a:pt x="652866" y="267617"/>
                      <a:pt x="1089140" y="519576"/>
                      <a:pt x="1525320" y="771535"/>
                    </a:cubicBezTo>
                    <a:cubicBezTo>
                      <a:pt x="1581924" y="804188"/>
                      <a:pt x="1615045" y="847600"/>
                      <a:pt x="1612238" y="918332"/>
                    </a:cubicBezTo>
                    <a:cubicBezTo>
                      <a:pt x="1608121" y="1022465"/>
                      <a:pt x="1609992" y="1126972"/>
                      <a:pt x="1611864" y="1231199"/>
                    </a:cubicBezTo>
                    <a:cubicBezTo>
                      <a:pt x="1612519" y="1268342"/>
                      <a:pt x="1612425" y="1275734"/>
                      <a:pt x="1572100" y="1302118"/>
                    </a:cubicBezTo>
                    <a:cubicBezTo>
                      <a:pt x="1541506" y="1322140"/>
                      <a:pt x="1509882" y="1335519"/>
                      <a:pt x="1468435" y="1358067"/>
                    </a:cubicBezTo>
                    <a:close/>
                  </a:path>
                </a:pathLst>
              </a:custGeom>
              <a:solidFill>
                <a:srgbClr val="3C089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" name="Google Shape;321;p9"/>
              <p:cNvSpPr/>
              <p:nvPr/>
            </p:nvSpPr>
            <p:spPr>
              <a:xfrm>
                <a:off x="10095539" y="3487830"/>
                <a:ext cx="903377" cy="776759"/>
              </a:xfrm>
              <a:custGeom>
                <a:rect b="b" l="l" r="r" t="t"/>
                <a:pathLst>
                  <a:path extrusionOk="0" h="1311155" w="1524883">
                    <a:moveTo>
                      <a:pt x="1524435" y="900572"/>
                    </a:moveTo>
                    <a:cubicBezTo>
                      <a:pt x="1523873" y="845464"/>
                      <a:pt x="1489723" y="810753"/>
                      <a:pt x="1443879" y="784276"/>
                    </a:cubicBezTo>
                    <a:cubicBezTo>
                      <a:pt x="1131573" y="603797"/>
                      <a:pt x="819735" y="422570"/>
                      <a:pt x="507617" y="241810"/>
                    </a:cubicBezTo>
                    <a:cubicBezTo>
                      <a:pt x="387111" y="172014"/>
                      <a:pt x="266417" y="102499"/>
                      <a:pt x="145537" y="33264"/>
                    </a:cubicBezTo>
                    <a:cubicBezTo>
                      <a:pt x="128228" y="23346"/>
                      <a:pt x="109516" y="15768"/>
                      <a:pt x="91458" y="7067"/>
                    </a:cubicBezTo>
                    <a:cubicBezTo>
                      <a:pt x="91458" y="7067"/>
                      <a:pt x="91458" y="7067"/>
                      <a:pt x="91458" y="7067"/>
                    </a:cubicBezTo>
                    <a:cubicBezTo>
                      <a:pt x="91458" y="7067"/>
                      <a:pt x="91458" y="7067"/>
                      <a:pt x="91458" y="7067"/>
                    </a:cubicBezTo>
                    <a:cubicBezTo>
                      <a:pt x="28305" y="-20814"/>
                      <a:pt x="892" y="38410"/>
                      <a:pt x="705" y="104183"/>
                    </a:cubicBezTo>
                    <a:cubicBezTo>
                      <a:pt x="518" y="183429"/>
                      <a:pt x="237" y="262675"/>
                      <a:pt x="798" y="341921"/>
                    </a:cubicBezTo>
                    <a:cubicBezTo>
                      <a:pt x="1079" y="380468"/>
                      <a:pt x="-4909" y="419763"/>
                      <a:pt x="12119" y="456626"/>
                    </a:cubicBezTo>
                    <a:cubicBezTo>
                      <a:pt x="58525" y="516037"/>
                      <a:pt x="918535" y="988893"/>
                      <a:pt x="1150659" y="1137935"/>
                    </a:cubicBezTo>
                    <a:cubicBezTo>
                      <a:pt x="1243659" y="1190797"/>
                      <a:pt x="1337032" y="1243004"/>
                      <a:pt x="1429470" y="1296801"/>
                    </a:cubicBezTo>
                    <a:cubicBezTo>
                      <a:pt x="1465865" y="1317946"/>
                      <a:pt x="1496460" y="1317572"/>
                      <a:pt x="1523592" y="1283235"/>
                    </a:cubicBezTo>
                    <a:cubicBezTo>
                      <a:pt x="1524061" y="1155711"/>
                      <a:pt x="1525651" y="1028188"/>
                      <a:pt x="1524435" y="90057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" name="Google Shape;322;p9"/>
              <p:cNvSpPr/>
              <p:nvPr/>
            </p:nvSpPr>
            <p:spPr>
              <a:xfrm>
                <a:off x="10854650" y="5341746"/>
                <a:ext cx="53709" cy="56148"/>
              </a:xfrm>
              <a:custGeom>
                <a:rect b="b" l="l" r="r" t="t"/>
                <a:pathLst>
                  <a:path extrusionOk="0" h="94777" w="90660">
                    <a:moveTo>
                      <a:pt x="73071" y="0"/>
                    </a:moveTo>
                    <a:cubicBezTo>
                      <a:pt x="99455" y="26197"/>
                      <a:pt x="76907" y="57259"/>
                      <a:pt x="90660" y="94777"/>
                    </a:cubicBezTo>
                    <a:cubicBezTo>
                      <a:pt x="53236" y="74568"/>
                      <a:pt x="26571" y="60253"/>
                      <a:pt x="0" y="45938"/>
                    </a:cubicBezTo>
                    <a:cubicBezTo>
                      <a:pt x="24326" y="30594"/>
                      <a:pt x="48745" y="15250"/>
                      <a:pt x="73071" y="0"/>
                    </a:cubicBezTo>
                    <a:close/>
                  </a:path>
                </a:pathLst>
              </a:custGeom>
              <a:solidFill>
                <a:srgbClr val="2D388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23" name="Google Shape;323;p9"/>
            <p:cNvGrpSpPr/>
            <p:nvPr/>
          </p:nvGrpSpPr>
          <p:grpSpPr>
            <a:xfrm>
              <a:off x="4727305" y="3415771"/>
              <a:ext cx="1483102" cy="935927"/>
              <a:chOff x="9556565" y="3664990"/>
              <a:chExt cx="1349515" cy="851625"/>
            </a:xfrm>
          </p:grpSpPr>
          <p:sp>
            <p:nvSpPr>
              <p:cNvPr id="324" name="Google Shape;324;p9"/>
              <p:cNvSpPr/>
              <p:nvPr/>
            </p:nvSpPr>
            <p:spPr>
              <a:xfrm>
                <a:off x="9556941" y="3664990"/>
                <a:ext cx="1347162" cy="812761"/>
              </a:xfrm>
              <a:custGeom>
                <a:rect b="b" l="l" r="r" t="t"/>
                <a:pathLst>
                  <a:path extrusionOk="0" h="1371925" w="2273983">
                    <a:moveTo>
                      <a:pt x="1014635" y="33708"/>
                    </a:moveTo>
                    <a:cubicBezTo>
                      <a:pt x="1089859" y="-10733"/>
                      <a:pt x="1102021" y="-9236"/>
                      <a:pt x="1161713" y="26504"/>
                    </a:cubicBezTo>
                    <a:cubicBezTo>
                      <a:pt x="1452313" y="200340"/>
                      <a:pt x="1902527" y="469608"/>
                      <a:pt x="2195278" y="639701"/>
                    </a:cubicBezTo>
                    <a:cubicBezTo>
                      <a:pt x="2267881" y="680868"/>
                      <a:pt x="2295294" y="685639"/>
                      <a:pt x="2256092" y="715017"/>
                    </a:cubicBezTo>
                    <a:cubicBezTo>
                      <a:pt x="2229428" y="734010"/>
                      <a:pt x="1541289" y="1137163"/>
                      <a:pt x="1196517" y="1337103"/>
                    </a:cubicBezTo>
                    <a:cubicBezTo>
                      <a:pt x="1118020" y="1382667"/>
                      <a:pt x="1040833" y="1383977"/>
                      <a:pt x="962054" y="1338319"/>
                    </a:cubicBezTo>
                    <a:cubicBezTo>
                      <a:pt x="665748" y="1166542"/>
                      <a:pt x="369721" y="994203"/>
                      <a:pt x="72386" y="824203"/>
                    </a:cubicBezTo>
                    <a:cubicBezTo>
                      <a:pt x="36458" y="803619"/>
                      <a:pt x="12039" y="776393"/>
                      <a:pt x="2870" y="735975"/>
                    </a:cubicBezTo>
                    <a:cubicBezTo>
                      <a:pt x="-10135" y="658226"/>
                      <a:pt x="21395" y="608078"/>
                      <a:pt x="90537" y="569530"/>
                    </a:cubicBezTo>
                    <a:cubicBezTo>
                      <a:pt x="281587" y="463152"/>
                      <a:pt x="987597" y="55134"/>
                      <a:pt x="1014635" y="3370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" name="Google Shape;325;p9"/>
              <p:cNvSpPr/>
              <p:nvPr/>
            </p:nvSpPr>
            <p:spPr>
              <a:xfrm>
                <a:off x="9556565" y="4079272"/>
                <a:ext cx="1349515" cy="437343"/>
              </a:xfrm>
              <a:custGeom>
                <a:rect b="b" l="l" r="r" t="t"/>
                <a:pathLst>
                  <a:path extrusionOk="0" h="738227" w="2277955">
                    <a:moveTo>
                      <a:pt x="3412" y="36582"/>
                    </a:moveTo>
                    <a:cubicBezTo>
                      <a:pt x="52812" y="113115"/>
                      <a:pt x="137952" y="140060"/>
                      <a:pt x="210648" y="183005"/>
                    </a:cubicBezTo>
                    <a:cubicBezTo>
                      <a:pt x="439592" y="318387"/>
                      <a:pt x="670126" y="451337"/>
                      <a:pt x="901127" y="583257"/>
                    </a:cubicBezTo>
                    <a:cubicBezTo>
                      <a:pt x="958292" y="615910"/>
                      <a:pt x="1011341" y="659135"/>
                      <a:pt x="1084599" y="656703"/>
                    </a:cubicBezTo>
                    <a:cubicBezTo>
                      <a:pt x="1153460" y="654457"/>
                      <a:pt x="1203889" y="613571"/>
                      <a:pt x="1258342" y="582322"/>
                    </a:cubicBezTo>
                    <a:cubicBezTo>
                      <a:pt x="1570086" y="403527"/>
                      <a:pt x="2160735" y="55481"/>
                      <a:pt x="2274317" y="0"/>
                    </a:cubicBezTo>
                    <a:cubicBezTo>
                      <a:pt x="2274598" y="28349"/>
                      <a:pt x="2282177" y="71293"/>
                      <a:pt x="2274598" y="79246"/>
                    </a:cubicBezTo>
                    <a:cubicBezTo>
                      <a:pt x="2218462" y="113396"/>
                      <a:pt x="2204615" y="123500"/>
                      <a:pt x="2123123" y="169345"/>
                    </a:cubicBezTo>
                    <a:cubicBezTo>
                      <a:pt x="1819800" y="344303"/>
                      <a:pt x="1515353" y="517578"/>
                      <a:pt x="1213713" y="695437"/>
                    </a:cubicBezTo>
                    <a:cubicBezTo>
                      <a:pt x="1120059" y="750637"/>
                      <a:pt x="1036229" y="754380"/>
                      <a:pt x="943791" y="695250"/>
                    </a:cubicBezTo>
                    <a:cubicBezTo>
                      <a:pt x="852194" y="636681"/>
                      <a:pt x="279322" y="308002"/>
                      <a:pt x="86494" y="199565"/>
                    </a:cubicBezTo>
                    <a:cubicBezTo>
                      <a:pt x="18943" y="161673"/>
                      <a:pt x="-10622" y="112273"/>
                      <a:pt x="3412" y="36582"/>
                    </a:cubicBezTo>
                    <a:close/>
                  </a:path>
                </a:pathLst>
              </a:custGeom>
              <a:solidFill>
                <a:srgbClr val="03605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" name="Google Shape;326;p9"/>
              <p:cNvSpPr/>
              <p:nvPr/>
            </p:nvSpPr>
            <p:spPr>
              <a:xfrm>
                <a:off x="10430407" y="4015142"/>
                <a:ext cx="419587" cy="249557"/>
              </a:xfrm>
              <a:custGeom>
                <a:rect b="b" l="l" r="r" t="t"/>
                <a:pathLst>
                  <a:path extrusionOk="0" h="421247" w="708254">
                    <a:moveTo>
                      <a:pt x="631348" y="0"/>
                    </a:moveTo>
                    <a:cubicBezTo>
                      <a:pt x="656984" y="15063"/>
                      <a:pt x="682619" y="30033"/>
                      <a:pt x="708255" y="45096"/>
                    </a:cubicBezTo>
                    <a:cubicBezTo>
                      <a:pt x="615536" y="99268"/>
                      <a:pt x="251959" y="316235"/>
                      <a:pt x="143522" y="380324"/>
                    </a:cubicBezTo>
                    <a:cubicBezTo>
                      <a:pt x="46594" y="436741"/>
                      <a:pt x="78685" y="436741"/>
                      <a:pt x="0" y="368348"/>
                    </a:cubicBezTo>
                    <a:cubicBezTo>
                      <a:pt x="212009" y="244755"/>
                      <a:pt x="421678" y="122377"/>
                      <a:pt x="631348" y="0"/>
                    </a:cubicBezTo>
                    <a:close/>
                  </a:path>
                </a:pathLst>
              </a:custGeom>
              <a:solidFill>
                <a:srgbClr val="05908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" name="Google Shape;327;p9"/>
              <p:cNvSpPr/>
              <p:nvPr/>
            </p:nvSpPr>
            <p:spPr>
              <a:xfrm>
                <a:off x="9644404" y="3957250"/>
                <a:ext cx="327861" cy="173538"/>
              </a:xfrm>
              <a:custGeom>
                <a:rect b="b" l="l" r="r" t="t"/>
                <a:pathLst>
                  <a:path extrusionOk="0" h="173538" w="327861">
                    <a:moveTo>
                      <a:pt x="161888" y="121799"/>
                    </a:moveTo>
                    <a:cubicBezTo>
                      <a:pt x="176022" y="127674"/>
                      <a:pt x="190100" y="133771"/>
                      <a:pt x="205897" y="140533"/>
                    </a:cubicBezTo>
                    <a:cubicBezTo>
                      <a:pt x="192595" y="148293"/>
                      <a:pt x="181564" y="154723"/>
                      <a:pt x="170535" y="161152"/>
                    </a:cubicBezTo>
                    <a:cubicBezTo>
                      <a:pt x="142377" y="177559"/>
                      <a:pt x="143153" y="178945"/>
                      <a:pt x="96261" y="157549"/>
                    </a:cubicBezTo>
                    <a:cubicBezTo>
                      <a:pt x="98866" y="155776"/>
                      <a:pt x="137721" y="132330"/>
                      <a:pt x="153684" y="122963"/>
                    </a:cubicBezTo>
                    <a:cubicBezTo>
                      <a:pt x="156123" y="121522"/>
                      <a:pt x="158839" y="120524"/>
                      <a:pt x="161888" y="121799"/>
                    </a:cubicBezTo>
                    <a:close/>
                    <a:moveTo>
                      <a:pt x="109884" y="100174"/>
                    </a:moveTo>
                    <a:cubicBezTo>
                      <a:pt x="113015" y="99973"/>
                      <a:pt x="116438" y="101899"/>
                      <a:pt x="125584" y="105835"/>
                    </a:cubicBezTo>
                    <a:cubicBezTo>
                      <a:pt x="130295" y="107830"/>
                      <a:pt x="129630" y="107609"/>
                      <a:pt x="135117" y="109881"/>
                    </a:cubicBezTo>
                    <a:cubicBezTo>
                      <a:pt x="152355" y="117253"/>
                      <a:pt x="149306" y="115923"/>
                      <a:pt x="138110" y="123239"/>
                    </a:cubicBezTo>
                    <a:cubicBezTo>
                      <a:pt x="121870" y="133272"/>
                      <a:pt x="110507" y="139314"/>
                      <a:pt x="94766" y="148459"/>
                    </a:cubicBezTo>
                    <a:cubicBezTo>
                      <a:pt x="87505" y="153171"/>
                      <a:pt x="85066" y="153226"/>
                      <a:pt x="78415" y="149900"/>
                    </a:cubicBezTo>
                    <a:cubicBezTo>
                      <a:pt x="71431" y="146464"/>
                      <a:pt x="64779" y="143083"/>
                      <a:pt x="57130" y="139314"/>
                    </a:cubicBezTo>
                    <a:cubicBezTo>
                      <a:pt x="49204" y="135433"/>
                      <a:pt x="49426" y="134602"/>
                      <a:pt x="55079" y="131387"/>
                    </a:cubicBezTo>
                    <a:cubicBezTo>
                      <a:pt x="68881" y="123572"/>
                      <a:pt x="81296" y="115701"/>
                      <a:pt x="95929" y="107276"/>
                    </a:cubicBezTo>
                    <a:cubicBezTo>
                      <a:pt x="103911" y="102703"/>
                      <a:pt x="106752" y="100375"/>
                      <a:pt x="109884" y="100174"/>
                    </a:cubicBezTo>
                    <a:close/>
                    <a:moveTo>
                      <a:pt x="61619" y="78454"/>
                    </a:moveTo>
                    <a:cubicBezTo>
                      <a:pt x="73924" y="83887"/>
                      <a:pt x="86395" y="89041"/>
                      <a:pt x="101694" y="95637"/>
                    </a:cubicBezTo>
                    <a:cubicBezTo>
                      <a:pt x="86229" y="104727"/>
                      <a:pt x="78525" y="110991"/>
                      <a:pt x="60233" y="120580"/>
                    </a:cubicBezTo>
                    <a:cubicBezTo>
                      <a:pt x="43106" y="132108"/>
                      <a:pt x="41610" y="131444"/>
                      <a:pt x="35568" y="127896"/>
                    </a:cubicBezTo>
                    <a:cubicBezTo>
                      <a:pt x="35125" y="127619"/>
                      <a:pt x="10183" y="115647"/>
                      <a:pt x="9739" y="115425"/>
                    </a:cubicBezTo>
                    <a:cubicBezTo>
                      <a:pt x="-1679" y="109882"/>
                      <a:pt x="-3120" y="109217"/>
                      <a:pt x="5748" y="103619"/>
                    </a:cubicBezTo>
                    <a:cubicBezTo>
                      <a:pt x="19439" y="95027"/>
                      <a:pt x="33684" y="86991"/>
                      <a:pt x="47652" y="78731"/>
                    </a:cubicBezTo>
                    <a:cubicBezTo>
                      <a:pt x="51754" y="76293"/>
                      <a:pt x="56187" y="76016"/>
                      <a:pt x="61619" y="78454"/>
                    </a:cubicBezTo>
                    <a:close/>
                    <a:moveTo>
                      <a:pt x="108954" y="42483"/>
                    </a:moveTo>
                    <a:cubicBezTo>
                      <a:pt x="113777" y="39544"/>
                      <a:pt x="118266" y="39933"/>
                      <a:pt x="124141" y="42483"/>
                    </a:cubicBezTo>
                    <a:cubicBezTo>
                      <a:pt x="171088" y="62713"/>
                      <a:pt x="218146" y="82834"/>
                      <a:pt x="268032" y="104174"/>
                    </a:cubicBezTo>
                    <a:cubicBezTo>
                      <a:pt x="250849" y="114206"/>
                      <a:pt x="235440" y="122741"/>
                      <a:pt x="220752" y="132054"/>
                    </a:cubicBezTo>
                    <a:cubicBezTo>
                      <a:pt x="214710" y="135878"/>
                      <a:pt x="209500" y="135656"/>
                      <a:pt x="201851" y="132331"/>
                    </a:cubicBezTo>
                    <a:cubicBezTo>
                      <a:pt x="158285" y="113319"/>
                      <a:pt x="114497" y="94806"/>
                      <a:pt x="70820" y="75961"/>
                    </a:cubicBezTo>
                    <a:cubicBezTo>
                      <a:pt x="63503" y="73078"/>
                      <a:pt x="61896" y="69919"/>
                      <a:pt x="65776" y="67813"/>
                    </a:cubicBezTo>
                    <a:cubicBezTo>
                      <a:pt x="81074" y="58889"/>
                      <a:pt x="93600" y="51794"/>
                      <a:pt x="108954" y="42483"/>
                    </a:cubicBezTo>
                    <a:close/>
                    <a:moveTo>
                      <a:pt x="283074" y="41845"/>
                    </a:moveTo>
                    <a:cubicBezTo>
                      <a:pt x="284826" y="41637"/>
                      <a:pt x="287071" y="42426"/>
                      <a:pt x="291811" y="44477"/>
                    </a:cubicBezTo>
                    <a:cubicBezTo>
                      <a:pt x="293861" y="45309"/>
                      <a:pt x="317196" y="55230"/>
                      <a:pt x="318582" y="55895"/>
                    </a:cubicBezTo>
                    <a:cubicBezTo>
                      <a:pt x="329224" y="60717"/>
                      <a:pt x="331053" y="65927"/>
                      <a:pt x="322296" y="71193"/>
                    </a:cubicBezTo>
                    <a:cubicBezTo>
                      <a:pt x="308383" y="79562"/>
                      <a:pt x="294249" y="87710"/>
                      <a:pt x="280392" y="96135"/>
                    </a:cubicBezTo>
                    <a:cubicBezTo>
                      <a:pt x="276623" y="98408"/>
                      <a:pt x="273076" y="98907"/>
                      <a:pt x="268087" y="96745"/>
                    </a:cubicBezTo>
                    <a:cubicBezTo>
                      <a:pt x="255339" y="91091"/>
                      <a:pt x="240540" y="84718"/>
                      <a:pt x="225020" y="78066"/>
                    </a:cubicBezTo>
                    <a:cubicBezTo>
                      <a:pt x="243644" y="65262"/>
                      <a:pt x="263875" y="54011"/>
                      <a:pt x="277289" y="45198"/>
                    </a:cubicBezTo>
                    <a:cubicBezTo>
                      <a:pt x="280060" y="43258"/>
                      <a:pt x="281321" y="42052"/>
                      <a:pt x="283074" y="41845"/>
                    </a:cubicBezTo>
                    <a:close/>
                    <a:moveTo>
                      <a:pt x="244143" y="24079"/>
                    </a:moveTo>
                    <a:cubicBezTo>
                      <a:pt x="254286" y="28680"/>
                      <a:pt x="264873" y="32948"/>
                      <a:pt x="277455" y="38324"/>
                    </a:cubicBezTo>
                    <a:cubicBezTo>
                      <a:pt x="264097" y="46251"/>
                      <a:pt x="236715" y="62491"/>
                      <a:pt x="225131" y="69974"/>
                    </a:cubicBezTo>
                    <a:cubicBezTo>
                      <a:pt x="218036" y="74297"/>
                      <a:pt x="216761" y="74353"/>
                      <a:pt x="213713" y="73300"/>
                    </a:cubicBezTo>
                    <a:cubicBezTo>
                      <a:pt x="207449" y="71138"/>
                      <a:pt x="185999" y="60718"/>
                      <a:pt x="178738" y="57558"/>
                    </a:cubicBezTo>
                    <a:cubicBezTo>
                      <a:pt x="197196" y="45752"/>
                      <a:pt x="215209" y="35054"/>
                      <a:pt x="232891" y="24522"/>
                    </a:cubicBezTo>
                    <a:cubicBezTo>
                      <a:pt x="236604" y="22306"/>
                      <a:pt x="239099" y="21807"/>
                      <a:pt x="244143" y="24079"/>
                    </a:cubicBezTo>
                    <a:close/>
                    <a:moveTo>
                      <a:pt x="178460" y="2241"/>
                    </a:moveTo>
                    <a:cubicBezTo>
                      <a:pt x="185222" y="-1362"/>
                      <a:pt x="187051" y="-364"/>
                      <a:pt x="195809" y="3405"/>
                    </a:cubicBezTo>
                    <a:cubicBezTo>
                      <a:pt x="205342" y="7507"/>
                      <a:pt x="219255" y="13216"/>
                      <a:pt x="232059" y="18703"/>
                    </a:cubicBezTo>
                    <a:cubicBezTo>
                      <a:pt x="211827" y="30620"/>
                      <a:pt x="193093" y="41152"/>
                      <a:pt x="175079" y="51849"/>
                    </a:cubicBezTo>
                    <a:cubicBezTo>
                      <a:pt x="170756" y="54177"/>
                      <a:pt x="165989" y="52680"/>
                      <a:pt x="162164" y="51073"/>
                    </a:cubicBezTo>
                    <a:cubicBezTo>
                      <a:pt x="148972" y="45420"/>
                      <a:pt x="139661" y="40819"/>
                      <a:pt x="123642" y="34001"/>
                    </a:cubicBezTo>
                    <a:cubicBezTo>
                      <a:pt x="142321" y="23082"/>
                      <a:pt x="161388" y="11331"/>
                      <a:pt x="178460" y="2241"/>
                    </a:cubicBezTo>
                    <a:close/>
                  </a:path>
                </a:pathLst>
              </a:custGeom>
              <a:solidFill>
                <a:srgbClr val="FFD04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28" name="Google Shape;328;p9"/>
            <p:cNvGrpSpPr/>
            <p:nvPr/>
          </p:nvGrpSpPr>
          <p:grpSpPr>
            <a:xfrm>
              <a:off x="4667395" y="4816209"/>
              <a:ext cx="1534067" cy="1839306"/>
              <a:chOff x="9502049" y="4939285"/>
              <a:chExt cx="1395889" cy="1673636"/>
            </a:xfrm>
          </p:grpSpPr>
          <p:sp>
            <p:nvSpPr>
              <p:cNvPr id="329" name="Google Shape;329;p9"/>
              <p:cNvSpPr/>
              <p:nvPr/>
            </p:nvSpPr>
            <p:spPr>
              <a:xfrm>
                <a:off x="9502049" y="4939285"/>
                <a:ext cx="1395889" cy="1673636"/>
              </a:xfrm>
              <a:custGeom>
                <a:rect b="b" l="l" r="r" t="t"/>
                <a:pathLst>
                  <a:path extrusionOk="0" h="2825065" w="2356233">
                    <a:moveTo>
                      <a:pt x="2152458" y="828386"/>
                    </a:moveTo>
                    <a:cubicBezTo>
                      <a:pt x="2203074" y="774028"/>
                      <a:pt x="2234604" y="753351"/>
                      <a:pt x="2283162" y="725189"/>
                    </a:cubicBezTo>
                    <a:cubicBezTo>
                      <a:pt x="2305429" y="711061"/>
                      <a:pt x="2331720" y="694688"/>
                      <a:pt x="2356233" y="679251"/>
                    </a:cubicBezTo>
                    <a:cubicBezTo>
                      <a:pt x="2021285" y="484831"/>
                      <a:pt x="1686338" y="290319"/>
                      <a:pt x="1351297" y="95900"/>
                    </a:cubicBezTo>
                    <a:cubicBezTo>
                      <a:pt x="1297594" y="64744"/>
                      <a:pt x="1243515" y="34056"/>
                      <a:pt x="1184104" y="0"/>
                    </a:cubicBezTo>
                    <a:cubicBezTo>
                      <a:pt x="1183637" y="29565"/>
                      <a:pt x="1168012" y="43131"/>
                      <a:pt x="1147241" y="53891"/>
                    </a:cubicBezTo>
                    <a:cubicBezTo>
                      <a:pt x="1098777" y="78965"/>
                      <a:pt x="1052371" y="107314"/>
                      <a:pt x="1013917" y="146984"/>
                    </a:cubicBezTo>
                    <a:lnTo>
                      <a:pt x="1013917" y="146984"/>
                    </a:lnTo>
                    <a:cubicBezTo>
                      <a:pt x="956846" y="222487"/>
                      <a:pt x="941782" y="307908"/>
                      <a:pt x="943373" y="401375"/>
                    </a:cubicBezTo>
                    <a:cubicBezTo>
                      <a:pt x="946928" y="612823"/>
                      <a:pt x="943466" y="1316399"/>
                      <a:pt x="944215" y="1431573"/>
                    </a:cubicBezTo>
                    <a:cubicBezTo>
                      <a:pt x="945057" y="1552079"/>
                      <a:pt x="892382" y="1643675"/>
                      <a:pt x="787126" y="1704489"/>
                    </a:cubicBezTo>
                    <a:cubicBezTo>
                      <a:pt x="584942" y="1821253"/>
                      <a:pt x="383038" y="1938578"/>
                      <a:pt x="180947" y="2055622"/>
                    </a:cubicBezTo>
                    <a:cubicBezTo>
                      <a:pt x="120694" y="2090521"/>
                      <a:pt x="60347" y="2125419"/>
                      <a:pt x="0" y="2160317"/>
                    </a:cubicBezTo>
                    <a:cubicBezTo>
                      <a:pt x="749" y="2162188"/>
                      <a:pt x="1497" y="2164059"/>
                      <a:pt x="2245" y="2165837"/>
                    </a:cubicBezTo>
                    <a:cubicBezTo>
                      <a:pt x="36957" y="2158259"/>
                      <a:pt x="71667" y="2150774"/>
                      <a:pt x="112928" y="2141792"/>
                    </a:cubicBezTo>
                    <a:cubicBezTo>
                      <a:pt x="98520" y="2173415"/>
                      <a:pt x="87760" y="2196993"/>
                      <a:pt x="73632" y="2228148"/>
                    </a:cubicBezTo>
                    <a:cubicBezTo>
                      <a:pt x="120694" y="2218044"/>
                      <a:pt x="160644" y="2209530"/>
                      <a:pt x="205366" y="2199893"/>
                    </a:cubicBezTo>
                    <a:cubicBezTo>
                      <a:pt x="192642" y="2229458"/>
                      <a:pt x="182443" y="2253222"/>
                      <a:pt x="169813" y="2282507"/>
                    </a:cubicBezTo>
                    <a:cubicBezTo>
                      <a:pt x="215377" y="2273151"/>
                      <a:pt x="255608" y="2264824"/>
                      <a:pt x="301172" y="2255375"/>
                    </a:cubicBezTo>
                    <a:cubicBezTo>
                      <a:pt x="288354" y="2284846"/>
                      <a:pt x="277875" y="2308985"/>
                      <a:pt x="265244" y="2337989"/>
                    </a:cubicBezTo>
                    <a:cubicBezTo>
                      <a:pt x="312306" y="2327884"/>
                      <a:pt x="351882" y="2319463"/>
                      <a:pt x="397820" y="2309640"/>
                    </a:cubicBezTo>
                    <a:cubicBezTo>
                      <a:pt x="384067" y="2340889"/>
                      <a:pt x="373775" y="2364186"/>
                      <a:pt x="361238" y="2392722"/>
                    </a:cubicBezTo>
                    <a:cubicBezTo>
                      <a:pt x="407363" y="2382898"/>
                      <a:pt x="446097" y="2374664"/>
                      <a:pt x="491381" y="2365121"/>
                    </a:cubicBezTo>
                    <a:cubicBezTo>
                      <a:pt x="479686" y="2394780"/>
                      <a:pt x="470517" y="2418077"/>
                      <a:pt x="460787" y="2442496"/>
                    </a:cubicBezTo>
                    <a:cubicBezTo>
                      <a:pt x="505321" y="2446238"/>
                      <a:pt x="542652" y="2419573"/>
                      <a:pt x="586813" y="2425281"/>
                    </a:cubicBezTo>
                    <a:cubicBezTo>
                      <a:pt x="575398" y="2451103"/>
                      <a:pt x="565481" y="2473558"/>
                      <a:pt x="554160" y="2499194"/>
                    </a:cubicBezTo>
                    <a:cubicBezTo>
                      <a:pt x="599256" y="2499661"/>
                      <a:pt x="637523" y="2476178"/>
                      <a:pt x="682245" y="2479359"/>
                    </a:cubicBezTo>
                    <a:cubicBezTo>
                      <a:pt x="671859" y="2504339"/>
                      <a:pt x="662410" y="2526887"/>
                      <a:pt x="650341" y="2555985"/>
                    </a:cubicBezTo>
                    <a:cubicBezTo>
                      <a:pt x="695437" y="2547003"/>
                      <a:pt x="735294" y="2539144"/>
                      <a:pt x="781138" y="2529975"/>
                    </a:cubicBezTo>
                    <a:cubicBezTo>
                      <a:pt x="768321" y="2559353"/>
                      <a:pt x="758590" y="2581621"/>
                      <a:pt x="747737" y="2606414"/>
                    </a:cubicBezTo>
                    <a:cubicBezTo>
                      <a:pt x="792647" y="2611373"/>
                      <a:pt x="829041" y="2585082"/>
                      <a:pt x="873202" y="2589199"/>
                    </a:cubicBezTo>
                    <a:cubicBezTo>
                      <a:pt x="863379" y="2614367"/>
                      <a:pt x="854303" y="2637757"/>
                      <a:pt x="843075" y="2666480"/>
                    </a:cubicBezTo>
                    <a:cubicBezTo>
                      <a:pt x="888639" y="2656750"/>
                      <a:pt x="928216" y="2648423"/>
                      <a:pt x="973405" y="2638786"/>
                    </a:cubicBezTo>
                    <a:cubicBezTo>
                      <a:pt x="959840" y="2669381"/>
                      <a:pt x="949548" y="2692677"/>
                      <a:pt x="936636" y="2721868"/>
                    </a:cubicBezTo>
                    <a:cubicBezTo>
                      <a:pt x="983791" y="2711951"/>
                      <a:pt x="1023741" y="2703530"/>
                      <a:pt x="1068744" y="2694081"/>
                    </a:cubicBezTo>
                    <a:cubicBezTo>
                      <a:pt x="1055739" y="2724113"/>
                      <a:pt x="1045447" y="2747691"/>
                      <a:pt x="1032817" y="2776788"/>
                    </a:cubicBezTo>
                    <a:cubicBezTo>
                      <a:pt x="1078661" y="2766964"/>
                      <a:pt x="1118706" y="2758357"/>
                      <a:pt x="1164457" y="2748440"/>
                    </a:cubicBezTo>
                    <a:cubicBezTo>
                      <a:pt x="1152668" y="2776321"/>
                      <a:pt x="1143873" y="2797091"/>
                      <a:pt x="1131991" y="2825066"/>
                    </a:cubicBezTo>
                    <a:cubicBezTo>
                      <a:pt x="1144247" y="2819452"/>
                      <a:pt x="1149393" y="2817581"/>
                      <a:pt x="1154165" y="2814867"/>
                    </a:cubicBezTo>
                    <a:cubicBezTo>
                      <a:pt x="1419596" y="2661241"/>
                      <a:pt x="1685964" y="2509111"/>
                      <a:pt x="1949992" y="2353146"/>
                    </a:cubicBezTo>
                    <a:cubicBezTo>
                      <a:pt x="2040466" y="2299722"/>
                      <a:pt x="2086778" y="2214675"/>
                      <a:pt x="2088088" y="2108203"/>
                    </a:cubicBezTo>
                    <a:cubicBezTo>
                      <a:pt x="2089585" y="1991346"/>
                      <a:pt x="2087807" y="1245387"/>
                      <a:pt x="2089585" y="989311"/>
                    </a:cubicBezTo>
                    <a:cubicBezTo>
                      <a:pt x="2089959" y="930087"/>
                      <a:pt x="2111104" y="874138"/>
                      <a:pt x="2152458" y="828386"/>
                    </a:cubicBezTo>
                    <a:lnTo>
                      <a:pt x="2152458" y="828386"/>
                    </a:lnTo>
                    <a:lnTo>
                      <a:pt x="2152458" y="828386"/>
                    </a:lnTo>
                    <a:close/>
                  </a:path>
                </a:pathLst>
              </a:custGeom>
              <a:solidFill>
                <a:srgbClr val="DEDCE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" name="Google Shape;330;p9"/>
              <p:cNvSpPr/>
              <p:nvPr/>
            </p:nvSpPr>
            <p:spPr>
              <a:xfrm>
                <a:off x="9690919" y="5173113"/>
                <a:ext cx="948728" cy="1321733"/>
              </a:xfrm>
              <a:custGeom>
                <a:rect b="b" l="l" r="r" t="t"/>
                <a:pathLst>
                  <a:path extrusionOk="0" h="1321733" w="948728">
                    <a:moveTo>
                      <a:pt x="213812" y="1108824"/>
                    </a:moveTo>
                    <a:cubicBezTo>
                      <a:pt x="217734" y="1108436"/>
                      <a:pt x="220325" y="1111429"/>
                      <a:pt x="229554" y="1116944"/>
                    </a:cubicBezTo>
                    <a:cubicBezTo>
                      <a:pt x="329102" y="1176307"/>
                      <a:pt x="416123" y="1224086"/>
                      <a:pt x="516114" y="1282728"/>
                    </a:cubicBezTo>
                    <a:cubicBezTo>
                      <a:pt x="519218" y="1284502"/>
                      <a:pt x="522821" y="1285887"/>
                      <a:pt x="525648" y="1288216"/>
                    </a:cubicBezTo>
                    <a:cubicBezTo>
                      <a:pt x="529417" y="1291319"/>
                      <a:pt x="529860" y="1297029"/>
                      <a:pt x="527033" y="1300964"/>
                    </a:cubicBezTo>
                    <a:cubicBezTo>
                      <a:pt x="521491" y="1308613"/>
                      <a:pt x="510405" y="1313657"/>
                      <a:pt x="502146" y="1318646"/>
                    </a:cubicBezTo>
                    <a:cubicBezTo>
                      <a:pt x="495329" y="1324687"/>
                      <a:pt x="488788" y="1320586"/>
                      <a:pt x="482913" y="1317149"/>
                    </a:cubicBezTo>
                    <a:cubicBezTo>
                      <a:pt x="383587" y="1259171"/>
                      <a:pt x="294958" y="1205961"/>
                      <a:pt x="195355" y="1148483"/>
                    </a:cubicBezTo>
                    <a:cubicBezTo>
                      <a:pt x="180501" y="1139891"/>
                      <a:pt x="167807" y="1132187"/>
                      <a:pt x="190089" y="1120990"/>
                    </a:cubicBezTo>
                    <a:cubicBezTo>
                      <a:pt x="204639" y="1112981"/>
                      <a:pt x="209891" y="1109212"/>
                      <a:pt x="213812" y="1108824"/>
                    </a:cubicBezTo>
                    <a:close/>
                    <a:moveTo>
                      <a:pt x="440192" y="1093491"/>
                    </a:moveTo>
                    <a:cubicBezTo>
                      <a:pt x="445125" y="1092985"/>
                      <a:pt x="449740" y="1095743"/>
                      <a:pt x="458968" y="1101258"/>
                    </a:cubicBezTo>
                    <a:cubicBezTo>
                      <a:pt x="558516" y="1160621"/>
                      <a:pt x="548096" y="1151309"/>
                      <a:pt x="648087" y="1209952"/>
                    </a:cubicBezTo>
                    <a:cubicBezTo>
                      <a:pt x="653464" y="1213056"/>
                      <a:pt x="660337" y="1214774"/>
                      <a:pt x="661944" y="1222478"/>
                    </a:cubicBezTo>
                    <a:cubicBezTo>
                      <a:pt x="658729" y="1233564"/>
                      <a:pt x="644374" y="1239772"/>
                      <a:pt x="634175" y="1245869"/>
                    </a:cubicBezTo>
                    <a:cubicBezTo>
                      <a:pt x="627358" y="1251911"/>
                      <a:pt x="620817" y="1247809"/>
                      <a:pt x="614942" y="1244373"/>
                    </a:cubicBezTo>
                    <a:cubicBezTo>
                      <a:pt x="515615" y="1186395"/>
                      <a:pt x="524373" y="1190275"/>
                      <a:pt x="424769" y="1132797"/>
                    </a:cubicBezTo>
                    <a:cubicBezTo>
                      <a:pt x="409915" y="1124205"/>
                      <a:pt x="401989" y="1119050"/>
                      <a:pt x="419504" y="1105304"/>
                    </a:cubicBezTo>
                    <a:cubicBezTo>
                      <a:pt x="430008" y="1097766"/>
                      <a:pt x="435259" y="1093997"/>
                      <a:pt x="440192" y="1093491"/>
                    </a:cubicBezTo>
                    <a:close/>
                    <a:moveTo>
                      <a:pt x="30513" y="1003594"/>
                    </a:moveTo>
                    <a:cubicBezTo>
                      <a:pt x="34061" y="1001376"/>
                      <a:pt x="36887" y="1004092"/>
                      <a:pt x="40989" y="1006033"/>
                    </a:cubicBezTo>
                    <a:lnTo>
                      <a:pt x="130282" y="1052924"/>
                    </a:lnTo>
                    <a:cubicBezTo>
                      <a:pt x="134661" y="1055142"/>
                      <a:pt x="133719" y="1059798"/>
                      <a:pt x="130172" y="1061959"/>
                    </a:cubicBezTo>
                    <a:lnTo>
                      <a:pt x="104453" y="1078033"/>
                    </a:lnTo>
                    <a:cubicBezTo>
                      <a:pt x="100906" y="1080251"/>
                      <a:pt x="96250" y="1078920"/>
                      <a:pt x="91373" y="1077202"/>
                    </a:cubicBezTo>
                    <a:lnTo>
                      <a:pt x="2079" y="1030310"/>
                    </a:lnTo>
                    <a:cubicBezTo>
                      <a:pt x="-2245" y="1027317"/>
                      <a:pt x="970" y="1022051"/>
                      <a:pt x="4518" y="1019834"/>
                    </a:cubicBezTo>
                    <a:close/>
                    <a:moveTo>
                      <a:pt x="503879" y="973213"/>
                    </a:moveTo>
                    <a:cubicBezTo>
                      <a:pt x="508812" y="972707"/>
                      <a:pt x="513427" y="975464"/>
                      <a:pt x="522655" y="980980"/>
                    </a:cubicBezTo>
                    <a:cubicBezTo>
                      <a:pt x="622203" y="1040343"/>
                      <a:pt x="681233" y="1072158"/>
                      <a:pt x="781225" y="1130801"/>
                    </a:cubicBezTo>
                    <a:cubicBezTo>
                      <a:pt x="786601" y="1133905"/>
                      <a:pt x="793474" y="1135623"/>
                      <a:pt x="795082" y="1143272"/>
                    </a:cubicBezTo>
                    <a:cubicBezTo>
                      <a:pt x="791867" y="1154358"/>
                      <a:pt x="777511" y="1160566"/>
                      <a:pt x="767313" y="1166663"/>
                    </a:cubicBezTo>
                    <a:cubicBezTo>
                      <a:pt x="760495" y="1172705"/>
                      <a:pt x="753955" y="1168603"/>
                      <a:pt x="748079" y="1165166"/>
                    </a:cubicBezTo>
                    <a:cubicBezTo>
                      <a:pt x="648753" y="1107189"/>
                      <a:pt x="588115" y="1069997"/>
                      <a:pt x="488456" y="1012518"/>
                    </a:cubicBezTo>
                    <a:cubicBezTo>
                      <a:pt x="473602" y="1003927"/>
                      <a:pt x="465676" y="998772"/>
                      <a:pt x="483191" y="985026"/>
                    </a:cubicBezTo>
                    <a:cubicBezTo>
                      <a:pt x="493694" y="977487"/>
                      <a:pt x="498946" y="973718"/>
                      <a:pt x="503879" y="973213"/>
                    </a:cubicBezTo>
                    <a:close/>
                    <a:moveTo>
                      <a:pt x="153174" y="927159"/>
                    </a:moveTo>
                    <a:cubicBezTo>
                      <a:pt x="156721" y="924942"/>
                      <a:pt x="159548" y="927658"/>
                      <a:pt x="163650" y="929598"/>
                    </a:cubicBezTo>
                    <a:lnTo>
                      <a:pt x="252944" y="976490"/>
                    </a:lnTo>
                    <a:cubicBezTo>
                      <a:pt x="257378" y="978652"/>
                      <a:pt x="256381" y="983307"/>
                      <a:pt x="252833" y="985525"/>
                    </a:cubicBezTo>
                    <a:lnTo>
                      <a:pt x="227115" y="1001599"/>
                    </a:lnTo>
                    <a:cubicBezTo>
                      <a:pt x="223567" y="1003817"/>
                      <a:pt x="218912" y="1002485"/>
                      <a:pt x="214034" y="1000767"/>
                    </a:cubicBezTo>
                    <a:lnTo>
                      <a:pt x="124740" y="953875"/>
                    </a:lnTo>
                    <a:cubicBezTo>
                      <a:pt x="120416" y="950882"/>
                      <a:pt x="123631" y="945617"/>
                      <a:pt x="127179" y="943400"/>
                    </a:cubicBezTo>
                    <a:close/>
                    <a:moveTo>
                      <a:pt x="590508" y="865180"/>
                    </a:moveTo>
                    <a:cubicBezTo>
                      <a:pt x="593426" y="865313"/>
                      <a:pt x="597025" y="866535"/>
                      <a:pt x="601639" y="869293"/>
                    </a:cubicBezTo>
                    <a:cubicBezTo>
                      <a:pt x="701188" y="928656"/>
                      <a:pt x="801512" y="986799"/>
                      <a:pt x="901503" y="1045442"/>
                    </a:cubicBezTo>
                    <a:cubicBezTo>
                      <a:pt x="906880" y="1048601"/>
                      <a:pt x="913752" y="1050264"/>
                      <a:pt x="915305" y="1057969"/>
                    </a:cubicBezTo>
                    <a:cubicBezTo>
                      <a:pt x="912089" y="1069054"/>
                      <a:pt x="903332" y="1076093"/>
                      <a:pt x="896127" y="1084352"/>
                    </a:cubicBezTo>
                    <a:cubicBezTo>
                      <a:pt x="888865" y="1092721"/>
                      <a:pt x="882769" y="1086292"/>
                      <a:pt x="876893" y="1082856"/>
                    </a:cubicBezTo>
                    <a:cubicBezTo>
                      <a:pt x="777566" y="1024878"/>
                      <a:pt x="678517" y="966402"/>
                      <a:pt x="578914" y="908924"/>
                    </a:cubicBezTo>
                    <a:cubicBezTo>
                      <a:pt x="564060" y="900332"/>
                      <a:pt x="564724" y="893237"/>
                      <a:pt x="573649" y="881432"/>
                    </a:cubicBezTo>
                    <a:cubicBezTo>
                      <a:pt x="579136" y="874198"/>
                      <a:pt x="581755" y="864783"/>
                      <a:pt x="590508" y="865180"/>
                    </a:cubicBezTo>
                    <a:close/>
                    <a:moveTo>
                      <a:pt x="279438" y="846346"/>
                    </a:moveTo>
                    <a:cubicBezTo>
                      <a:pt x="282986" y="844129"/>
                      <a:pt x="285812" y="846845"/>
                      <a:pt x="289914" y="848785"/>
                    </a:cubicBezTo>
                    <a:lnTo>
                      <a:pt x="379208" y="895677"/>
                    </a:lnTo>
                    <a:cubicBezTo>
                      <a:pt x="383642" y="897839"/>
                      <a:pt x="382644" y="902494"/>
                      <a:pt x="379097" y="904712"/>
                    </a:cubicBezTo>
                    <a:lnTo>
                      <a:pt x="353379" y="920786"/>
                    </a:lnTo>
                    <a:cubicBezTo>
                      <a:pt x="349831" y="923003"/>
                      <a:pt x="345175" y="921672"/>
                      <a:pt x="340298" y="919954"/>
                    </a:cubicBezTo>
                    <a:lnTo>
                      <a:pt x="251004" y="873063"/>
                    </a:lnTo>
                    <a:cubicBezTo>
                      <a:pt x="246681" y="870069"/>
                      <a:pt x="249895" y="864804"/>
                      <a:pt x="253443" y="862587"/>
                    </a:cubicBezTo>
                    <a:close/>
                    <a:moveTo>
                      <a:pt x="410136" y="766308"/>
                    </a:moveTo>
                    <a:cubicBezTo>
                      <a:pt x="413684" y="764091"/>
                      <a:pt x="416511" y="766807"/>
                      <a:pt x="420612" y="768747"/>
                    </a:cubicBezTo>
                    <a:lnTo>
                      <a:pt x="480253" y="802447"/>
                    </a:lnTo>
                    <a:cubicBezTo>
                      <a:pt x="484632" y="804609"/>
                      <a:pt x="483634" y="809265"/>
                      <a:pt x="480142" y="811481"/>
                    </a:cubicBezTo>
                    <a:lnTo>
                      <a:pt x="454423" y="827556"/>
                    </a:lnTo>
                    <a:cubicBezTo>
                      <a:pt x="450876" y="829773"/>
                      <a:pt x="446220" y="828442"/>
                      <a:pt x="441342" y="826724"/>
                    </a:cubicBezTo>
                    <a:lnTo>
                      <a:pt x="381702" y="793025"/>
                    </a:lnTo>
                    <a:cubicBezTo>
                      <a:pt x="377378" y="790031"/>
                      <a:pt x="380593" y="784766"/>
                      <a:pt x="384141" y="782549"/>
                    </a:cubicBezTo>
                    <a:close/>
                    <a:moveTo>
                      <a:pt x="575643" y="698742"/>
                    </a:moveTo>
                    <a:lnTo>
                      <a:pt x="934593" y="909034"/>
                    </a:lnTo>
                    <a:cubicBezTo>
                      <a:pt x="938916" y="912249"/>
                      <a:pt x="942851" y="915464"/>
                      <a:pt x="942851" y="919676"/>
                    </a:cubicBezTo>
                    <a:lnTo>
                      <a:pt x="942851" y="949995"/>
                    </a:lnTo>
                    <a:cubicBezTo>
                      <a:pt x="942796" y="954152"/>
                      <a:pt x="939082" y="957422"/>
                      <a:pt x="934593" y="954873"/>
                    </a:cubicBezTo>
                    <a:lnTo>
                      <a:pt x="575643" y="744581"/>
                    </a:lnTo>
                    <a:cubicBezTo>
                      <a:pt x="571542" y="742142"/>
                      <a:pt x="567385" y="741144"/>
                      <a:pt x="567385" y="736987"/>
                    </a:cubicBezTo>
                    <a:lnTo>
                      <a:pt x="567385" y="706335"/>
                    </a:lnTo>
                    <a:cubicBezTo>
                      <a:pt x="567385" y="702123"/>
                      <a:pt x="570378" y="696636"/>
                      <a:pt x="575643" y="698742"/>
                    </a:cubicBezTo>
                    <a:close/>
                    <a:moveTo>
                      <a:pt x="441343" y="634446"/>
                    </a:moveTo>
                    <a:lnTo>
                      <a:pt x="501537" y="667148"/>
                    </a:lnTo>
                    <a:cubicBezTo>
                      <a:pt x="505528" y="670363"/>
                      <a:pt x="509130" y="673578"/>
                      <a:pt x="509130" y="677790"/>
                    </a:cubicBezTo>
                    <a:lnTo>
                      <a:pt x="509130" y="708109"/>
                    </a:lnTo>
                    <a:cubicBezTo>
                      <a:pt x="509186" y="712266"/>
                      <a:pt x="505749" y="715536"/>
                      <a:pt x="501537" y="712987"/>
                    </a:cubicBezTo>
                    <a:lnTo>
                      <a:pt x="441343" y="680284"/>
                    </a:lnTo>
                    <a:cubicBezTo>
                      <a:pt x="437518" y="677846"/>
                      <a:pt x="433749" y="676848"/>
                      <a:pt x="433749" y="672691"/>
                    </a:cubicBezTo>
                    <a:lnTo>
                      <a:pt x="433749" y="642039"/>
                    </a:lnTo>
                    <a:cubicBezTo>
                      <a:pt x="433749" y="637827"/>
                      <a:pt x="436520" y="632340"/>
                      <a:pt x="441343" y="634446"/>
                    </a:cubicBezTo>
                    <a:close/>
                    <a:moveTo>
                      <a:pt x="716708" y="628127"/>
                    </a:moveTo>
                    <a:lnTo>
                      <a:pt x="941134" y="757883"/>
                    </a:lnTo>
                    <a:cubicBezTo>
                      <a:pt x="945125" y="761097"/>
                      <a:pt x="948728" y="764312"/>
                      <a:pt x="948728" y="768525"/>
                    </a:cubicBezTo>
                    <a:lnTo>
                      <a:pt x="948728" y="798844"/>
                    </a:lnTo>
                    <a:cubicBezTo>
                      <a:pt x="948783" y="803001"/>
                      <a:pt x="945347" y="806326"/>
                      <a:pt x="941134" y="803722"/>
                    </a:cubicBezTo>
                    <a:lnTo>
                      <a:pt x="716708" y="673966"/>
                    </a:lnTo>
                    <a:cubicBezTo>
                      <a:pt x="712883" y="671527"/>
                      <a:pt x="709114" y="670529"/>
                      <a:pt x="709114" y="666372"/>
                    </a:cubicBezTo>
                    <a:lnTo>
                      <a:pt x="709114" y="635720"/>
                    </a:lnTo>
                    <a:cubicBezTo>
                      <a:pt x="709114" y="631508"/>
                      <a:pt x="711885" y="626021"/>
                      <a:pt x="716708" y="628127"/>
                    </a:cubicBezTo>
                    <a:close/>
                    <a:moveTo>
                      <a:pt x="444170" y="474371"/>
                    </a:moveTo>
                    <a:lnTo>
                      <a:pt x="504364" y="507073"/>
                    </a:lnTo>
                    <a:cubicBezTo>
                      <a:pt x="508354" y="510288"/>
                      <a:pt x="511957" y="513503"/>
                      <a:pt x="511957" y="517715"/>
                    </a:cubicBezTo>
                    <a:lnTo>
                      <a:pt x="511957" y="548034"/>
                    </a:lnTo>
                    <a:cubicBezTo>
                      <a:pt x="511957" y="552191"/>
                      <a:pt x="508521" y="555516"/>
                      <a:pt x="504364" y="552912"/>
                    </a:cubicBezTo>
                    <a:lnTo>
                      <a:pt x="444170" y="520209"/>
                    </a:lnTo>
                    <a:cubicBezTo>
                      <a:pt x="440345" y="517770"/>
                      <a:pt x="436576" y="516773"/>
                      <a:pt x="436576" y="512616"/>
                    </a:cubicBezTo>
                    <a:lnTo>
                      <a:pt x="436576" y="481965"/>
                    </a:lnTo>
                    <a:cubicBezTo>
                      <a:pt x="436576" y="477752"/>
                      <a:pt x="439347" y="472265"/>
                      <a:pt x="444170" y="474371"/>
                    </a:cubicBezTo>
                    <a:close/>
                    <a:moveTo>
                      <a:pt x="646868" y="430196"/>
                    </a:moveTo>
                    <a:lnTo>
                      <a:pt x="941133" y="604072"/>
                    </a:lnTo>
                    <a:cubicBezTo>
                      <a:pt x="945124" y="607287"/>
                      <a:pt x="948727" y="610502"/>
                      <a:pt x="948727" y="614714"/>
                    </a:cubicBezTo>
                    <a:lnTo>
                      <a:pt x="948727" y="645033"/>
                    </a:lnTo>
                    <a:cubicBezTo>
                      <a:pt x="948782" y="649135"/>
                      <a:pt x="945346" y="652461"/>
                      <a:pt x="941133" y="649911"/>
                    </a:cubicBezTo>
                    <a:lnTo>
                      <a:pt x="646868" y="476035"/>
                    </a:lnTo>
                    <a:cubicBezTo>
                      <a:pt x="643044" y="473596"/>
                      <a:pt x="639274" y="472598"/>
                      <a:pt x="639274" y="468441"/>
                    </a:cubicBezTo>
                    <a:lnTo>
                      <a:pt x="639274" y="437789"/>
                    </a:lnTo>
                    <a:cubicBezTo>
                      <a:pt x="639274" y="433577"/>
                      <a:pt x="642045" y="428090"/>
                      <a:pt x="646868" y="430196"/>
                    </a:cubicBezTo>
                    <a:close/>
                    <a:moveTo>
                      <a:pt x="444170" y="317455"/>
                    </a:moveTo>
                    <a:lnTo>
                      <a:pt x="504364" y="350157"/>
                    </a:lnTo>
                    <a:cubicBezTo>
                      <a:pt x="508354" y="353372"/>
                      <a:pt x="511957" y="356587"/>
                      <a:pt x="511957" y="360799"/>
                    </a:cubicBezTo>
                    <a:lnTo>
                      <a:pt x="511957" y="391118"/>
                    </a:lnTo>
                    <a:cubicBezTo>
                      <a:pt x="511957" y="395275"/>
                      <a:pt x="508521" y="398545"/>
                      <a:pt x="504364" y="395996"/>
                    </a:cubicBezTo>
                    <a:lnTo>
                      <a:pt x="444170" y="363293"/>
                    </a:lnTo>
                    <a:cubicBezTo>
                      <a:pt x="440345" y="360855"/>
                      <a:pt x="436576" y="359857"/>
                      <a:pt x="436576" y="355700"/>
                    </a:cubicBezTo>
                    <a:lnTo>
                      <a:pt x="436576" y="325048"/>
                    </a:lnTo>
                    <a:cubicBezTo>
                      <a:pt x="436576" y="320836"/>
                      <a:pt x="439347" y="315349"/>
                      <a:pt x="444170" y="317455"/>
                    </a:cubicBezTo>
                    <a:close/>
                    <a:moveTo>
                      <a:pt x="581518" y="234869"/>
                    </a:moveTo>
                    <a:lnTo>
                      <a:pt x="940468" y="445162"/>
                    </a:lnTo>
                    <a:cubicBezTo>
                      <a:pt x="944791" y="448376"/>
                      <a:pt x="948726" y="451591"/>
                      <a:pt x="948726" y="455803"/>
                    </a:cubicBezTo>
                    <a:lnTo>
                      <a:pt x="948726" y="486123"/>
                    </a:lnTo>
                    <a:cubicBezTo>
                      <a:pt x="948726" y="490280"/>
                      <a:pt x="945013" y="493605"/>
                      <a:pt x="940468" y="491000"/>
                    </a:cubicBezTo>
                    <a:lnTo>
                      <a:pt x="581518" y="280708"/>
                    </a:lnTo>
                    <a:cubicBezTo>
                      <a:pt x="577417" y="278269"/>
                      <a:pt x="573260" y="277271"/>
                      <a:pt x="573260" y="273114"/>
                    </a:cubicBezTo>
                    <a:lnTo>
                      <a:pt x="573260" y="242462"/>
                    </a:lnTo>
                    <a:cubicBezTo>
                      <a:pt x="573260" y="238250"/>
                      <a:pt x="576253" y="232763"/>
                      <a:pt x="581518" y="234869"/>
                    </a:cubicBezTo>
                    <a:close/>
                    <a:moveTo>
                      <a:pt x="438905" y="158656"/>
                    </a:moveTo>
                    <a:lnTo>
                      <a:pt x="499099" y="191358"/>
                    </a:lnTo>
                    <a:cubicBezTo>
                      <a:pt x="503090" y="194573"/>
                      <a:pt x="506692" y="197788"/>
                      <a:pt x="506692" y="202000"/>
                    </a:cubicBezTo>
                    <a:lnTo>
                      <a:pt x="506692" y="232319"/>
                    </a:lnTo>
                    <a:cubicBezTo>
                      <a:pt x="506748" y="236476"/>
                      <a:pt x="503311" y="239801"/>
                      <a:pt x="499099" y="237197"/>
                    </a:cubicBezTo>
                    <a:lnTo>
                      <a:pt x="438905" y="204494"/>
                    </a:lnTo>
                    <a:cubicBezTo>
                      <a:pt x="435080" y="202055"/>
                      <a:pt x="431311" y="201058"/>
                      <a:pt x="431311" y="196901"/>
                    </a:cubicBezTo>
                    <a:lnTo>
                      <a:pt x="431311" y="166249"/>
                    </a:lnTo>
                    <a:cubicBezTo>
                      <a:pt x="431311" y="162037"/>
                      <a:pt x="434082" y="156550"/>
                      <a:pt x="438905" y="158656"/>
                    </a:cubicBezTo>
                    <a:close/>
                    <a:moveTo>
                      <a:pt x="609289" y="93140"/>
                    </a:moveTo>
                    <a:lnTo>
                      <a:pt x="941133" y="289631"/>
                    </a:lnTo>
                    <a:cubicBezTo>
                      <a:pt x="945124" y="292845"/>
                      <a:pt x="948726" y="296060"/>
                      <a:pt x="948726" y="300273"/>
                    </a:cubicBezTo>
                    <a:lnTo>
                      <a:pt x="948726" y="330592"/>
                    </a:lnTo>
                    <a:cubicBezTo>
                      <a:pt x="948782" y="334749"/>
                      <a:pt x="945345" y="338074"/>
                      <a:pt x="941133" y="335470"/>
                    </a:cubicBezTo>
                    <a:lnTo>
                      <a:pt x="609289" y="138979"/>
                    </a:lnTo>
                    <a:cubicBezTo>
                      <a:pt x="605464" y="136540"/>
                      <a:pt x="601695" y="135542"/>
                      <a:pt x="601695" y="131385"/>
                    </a:cubicBezTo>
                    <a:lnTo>
                      <a:pt x="601695" y="100733"/>
                    </a:lnTo>
                    <a:cubicBezTo>
                      <a:pt x="601695" y="96521"/>
                      <a:pt x="604466" y="91034"/>
                      <a:pt x="609289" y="93140"/>
                    </a:cubicBezTo>
                    <a:close/>
                    <a:moveTo>
                      <a:pt x="446055" y="465"/>
                    </a:moveTo>
                    <a:lnTo>
                      <a:pt x="506249" y="33167"/>
                    </a:lnTo>
                    <a:cubicBezTo>
                      <a:pt x="510239" y="36382"/>
                      <a:pt x="513843" y="39597"/>
                      <a:pt x="513843" y="43810"/>
                    </a:cubicBezTo>
                    <a:lnTo>
                      <a:pt x="513843" y="74129"/>
                    </a:lnTo>
                    <a:cubicBezTo>
                      <a:pt x="513843" y="78230"/>
                      <a:pt x="510406" y="81556"/>
                      <a:pt x="506249" y="79006"/>
                    </a:cubicBezTo>
                    <a:lnTo>
                      <a:pt x="446055" y="46304"/>
                    </a:lnTo>
                    <a:cubicBezTo>
                      <a:pt x="442230" y="43865"/>
                      <a:pt x="438461" y="42867"/>
                      <a:pt x="438461" y="38710"/>
                    </a:cubicBezTo>
                    <a:lnTo>
                      <a:pt x="438461" y="8059"/>
                    </a:lnTo>
                    <a:cubicBezTo>
                      <a:pt x="438461" y="3846"/>
                      <a:pt x="441232" y="-1641"/>
                      <a:pt x="446055" y="465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31" name="Google Shape;331;p9"/>
          <p:cNvSpPr txBox="1"/>
          <p:nvPr/>
        </p:nvSpPr>
        <p:spPr>
          <a:xfrm>
            <a:off x="883506" y="1825968"/>
            <a:ext cx="667999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9"/>
          <p:cNvSpPr txBox="1"/>
          <p:nvPr/>
        </p:nvSpPr>
        <p:spPr>
          <a:xfrm>
            <a:off x="2713235" y="3811807"/>
            <a:ext cx="1459199" cy="3077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Payment</a:t>
            </a:r>
            <a:endParaRPr/>
          </a:p>
        </p:txBody>
      </p:sp>
      <p:sp>
        <p:nvSpPr>
          <p:cNvPr id="333" name="Google Shape;333;p9"/>
          <p:cNvSpPr txBox="1"/>
          <p:nvPr/>
        </p:nvSpPr>
        <p:spPr>
          <a:xfrm>
            <a:off x="883506" y="2475027"/>
            <a:ext cx="6546109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9"/>
          <p:cNvSpPr txBox="1"/>
          <p:nvPr/>
        </p:nvSpPr>
        <p:spPr>
          <a:xfrm>
            <a:off x="1044576" y="3811807"/>
            <a:ext cx="1371600" cy="307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Contactless</a:t>
            </a:r>
            <a:endParaRPr/>
          </a:p>
        </p:txBody>
      </p:sp>
      <p:sp>
        <p:nvSpPr>
          <p:cNvPr id="335" name="Google Shape;335;p9"/>
          <p:cNvSpPr txBox="1"/>
          <p:nvPr/>
        </p:nvSpPr>
        <p:spPr>
          <a:xfrm>
            <a:off x="4469493" y="3811807"/>
            <a:ext cx="1371600" cy="30777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PowerPoint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9"/>
          <p:cNvSpPr/>
          <p:nvPr/>
        </p:nvSpPr>
        <p:spPr>
          <a:xfrm>
            <a:off x="1039471" y="4551988"/>
            <a:ext cx="576064" cy="5760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9"/>
          <p:cNvSpPr txBox="1"/>
          <p:nvPr/>
        </p:nvSpPr>
        <p:spPr>
          <a:xfrm>
            <a:off x="1794379" y="4516855"/>
            <a:ext cx="219883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9"/>
          <p:cNvSpPr/>
          <p:nvPr/>
        </p:nvSpPr>
        <p:spPr>
          <a:xfrm>
            <a:off x="1039575" y="5587348"/>
            <a:ext cx="576064" cy="57606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9"/>
          <p:cNvSpPr txBox="1"/>
          <p:nvPr/>
        </p:nvSpPr>
        <p:spPr>
          <a:xfrm>
            <a:off x="1794379" y="5552215"/>
            <a:ext cx="219883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"/>
          <p:cNvSpPr/>
          <p:nvPr/>
        </p:nvSpPr>
        <p:spPr>
          <a:xfrm>
            <a:off x="1219235" y="5724251"/>
            <a:ext cx="228398" cy="302259"/>
          </a:xfrm>
          <a:custGeom>
            <a:rect b="b" l="l" r="r" t="t"/>
            <a:pathLst>
              <a:path extrusionOk="0" h="3240000" w="2448272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9"/>
          <p:cNvSpPr/>
          <p:nvPr/>
        </p:nvSpPr>
        <p:spPr>
          <a:xfrm>
            <a:off x="1122242" y="4708693"/>
            <a:ext cx="387771" cy="262655"/>
          </a:xfrm>
          <a:custGeom>
            <a:rect b="b" l="l" r="r" t="t"/>
            <a:pathLst>
              <a:path extrusionOk="0" h="2180445" w="3219104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9"/>
          <p:cNvSpPr txBox="1"/>
          <p:nvPr/>
        </p:nvSpPr>
        <p:spPr>
          <a:xfrm>
            <a:off x="6138153" y="3811807"/>
            <a:ext cx="1371600" cy="30777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Templates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9"/>
          <p:cNvSpPr/>
          <p:nvPr/>
        </p:nvSpPr>
        <p:spPr>
          <a:xfrm>
            <a:off x="4556015" y="4551988"/>
            <a:ext cx="576064" cy="5760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9"/>
          <p:cNvSpPr txBox="1"/>
          <p:nvPr/>
        </p:nvSpPr>
        <p:spPr>
          <a:xfrm>
            <a:off x="5310923" y="4516855"/>
            <a:ext cx="219883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9"/>
          <p:cNvSpPr/>
          <p:nvPr/>
        </p:nvSpPr>
        <p:spPr>
          <a:xfrm>
            <a:off x="4556119" y="5587348"/>
            <a:ext cx="576064" cy="57606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9"/>
          <p:cNvSpPr txBox="1"/>
          <p:nvPr/>
        </p:nvSpPr>
        <p:spPr>
          <a:xfrm>
            <a:off x="5310923" y="5552215"/>
            <a:ext cx="219883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"/>
          <p:cNvSpPr/>
          <p:nvPr/>
        </p:nvSpPr>
        <p:spPr>
          <a:xfrm>
            <a:off x="4700316" y="5710613"/>
            <a:ext cx="306918" cy="329535"/>
          </a:xfrm>
          <a:custGeom>
            <a:rect b="b" l="l" r="r" t="t"/>
            <a:pathLst>
              <a:path extrusionOk="0" h="3965475" w="389085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9"/>
          <p:cNvSpPr/>
          <p:nvPr/>
        </p:nvSpPr>
        <p:spPr>
          <a:xfrm flipH="1" rot="10800000">
            <a:off x="4663381" y="4643474"/>
            <a:ext cx="332266" cy="393091"/>
          </a:xfrm>
          <a:custGeom>
            <a:rect b="b" l="l" r="r" t="t"/>
            <a:pathLst>
              <a:path extrusionOk="0" h="3926159" w="3496146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over and End Slide Master">
  <a:themeElements>
    <a:clrScheme name="Custom 1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8540F4"/>
      </a:accent1>
      <a:accent2>
        <a:srgbClr val="2EC8ED"/>
      </a:accent2>
      <a:accent3>
        <a:srgbClr val="07C1AF"/>
      </a:accent3>
      <a:accent4>
        <a:srgbClr val="019BA7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ection Break Slide Master">
  <a:themeElements>
    <a:clrScheme name="ALLPPT-40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Contents Slide Master">
  <a:themeElements>
    <a:clrScheme name="Custom 1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8540F4"/>
      </a:accent1>
      <a:accent2>
        <a:srgbClr val="2EC8ED"/>
      </a:accent2>
      <a:accent3>
        <a:srgbClr val="07C1AF"/>
      </a:accent3>
      <a:accent4>
        <a:srgbClr val="019BA7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2020-01-20T05:08:25Z</dcterms:created>
  <dc:creator>Allppt.com</dc:creator>
</cp:coreProperties>
</file>