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968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B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6D7DCF99-7FE3-4D18-A67A-A51DA9F4394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8EA9DB96-68A7-4047-8D06-1C5F83652D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D8504579-EEBB-4B6E-BC70-FC4FA1C5FF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2019-09-16T13:32:58Z</dcterms:modified>
</cp:coreProperties>
</file>