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3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4E25A-B1E2-E5FC-E56F-9E3EF2054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E969F4CA-6778-975B-AB78-BAC9E80ABB2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969F4CA-6778-975B-AB78-BAC9E80ABB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AB6AA0F-8C45-8C66-CA6A-288ECD2DA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9209F4-72B4-10DD-1276-74DE56A1C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05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338A1DB-6E0C-C443-09D4-EFB0A4088B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PH" dirty="0"/>
          </a:p>
        </p:txBody>
      </p:sp>
      <p:cxnSp>
        <p:nvCxnSpPr>
          <p:cNvPr id="28" name="Shape1_20210513_112140">
            <a:extLst>
              <a:ext uri="{FF2B5EF4-FFF2-40B4-BE49-F238E27FC236}">
                <a16:creationId xmlns:a16="http://schemas.microsoft.com/office/drawing/2014/main" id="{E4D04EC9-4E62-8D13-0388-E2BA90EDBAF9}"/>
              </a:ext>
            </a:extLst>
          </p:cNvPr>
          <p:cNvCxnSpPr/>
          <p:nvPr/>
        </p:nvCxnSpPr>
        <p:spPr>
          <a:xfrm>
            <a:off x="3230644" y="3929514"/>
            <a:ext cx="827703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" name="Google Shape;1179;g6b2a921a3a_2_763">
            <a:extLst>
              <a:ext uri="{FF2B5EF4-FFF2-40B4-BE49-F238E27FC236}">
                <a16:creationId xmlns:a16="http://schemas.microsoft.com/office/drawing/2014/main" id="{C73045F6-C36D-C1C9-C2DA-1509B4503C28}"/>
              </a:ext>
            </a:extLst>
          </p:cNvPr>
          <p:cNvSpPr txBox="1"/>
          <p:nvPr/>
        </p:nvSpPr>
        <p:spPr>
          <a:xfrm>
            <a:off x="549931" y="1842456"/>
            <a:ext cx="2563270" cy="19491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sz="1600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F6EEED3-78C1-EDCD-BF49-7985B5FFF30F}"/>
              </a:ext>
            </a:extLst>
          </p:cNvPr>
          <p:cNvSpPr txBox="1">
            <a:spLocks/>
          </p:cNvSpPr>
          <p:nvPr/>
        </p:nvSpPr>
        <p:spPr bwMode="auto">
          <a:xfrm>
            <a:off x="3230647" y="2709300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2" name="Content Placeholder 2~1">
            <a:extLst>
              <a:ext uri="{FF2B5EF4-FFF2-40B4-BE49-F238E27FC236}">
                <a16:creationId xmlns:a16="http://schemas.microsoft.com/office/drawing/2014/main" id="{1BBC89A2-7CCD-E188-8C6B-D3543D652932}"/>
              </a:ext>
            </a:extLst>
          </p:cNvPr>
          <p:cNvSpPr txBox="1">
            <a:spLocks/>
          </p:cNvSpPr>
          <p:nvPr/>
        </p:nvSpPr>
        <p:spPr bwMode="auto">
          <a:xfrm>
            <a:off x="5372136" y="2709300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3" name="Content Placeholder 2~2">
            <a:extLst>
              <a:ext uri="{FF2B5EF4-FFF2-40B4-BE49-F238E27FC236}">
                <a16:creationId xmlns:a16="http://schemas.microsoft.com/office/drawing/2014/main" id="{A767E3EB-30FD-116A-DE00-6672D61E580A}"/>
              </a:ext>
            </a:extLst>
          </p:cNvPr>
          <p:cNvSpPr txBox="1">
            <a:spLocks/>
          </p:cNvSpPr>
          <p:nvPr/>
        </p:nvSpPr>
        <p:spPr bwMode="auto">
          <a:xfrm>
            <a:off x="7511139" y="2709300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4" name="Content Placeholder 2~3">
            <a:extLst>
              <a:ext uri="{FF2B5EF4-FFF2-40B4-BE49-F238E27FC236}">
                <a16:creationId xmlns:a16="http://schemas.microsoft.com/office/drawing/2014/main" id="{542F1C2C-472A-6932-F64D-BC79BC88CE70}"/>
              </a:ext>
            </a:extLst>
          </p:cNvPr>
          <p:cNvSpPr txBox="1">
            <a:spLocks/>
          </p:cNvSpPr>
          <p:nvPr/>
        </p:nvSpPr>
        <p:spPr bwMode="auto">
          <a:xfrm>
            <a:off x="9650137" y="2709300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1" name="Google Shape;1181;g6b2a921a3a_2_763">
            <a:extLst>
              <a:ext uri="{FF2B5EF4-FFF2-40B4-BE49-F238E27FC236}">
                <a16:creationId xmlns:a16="http://schemas.microsoft.com/office/drawing/2014/main" id="{91ED72AA-58E9-C6D6-4921-4450EC28C40C}"/>
              </a:ext>
            </a:extLst>
          </p:cNvPr>
          <p:cNvSpPr txBox="1"/>
          <p:nvPr/>
        </p:nvSpPr>
        <p:spPr>
          <a:xfrm>
            <a:off x="549931" y="4052275"/>
            <a:ext cx="2563270" cy="19491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42" name="Content Placeholder 2~8">
            <a:extLst>
              <a:ext uri="{FF2B5EF4-FFF2-40B4-BE49-F238E27FC236}">
                <a16:creationId xmlns:a16="http://schemas.microsoft.com/office/drawing/2014/main" id="{4C91C929-ED35-4A8F-2683-9D849496D8F8}"/>
              </a:ext>
            </a:extLst>
          </p:cNvPr>
          <p:cNvSpPr txBox="1">
            <a:spLocks/>
          </p:cNvSpPr>
          <p:nvPr/>
        </p:nvSpPr>
        <p:spPr bwMode="auto">
          <a:xfrm>
            <a:off x="3230647" y="4919119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3" name="Content Placeholder 2~9">
            <a:extLst>
              <a:ext uri="{FF2B5EF4-FFF2-40B4-BE49-F238E27FC236}">
                <a16:creationId xmlns:a16="http://schemas.microsoft.com/office/drawing/2014/main" id="{70FCBBDA-DD58-D5C3-CA8F-34CAD87FFE14}"/>
              </a:ext>
            </a:extLst>
          </p:cNvPr>
          <p:cNvSpPr txBox="1">
            <a:spLocks/>
          </p:cNvSpPr>
          <p:nvPr/>
        </p:nvSpPr>
        <p:spPr bwMode="auto">
          <a:xfrm>
            <a:off x="5372136" y="4919119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4" name="Content Placeholder 2~10">
            <a:extLst>
              <a:ext uri="{FF2B5EF4-FFF2-40B4-BE49-F238E27FC236}">
                <a16:creationId xmlns:a16="http://schemas.microsoft.com/office/drawing/2014/main" id="{33D835A2-837A-5AA8-39C7-9EEFC6B6D1EE}"/>
              </a:ext>
            </a:extLst>
          </p:cNvPr>
          <p:cNvSpPr txBox="1">
            <a:spLocks/>
          </p:cNvSpPr>
          <p:nvPr/>
        </p:nvSpPr>
        <p:spPr bwMode="auto">
          <a:xfrm>
            <a:off x="7511139" y="4919119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5" name="Content Placeholder 2~11">
            <a:extLst>
              <a:ext uri="{FF2B5EF4-FFF2-40B4-BE49-F238E27FC236}">
                <a16:creationId xmlns:a16="http://schemas.microsoft.com/office/drawing/2014/main" id="{D46FA60A-1615-1BC8-DE87-A20DAC652142}"/>
              </a:ext>
            </a:extLst>
          </p:cNvPr>
          <p:cNvSpPr txBox="1">
            <a:spLocks/>
          </p:cNvSpPr>
          <p:nvPr/>
        </p:nvSpPr>
        <p:spPr bwMode="auto">
          <a:xfrm>
            <a:off x="9650140" y="4919119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8" name="Google Shape;1185;g6b2a921a3a_2_763">
            <a:extLst>
              <a:ext uri="{FF2B5EF4-FFF2-40B4-BE49-F238E27FC236}">
                <a16:creationId xmlns:a16="http://schemas.microsoft.com/office/drawing/2014/main" id="{DFB09DB2-F447-C4A4-F72D-87660046A0AC}"/>
              </a:ext>
            </a:extLst>
          </p:cNvPr>
          <p:cNvSpPr txBox="1"/>
          <p:nvPr/>
        </p:nvSpPr>
        <p:spPr>
          <a:xfrm>
            <a:off x="5383619" y="1373708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19" name="Shape4_20220715_163331">
            <a:extLst>
              <a:ext uri="{FF2B5EF4-FFF2-40B4-BE49-F238E27FC236}">
                <a16:creationId xmlns:a16="http://schemas.microsoft.com/office/drawing/2014/main" id="{BC6FF998-6262-167F-4B37-92211BE8E53A}"/>
              </a:ext>
            </a:extLst>
          </p:cNvPr>
          <p:cNvCxnSpPr/>
          <p:nvPr/>
        </p:nvCxnSpPr>
        <p:spPr>
          <a:xfrm>
            <a:off x="5383619" y="1712968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1188;g6b2a921a3a_2_763">
            <a:extLst>
              <a:ext uri="{FF2B5EF4-FFF2-40B4-BE49-F238E27FC236}">
                <a16:creationId xmlns:a16="http://schemas.microsoft.com/office/drawing/2014/main" id="{B9DEA50E-A356-6638-E340-A449E1F99C5B}"/>
              </a:ext>
            </a:extLst>
          </p:cNvPr>
          <p:cNvSpPr txBox="1"/>
          <p:nvPr/>
        </p:nvSpPr>
        <p:spPr>
          <a:xfrm>
            <a:off x="7530211" y="1373708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21" name="Shape5_20220715_163331">
            <a:extLst>
              <a:ext uri="{FF2B5EF4-FFF2-40B4-BE49-F238E27FC236}">
                <a16:creationId xmlns:a16="http://schemas.microsoft.com/office/drawing/2014/main" id="{B2AF35F7-C5AD-E0BF-188E-5295CB7C6D9A}"/>
              </a:ext>
            </a:extLst>
          </p:cNvPr>
          <p:cNvCxnSpPr/>
          <p:nvPr/>
        </p:nvCxnSpPr>
        <p:spPr>
          <a:xfrm>
            <a:off x="7530211" y="1712968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1191;g6b2a921a3a_2_763">
            <a:extLst>
              <a:ext uri="{FF2B5EF4-FFF2-40B4-BE49-F238E27FC236}">
                <a16:creationId xmlns:a16="http://schemas.microsoft.com/office/drawing/2014/main" id="{F8B088B8-D9A2-C5C2-FB2E-D0F8BD39401C}"/>
              </a:ext>
            </a:extLst>
          </p:cNvPr>
          <p:cNvSpPr txBox="1"/>
          <p:nvPr/>
        </p:nvSpPr>
        <p:spPr>
          <a:xfrm>
            <a:off x="9676804" y="1373708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23" name="Shape6_20220715_163331">
            <a:extLst>
              <a:ext uri="{FF2B5EF4-FFF2-40B4-BE49-F238E27FC236}">
                <a16:creationId xmlns:a16="http://schemas.microsoft.com/office/drawing/2014/main" id="{C4CB123C-04C2-76A1-DD8C-7BAE709AFAC2}"/>
              </a:ext>
            </a:extLst>
          </p:cNvPr>
          <p:cNvCxnSpPr/>
          <p:nvPr/>
        </p:nvCxnSpPr>
        <p:spPr>
          <a:xfrm>
            <a:off x="9676804" y="1712968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" name="Google Shape;1199;g6b2a921a3a_2_763">
            <a:extLst>
              <a:ext uri="{FF2B5EF4-FFF2-40B4-BE49-F238E27FC236}">
                <a16:creationId xmlns:a16="http://schemas.microsoft.com/office/drawing/2014/main" id="{83F2DEC7-A623-BE0F-3C18-79E12910B153}"/>
              </a:ext>
            </a:extLst>
          </p:cNvPr>
          <p:cNvSpPr txBox="1"/>
          <p:nvPr/>
        </p:nvSpPr>
        <p:spPr>
          <a:xfrm>
            <a:off x="3237030" y="1373708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25" name="Shape7_20220715_163331">
            <a:extLst>
              <a:ext uri="{FF2B5EF4-FFF2-40B4-BE49-F238E27FC236}">
                <a16:creationId xmlns:a16="http://schemas.microsoft.com/office/drawing/2014/main" id="{2AA63DF1-B847-951C-9D52-54362A8A77C5}"/>
              </a:ext>
            </a:extLst>
          </p:cNvPr>
          <p:cNvCxnSpPr/>
          <p:nvPr/>
        </p:nvCxnSpPr>
        <p:spPr>
          <a:xfrm>
            <a:off x="3237030" y="1712968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7914806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</TotalTime>
  <Words>32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113</cp:revision>
  <dcterms:created xsi:type="dcterms:W3CDTF">2025-07-09T10:57:17Z</dcterms:created>
  <dcterms:modified xsi:type="dcterms:W3CDTF">2025-10-22T09:35:59Z</dcterms:modified>
  <cp:category/>
</cp:coreProperties>
</file>