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Lato"/>
      <p:regular r:id="rId30"/>
      <p:bold r:id="rId31"/>
      <p:italic r:id="rId32"/>
      <p:boldItalic r:id="rId33"/>
    </p:embeddedFont>
    <p:embeddedFont>
      <p:font typeface="Chelsea Market"/>
      <p:regular r:id="rId34"/>
    </p:embeddedFont>
    <p:embeddedFont>
      <p:font typeface="DM Sans"/>
      <p:bold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gaxKHJpv7mMHXO0T0JzIskH4TO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DMSans-bold.fntdata"/><Relationship Id="rId12" Type="http://schemas.openxmlformats.org/officeDocument/2006/relationships/slide" Target="slides/slide8.xml"/><Relationship Id="rId34" Type="http://schemas.openxmlformats.org/officeDocument/2006/relationships/font" Target="fonts/ChelseaMarket-regular.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DMSans-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6f577ee1d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6f577ee1d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6f577ee1d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6f577ee1dd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36f577ee1dd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36f577ee1dd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6f577ee1dd_0_2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36f577ee1dd_0_2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36f577ee1dd_0_2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6f577ee1dd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36f577ee1dd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36f577ee1dd_0_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6f577ee1dd_0_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36f577ee1dd_0_2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36f577ee1dd_0_2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6f577ee1dd_0_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36f577ee1dd_0_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36f577ee1dd_0_3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6f577ee1dd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36f577ee1dd_0_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g36f577ee1dd_0_3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6f577ee1dd_0_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36f577ee1dd_0_4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g36f577ee1dd_0_4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6f577ee1dd_0_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36f577ee1dd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g36f577ee1dd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6f577ee1dd_0_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g36f577ee1dd_0_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g36f577ee1dd_0_4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6f577ee1dd_0_4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36f577ee1dd_0_4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g36f577ee1dd_0_4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g36f577ee1dd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 name="Google Shape;28;g36f577ee1dd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 name="Google Shape;29;g36f577ee1dd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6f577ee1dd_0_4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36f577ee1dd_0_4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g36f577ee1dd_0_4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6f577ee1dd_0_5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g36f577ee1dd_0_5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g36f577ee1dd_0_5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6f577ee1dd_0_5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g36f577ee1dd_0_5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g36f577ee1dd_0_5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6f577ee1dd_0_5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g36f577ee1dd_0_5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g36f577ee1dd_0_5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6f577ee1dd_0_5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g36f577ee1dd_0_5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g36f577ee1dd_0_5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36f577ee1dd_0_6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g36f577ee1dd_0_6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g36f577ee1dd_0_6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36f577ee1dd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g36f577ee1dd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g36f577ee1dd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6f577ee1dd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36f577ee1dd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36f577ee1dd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6f577ee1dd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36f577ee1dd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36f577ee1dd_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6f577ee1dd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36f577ee1dd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36f577ee1dd_0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6f577ee1dd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36f577ee1dd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36f577ee1dd_0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6f577ee1dd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36f577ee1dd_0_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36f577ee1dd_0_1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6f577ee1dd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36f577ee1dd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36f577ee1dd_0_1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4.png"/><Relationship Id="rId4" Type="http://schemas.openxmlformats.org/officeDocument/2006/relationships/image" Target="../media/image12.png"/><Relationship Id="rId5" Type="http://schemas.openxmlformats.org/officeDocument/2006/relationships/image" Target="../media/image25.png"/><Relationship Id="rId6"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3.png"/><Relationship Id="rId11" Type="http://schemas.openxmlformats.org/officeDocument/2006/relationships/image" Target="../media/image77.png"/><Relationship Id="rId10" Type="http://schemas.openxmlformats.org/officeDocument/2006/relationships/image" Target="../media/image61.png"/><Relationship Id="rId12" Type="http://schemas.openxmlformats.org/officeDocument/2006/relationships/image" Target="../media/image68.png"/><Relationship Id="rId9" Type="http://schemas.openxmlformats.org/officeDocument/2006/relationships/image" Target="../media/image1.png"/><Relationship Id="rId5" Type="http://schemas.openxmlformats.org/officeDocument/2006/relationships/image" Target="../media/image25.png"/><Relationship Id="rId6" Type="http://schemas.openxmlformats.org/officeDocument/2006/relationships/image" Target="../media/image34.png"/><Relationship Id="rId7" Type="http://schemas.openxmlformats.org/officeDocument/2006/relationships/image" Target="../media/image80.png"/><Relationship Id="rId8"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5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25.png"/></Relationships>
</file>

<file path=ppt/slides/_rels/slide14.xml.rels><?xml version="1.0" encoding="UTF-8" standalone="yes"?><Relationships xmlns="http://schemas.openxmlformats.org/package/2006/relationships"><Relationship Id="rId20" Type="http://schemas.openxmlformats.org/officeDocument/2006/relationships/image" Target="../media/image78.png"/><Relationship Id="rId22" Type="http://schemas.openxmlformats.org/officeDocument/2006/relationships/image" Target="../media/image84.png"/><Relationship Id="rId21" Type="http://schemas.openxmlformats.org/officeDocument/2006/relationships/image" Target="../media/image74.png"/><Relationship Id="rId24" Type="http://schemas.openxmlformats.org/officeDocument/2006/relationships/image" Target="../media/image108.png"/><Relationship Id="rId23" Type="http://schemas.openxmlformats.org/officeDocument/2006/relationships/image" Target="../media/image102.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67.png"/><Relationship Id="rId26" Type="http://schemas.openxmlformats.org/officeDocument/2006/relationships/image" Target="../media/image91.png"/><Relationship Id="rId25" Type="http://schemas.openxmlformats.org/officeDocument/2006/relationships/image" Target="../media/image106.png"/><Relationship Id="rId28" Type="http://schemas.openxmlformats.org/officeDocument/2006/relationships/image" Target="../media/image85.png"/><Relationship Id="rId27" Type="http://schemas.openxmlformats.org/officeDocument/2006/relationships/image" Target="../media/image99.png"/><Relationship Id="rId5" Type="http://schemas.openxmlformats.org/officeDocument/2006/relationships/image" Target="../media/image25.png"/><Relationship Id="rId6" Type="http://schemas.openxmlformats.org/officeDocument/2006/relationships/image" Target="../media/image66.png"/><Relationship Id="rId29" Type="http://schemas.openxmlformats.org/officeDocument/2006/relationships/image" Target="../media/image112.png"/><Relationship Id="rId7" Type="http://schemas.openxmlformats.org/officeDocument/2006/relationships/image" Target="../media/image63.png"/><Relationship Id="rId8" Type="http://schemas.openxmlformats.org/officeDocument/2006/relationships/image" Target="../media/image90.png"/><Relationship Id="rId11" Type="http://schemas.openxmlformats.org/officeDocument/2006/relationships/image" Target="../media/image75.png"/><Relationship Id="rId10" Type="http://schemas.openxmlformats.org/officeDocument/2006/relationships/image" Target="../media/image83.png"/><Relationship Id="rId13" Type="http://schemas.openxmlformats.org/officeDocument/2006/relationships/image" Target="../media/image71.png"/><Relationship Id="rId12" Type="http://schemas.openxmlformats.org/officeDocument/2006/relationships/image" Target="../media/image64.png"/><Relationship Id="rId15" Type="http://schemas.openxmlformats.org/officeDocument/2006/relationships/image" Target="../media/image95.png"/><Relationship Id="rId14" Type="http://schemas.openxmlformats.org/officeDocument/2006/relationships/image" Target="../media/image96.png"/><Relationship Id="rId17" Type="http://schemas.openxmlformats.org/officeDocument/2006/relationships/image" Target="../media/image128.png"/><Relationship Id="rId16" Type="http://schemas.openxmlformats.org/officeDocument/2006/relationships/image" Target="../media/image73.png"/><Relationship Id="rId19" Type="http://schemas.openxmlformats.org/officeDocument/2006/relationships/image" Target="../media/image72.png"/><Relationship Id="rId18" Type="http://schemas.openxmlformats.org/officeDocument/2006/relationships/image" Target="../media/image7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12.png"/><Relationship Id="rId5" Type="http://schemas.openxmlformats.org/officeDocument/2006/relationships/image" Target="../media/image25.png"/><Relationship Id="rId6" Type="http://schemas.openxmlformats.org/officeDocument/2006/relationships/image" Target="../media/image116.png"/><Relationship Id="rId7" Type="http://schemas.openxmlformats.org/officeDocument/2006/relationships/image" Target="../media/image1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25.png"/><Relationship Id="rId6" Type="http://schemas.openxmlformats.org/officeDocument/2006/relationships/image" Target="../media/image142.png"/><Relationship Id="rId7" Type="http://schemas.openxmlformats.org/officeDocument/2006/relationships/image" Target="../media/image1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166.png"/><Relationship Id="rId7" Type="http://schemas.openxmlformats.org/officeDocument/2006/relationships/image" Target="../media/image1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4.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25.png"/><Relationship Id="rId6" Type="http://schemas.openxmlformats.org/officeDocument/2006/relationships/image" Target="../media/image1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124.png"/><Relationship Id="rId5" Type="http://schemas.openxmlformats.org/officeDocument/2006/relationships/image" Target="../media/image25.png"/><Relationship Id="rId6" Type="http://schemas.openxmlformats.org/officeDocument/2006/relationships/image" Target="../media/image110.png"/><Relationship Id="rId7" Type="http://schemas.openxmlformats.org/officeDocument/2006/relationships/image" Target="../media/image151.png"/><Relationship Id="rId8" Type="http://schemas.openxmlformats.org/officeDocument/2006/relationships/image" Target="../media/image138.png"/><Relationship Id="rId10" Type="http://schemas.openxmlformats.org/officeDocument/2006/relationships/image" Target="../media/image1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4.png"/><Relationship Id="rId4" Type="http://schemas.openxmlformats.org/officeDocument/2006/relationships/image" Target="../media/image12.png"/><Relationship Id="rId5" Type="http://schemas.openxmlformats.org/officeDocument/2006/relationships/image" Target="../media/image25.png"/><Relationship Id="rId6" Type="http://schemas.openxmlformats.org/officeDocument/2006/relationships/image" Target="../media/image162.png"/><Relationship Id="rId7" Type="http://schemas.openxmlformats.org/officeDocument/2006/relationships/image" Target="../media/image145.png"/><Relationship Id="rId8" Type="http://schemas.openxmlformats.org/officeDocument/2006/relationships/image" Target="../media/image1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13.png"/><Relationship Id="rId9" Type="http://schemas.openxmlformats.org/officeDocument/2006/relationships/image" Target="../media/image148.png"/><Relationship Id="rId5" Type="http://schemas.openxmlformats.org/officeDocument/2006/relationships/image" Target="../media/image127.png"/><Relationship Id="rId6" Type="http://schemas.openxmlformats.org/officeDocument/2006/relationships/image" Target="../media/image25.png"/><Relationship Id="rId7" Type="http://schemas.openxmlformats.org/officeDocument/2006/relationships/image" Target="../media/image136.png"/><Relationship Id="rId8" Type="http://schemas.openxmlformats.org/officeDocument/2006/relationships/image" Target="../media/image140.png"/><Relationship Id="rId11" Type="http://schemas.openxmlformats.org/officeDocument/2006/relationships/image" Target="../media/image126.png"/><Relationship Id="rId10" Type="http://schemas.openxmlformats.org/officeDocument/2006/relationships/image" Target="../media/image1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4.png"/><Relationship Id="rId4" Type="http://schemas.openxmlformats.org/officeDocument/2006/relationships/image" Target="../media/image12.png"/><Relationship Id="rId5" Type="http://schemas.openxmlformats.org/officeDocument/2006/relationships/image" Target="../media/image25.png"/></Relationships>
</file>

<file path=ppt/slides/_rels/slide24.xml.rels><?xml version="1.0" encoding="UTF-8" standalone="yes"?><Relationships xmlns="http://schemas.openxmlformats.org/package/2006/relationships"><Relationship Id="rId20"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146.png"/><Relationship Id="rId5" Type="http://schemas.openxmlformats.org/officeDocument/2006/relationships/image" Target="../media/image25.png"/><Relationship Id="rId6" Type="http://schemas.openxmlformats.org/officeDocument/2006/relationships/image" Target="../media/image143.png"/><Relationship Id="rId7" Type="http://schemas.openxmlformats.org/officeDocument/2006/relationships/image" Target="../media/image167.png"/><Relationship Id="rId8" Type="http://schemas.openxmlformats.org/officeDocument/2006/relationships/image" Target="../media/image144.png"/><Relationship Id="rId11" Type="http://schemas.openxmlformats.org/officeDocument/2006/relationships/image" Target="../media/image156.png"/><Relationship Id="rId10" Type="http://schemas.openxmlformats.org/officeDocument/2006/relationships/image" Target="../media/image157.png"/><Relationship Id="rId13" Type="http://schemas.openxmlformats.org/officeDocument/2006/relationships/image" Target="../media/image153.png"/><Relationship Id="rId12" Type="http://schemas.openxmlformats.org/officeDocument/2006/relationships/image" Target="../media/image149.png"/><Relationship Id="rId15" Type="http://schemas.openxmlformats.org/officeDocument/2006/relationships/image" Target="../media/image139.png"/><Relationship Id="rId14" Type="http://schemas.openxmlformats.org/officeDocument/2006/relationships/image" Target="../media/image163.png"/><Relationship Id="rId17" Type="http://schemas.openxmlformats.org/officeDocument/2006/relationships/image" Target="../media/image160.png"/><Relationship Id="rId16" Type="http://schemas.openxmlformats.org/officeDocument/2006/relationships/image" Target="../media/image154.png"/><Relationship Id="rId19" Type="http://schemas.openxmlformats.org/officeDocument/2006/relationships/image" Target="../media/image165.png"/><Relationship Id="rId18" Type="http://schemas.openxmlformats.org/officeDocument/2006/relationships/image" Target="../media/image1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8.png"/><Relationship Id="rId4" Type="http://schemas.openxmlformats.org/officeDocument/2006/relationships/image" Target="../media/image25.png"/><Relationship Id="rId5" Type="http://schemas.openxmlformats.org/officeDocument/2006/relationships/hyperlink" Target="https://unsplash.com/" TargetMode="External"/><Relationship Id="rId6" Type="http://schemas.openxmlformats.org/officeDocument/2006/relationships/image" Target="../media/image1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25.png"/><Relationship Id="rId6" Type="http://schemas.openxmlformats.org/officeDocument/2006/relationships/image" Target="../media/image1.png"/><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4.png"/><Relationship Id="rId4" Type="http://schemas.openxmlformats.org/officeDocument/2006/relationships/image" Target="../media/image12.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35.png"/><Relationship Id="rId8"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4.png"/><Relationship Id="rId4" Type="http://schemas.openxmlformats.org/officeDocument/2006/relationships/image" Target="../media/image12.png"/><Relationship Id="rId5" Type="http://schemas.openxmlformats.org/officeDocument/2006/relationships/image" Target="../media/image69.png"/><Relationship Id="rId6" Type="http://schemas.openxmlformats.org/officeDocument/2006/relationships/image" Target="../media/image33.png"/><Relationship Id="rId7" Type="http://schemas.openxmlformats.org/officeDocument/2006/relationships/image" Target="../media/image36.png"/><Relationship Id="rId8"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48.png"/><Relationship Id="rId7" Type="http://schemas.openxmlformats.org/officeDocument/2006/relationships/image" Target="../media/image55.png"/><Relationship Id="rId8"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15" name="Shape 15"/>
        <p:cNvGrpSpPr/>
        <p:nvPr/>
      </p:nvGrpSpPr>
      <p:grpSpPr>
        <a:xfrm>
          <a:off x="0" y="0"/>
          <a:ext cx="0" cy="0"/>
          <a:chOff x="0" y="0"/>
          <a:chExt cx="0" cy="0"/>
        </a:xfrm>
      </p:grpSpPr>
      <p:pic>
        <p:nvPicPr>
          <p:cNvPr descr=" " id="16" name="Google Shape;16;g36f577ee1dd_0_0"/>
          <p:cNvPicPr preferRelativeResize="0"/>
          <p:nvPr/>
        </p:nvPicPr>
        <p:blipFill rotWithShape="1">
          <a:blip r:embed="rId3">
            <a:alphaModFix/>
          </a:blip>
          <a:srcRect b="0" l="0" r="0" t="0"/>
          <a:stretch/>
        </p:blipFill>
        <p:spPr>
          <a:xfrm>
            <a:off x="0" y="5245100"/>
            <a:ext cx="14403600" cy="8470900"/>
          </a:xfrm>
          <a:prstGeom prst="rect">
            <a:avLst/>
          </a:prstGeom>
          <a:noFill/>
          <a:ln>
            <a:noFill/>
          </a:ln>
        </p:spPr>
      </p:pic>
      <p:pic>
        <p:nvPicPr>
          <p:cNvPr descr=" " id="17" name="Google Shape;17;g36f577ee1dd_0_0"/>
          <p:cNvPicPr preferRelativeResize="0"/>
          <p:nvPr/>
        </p:nvPicPr>
        <p:blipFill rotWithShape="1">
          <a:blip r:embed="rId4">
            <a:alphaModFix/>
          </a:blip>
          <a:srcRect b="0" l="0" r="0" t="0"/>
          <a:stretch/>
        </p:blipFill>
        <p:spPr>
          <a:xfrm>
            <a:off x="15622953" y="0"/>
            <a:ext cx="8764095" cy="7429500"/>
          </a:xfrm>
          <a:prstGeom prst="rect">
            <a:avLst/>
          </a:prstGeom>
          <a:noFill/>
          <a:ln>
            <a:noFill/>
          </a:ln>
        </p:spPr>
      </p:pic>
      <p:sp>
        <p:nvSpPr>
          <p:cNvPr id="18" name="Google Shape;18;g36f577ee1dd_0_0"/>
          <p:cNvSpPr/>
          <p:nvPr/>
        </p:nvSpPr>
        <p:spPr>
          <a:xfrm rot="-1468156">
            <a:off x="2121216" y="187380"/>
            <a:ext cx="3709032" cy="734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E5529"/>
              </a:buClr>
              <a:buSzPts val="36000"/>
              <a:buFont typeface="Chelsea Market"/>
              <a:buNone/>
            </a:pPr>
            <a:r>
              <a:rPr b="0" i="0" lang="en-US" sz="36000" u="none" cap="none" strike="noStrike">
                <a:solidFill>
                  <a:srgbClr val="EE5529"/>
                </a:solidFill>
                <a:latin typeface="Chelsea Market"/>
                <a:ea typeface="Chelsea Market"/>
                <a:cs typeface="Chelsea Market"/>
                <a:sym typeface="Chelsea Market"/>
              </a:rPr>
              <a:t>F </a:t>
            </a:r>
            <a:endParaRPr b="0" i="0" sz="36000" u="none" cap="none" strike="noStrike">
              <a:solidFill>
                <a:schemeClr val="dk1"/>
              </a:solidFill>
              <a:latin typeface="Calibri"/>
              <a:ea typeface="Calibri"/>
              <a:cs typeface="Calibri"/>
              <a:sym typeface="Calibri"/>
            </a:endParaRPr>
          </a:p>
        </p:txBody>
      </p:sp>
      <p:sp>
        <p:nvSpPr>
          <p:cNvPr id="19" name="Google Shape;19;g36f577ee1dd_0_0"/>
          <p:cNvSpPr/>
          <p:nvPr/>
        </p:nvSpPr>
        <p:spPr>
          <a:xfrm>
            <a:off x="3950194" y="12357100"/>
            <a:ext cx="16757700" cy="132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DM Sans"/>
              <a:buNone/>
            </a:pPr>
            <a:r>
              <a:rPr b="1" i="0" lang="en-US" sz="6400" u="none" cap="none" strike="noStrike">
                <a:solidFill>
                  <a:srgbClr val="0E0E0E"/>
                </a:solidFill>
                <a:latin typeface="DM Sans"/>
                <a:ea typeface="DM Sans"/>
                <a:cs typeface="DM Sans"/>
                <a:sym typeface="DM Sans"/>
              </a:rPr>
              <a:t>Free Presentation Template by EaTemp</a:t>
            </a:r>
            <a:endParaRPr b="0" i="0" sz="6400" u="none" cap="none" strike="noStrike">
              <a:solidFill>
                <a:schemeClr val="dk1"/>
              </a:solidFill>
              <a:latin typeface="Calibri"/>
              <a:ea typeface="Calibri"/>
              <a:cs typeface="Calibri"/>
              <a:sym typeface="Calibri"/>
            </a:endParaRPr>
          </a:p>
        </p:txBody>
      </p:sp>
      <p:sp>
        <p:nvSpPr>
          <p:cNvPr id="20" name="Google Shape;20;g36f577ee1dd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 name="Google Shape;21;g36f577ee1dd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2" name="Google Shape;22;g36f577ee1dd_0_0"/>
          <p:cNvSpPr/>
          <p:nvPr/>
        </p:nvSpPr>
        <p:spPr>
          <a:xfrm>
            <a:off x="11825178" y="10045700"/>
            <a:ext cx="105507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PREVENTION</a:t>
            </a:r>
            <a:endParaRPr b="0" i="0" sz="12800" u="none" cap="none" strike="noStrike">
              <a:solidFill>
                <a:schemeClr val="dk1"/>
              </a:solidFill>
              <a:latin typeface="Calibri"/>
              <a:ea typeface="Calibri"/>
              <a:cs typeface="Calibri"/>
              <a:sym typeface="Calibri"/>
            </a:endParaRPr>
          </a:p>
        </p:txBody>
      </p:sp>
      <p:sp>
        <p:nvSpPr>
          <p:cNvPr id="23" name="Google Shape;23;g36f577ee1dd_0_0"/>
          <p:cNvSpPr/>
          <p:nvPr/>
        </p:nvSpPr>
        <p:spPr>
          <a:xfrm rot="1018371">
            <a:off x="3188615" y="3230362"/>
            <a:ext cx="4699600" cy="73406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E5529"/>
              </a:buClr>
              <a:buSzPts val="36000"/>
              <a:buFont typeface="Chelsea Market"/>
              <a:buNone/>
            </a:pPr>
            <a:r>
              <a:rPr b="0" i="0" lang="en-US" sz="36000" u="none" cap="none" strike="noStrike">
                <a:solidFill>
                  <a:srgbClr val="EE5529"/>
                </a:solidFill>
                <a:latin typeface="Chelsea Market"/>
                <a:ea typeface="Chelsea Market"/>
                <a:cs typeface="Chelsea Market"/>
                <a:sym typeface="Chelsea Market"/>
              </a:rPr>
              <a:t>A</a:t>
            </a:r>
            <a:endParaRPr b="0" i="0" sz="36000" u="none" cap="none" strike="noStrike">
              <a:solidFill>
                <a:schemeClr val="dk1"/>
              </a:solidFill>
              <a:latin typeface="Calibri"/>
              <a:ea typeface="Calibri"/>
              <a:cs typeface="Calibri"/>
              <a:sym typeface="Calibri"/>
            </a:endParaRPr>
          </a:p>
        </p:txBody>
      </p:sp>
      <p:sp>
        <p:nvSpPr>
          <p:cNvPr id="24" name="Google Shape;24;g36f577ee1dd_0_0"/>
          <p:cNvSpPr/>
          <p:nvPr/>
        </p:nvSpPr>
        <p:spPr>
          <a:xfrm rot="-694893">
            <a:off x="6190454" y="6858137"/>
            <a:ext cx="5969744" cy="73404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E5529"/>
              </a:buClr>
              <a:buSzPts val="36000"/>
              <a:buFont typeface="Chelsea Market"/>
              <a:buNone/>
            </a:pPr>
            <a:r>
              <a:rPr b="0" i="0" lang="en-US" sz="36000" u="none" cap="none" strike="noStrike">
                <a:solidFill>
                  <a:srgbClr val="EE5529"/>
                </a:solidFill>
                <a:latin typeface="Chelsea Market"/>
                <a:ea typeface="Chelsea Market"/>
                <a:cs typeface="Chelsea Market"/>
                <a:sym typeface="Chelsea Market"/>
              </a:rPr>
              <a:t>LL</a:t>
            </a:r>
            <a:endParaRPr b="0" i="0" sz="36000" u="none" cap="none" strike="noStrike">
              <a:solidFill>
                <a:schemeClr val="dk1"/>
              </a:solidFill>
              <a:latin typeface="Calibri"/>
              <a:ea typeface="Calibri"/>
              <a:cs typeface="Calibri"/>
              <a:sym typeface="Calibri"/>
            </a:endParaRPr>
          </a:p>
        </p:txBody>
      </p:sp>
      <p:pic>
        <p:nvPicPr>
          <p:cNvPr descr=" " id="25" name="Google Shape;25;g36f577ee1dd_0_0"/>
          <p:cNvPicPr preferRelativeResize="0"/>
          <p:nvPr/>
        </p:nvPicPr>
        <p:blipFill rotWithShape="1">
          <a:blip r:embed="rId6">
            <a:alphaModFix/>
          </a:blip>
          <a:srcRect b="0" l="0" r="0" t="0"/>
          <a:stretch/>
        </p:blipFill>
        <p:spPr>
          <a:xfrm>
            <a:off x="8116314" y="495300"/>
            <a:ext cx="13717714" cy="9309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216" name="Shape 216"/>
        <p:cNvGrpSpPr/>
        <p:nvPr/>
      </p:nvGrpSpPr>
      <p:grpSpPr>
        <a:xfrm>
          <a:off x="0" y="0"/>
          <a:ext cx="0" cy="0"/>
          <a:chOff x="0" y="0"/>
          <a:chExt cx="0" cy="0"/>
        </a:xfrm>
      </p:grpSpPr>
      <p:pic>
        <p:nvPicPr>
          <p:cNvPr descr=" " id="217" name="Google Shape;217;g36f577ee1dd_0_192"/>
          <p:cNvPicPr preferRelativeResize="0"/>
          <p:nvPr/>
        </p:nvPicPr>
        <p:blipFill rotWithShape="1">
          <a:blip r:embed="rId3">
            <a:alphaModFix/>
          </a:blip>
          <a:srcRect b="0" l="0" r="0" t="0"/>
          <a:stretch/>
        </p:blipFill>
        <p:spPr>
          <a:xfrm>
            <a:off x="17324965" y="0"/>
            <a:ext cx="7062083" cy="13716000"/>
          </a:xfrm>
          <a:prstGeom prst="rect">
            <a:avLst/>
          </a:prstGeom>
          <a:noFill/>
          <a:ln>
            <a:noFill/>
          </a:ln>
        </p:spPr>
      </p:pic>
      <p:pic>
        <p:nvPicPr>
          <p:cNvPr descr=" " id="218" name="Google Shape;218;g36f577ee1dd_0_192"/>
          <p:cNvPicPr preferRelativeResize="0"/>
          <p:nvPr/>
        </p:nvPicPr>
        <p:blipFill rotWithShape="1">
          <a:blip r:embed="rId4">
            <a:alphaModFix/>
          </a:blip>
          <a:srcRect b="0" l="0" r="0" t="0"/>
          <a:stretch/>
        </p:blipFill>
        <p:spPr>
          <a:xfrm>
            <a:off x="0" y="0"/>
            <a:ext cx="11406026" cy="13716000"/>
          </a:xfrm>
          <a:prstGeom prst="rect">
            <a:avLst/>
          </a:prstGeom>
          <a:noFill/>
          <a:ln>
            <a:noFill/>
          </a:ln>
        </p:spPr>
      </p:pic>
      <p:sp>
        <p:nvSpPr>
          <p:cNvPr id="219" name="Google Shape;219;g36f577ee1dd_0_19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0" name="Google Shape;220;g36f577ee1dd_0_19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1" name="Google Shape;221;g36f577ee1dd_0_192"/>
          <p:cNvPicPr preferRelativeResize="0"/>
          <p:nvPr/>
        </p:nvPicPr>
        <p:blipFill rotWithShape="1">
          <a:blip r:embed="rId6">
            <a:alphaModFix/>
          </a:blip>
          <a:srcRect b="0" l="0" r="0" t="0"/>
          <a:stretch/>
        </p:blipFill>
        <p:spPr>
          <a:xfrm>
            <a:off x="990724" y="1574800"/>
            <a:ext cx="22418302" cy="10579100"/>
          </a:xfrm>
          <a:prstGeom prst="rect">
            <a:avLst/>
          </a:prstGeom>
          <a:noFill/>
          <a:ln>
            <a:noFill/>
          </a:ln>
        </p:spPr>
      </p:pic>
      <p:sp>
        <p:nvSpPr>
          <p:cNvPr id="222" name="Google Shape;222;g36f577ee1dd_0_192"/>
          <p:cNvSpPr/>
          <p:nvPr/>
        </p:nvSpPr>
        <p:spPr>
          <a:xfrm>
            <a:off x="1270159" y="1574800"/>
            <a:ext cx="22138800"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3" name="Google Shape;223;g36f577ee1dd_0_192"/>
          <p:cNvPicPr preferRelativeResize="0"/>
          <p:nvPr/>
        </p:nvPicPr>
        <p:blipFill rotWithShape="1">
          <a:blip r:embed="rId7">
            <a:alphaModFix/>
          </a:blip>
          <a:srcRect b="0" l="0" r="0" t="0"/>
          <a:stretch/>
        </p:blipFill>
        <p:spPr>
          <a:xfrm>
            <a:off x="1270159" y="1574800"/>
            <a:ext cx="5639505" cy="5638800"/>
          </a:xfrm>
          <a:prstGeom prst="rect">
            <a:avLst/>
          </a:prstGeom>
          <a:noFill/>
          <a:ln>
            <a:noFill/>
          </a:ln>
        </p:spPr>
      </p:pic>
      <p:pic>
        <p:nvPicPr>
          <p:cNvPr descr=" " id="224" name="Google Shape;224;g36f577ee1dd_0_192"/>
          <p:cNvPicPr preferRelativeResize="0"/>
          <p:nvPr/>
        </p:nvPicPr>
        <p:blipFill rotWithShape="1">
          <a:blip r:embed="rId8">
            <a:alphaModFix/>
          </a:blip>
          <a:srcRect b="0" l="0" r="0" t="0"/>
          <a:stretch/>
        </p:blipFill>
        <p:spPr>
          <a:xfrm>
            <a:off x="3361700" y="3666083"/>
            <a:ext cx="1456422" cy="1456246"/>
          </a:xfrm>
          <a:prstGeom prst="rect">
            <a:avLst/>
          </a:prstGeom>
          <a:noFill/>
          <a:ln>
            <a:noFill/>
          </a:ln>
        </p:spPr>
      </p:pic>
      <p:pic>
        <p:nvPicPr>
          <p:cNvPr descr=" " id="225" name="Google Shape;225;g36f577ee1dd_0_192"/>
          <p:cNvPicPr preferRelativeResize="0"/>
          <p:nvPr/>
        </p:nvPicPr>
        <p:blipFill rotWithShape="1">
          <a:blip r:embed="rId7">
            <a:alphaModFix/>
          </a:blip>
          <a:srcRect b="0" l="0" r="0" t="0"/>
          <a:stretch/>
        </p:blipFill>
        <p:spPr>
          <a:xfrm>
            <a:off x="6769946" y="1574800"/>
            <a:ext cx="5639505" cy="5638800"/>
          </a:xfrm>
          <a:prstGeom prst="rect">
            <a:avLst/>
          </a:prstGeom>
          <a:noFill/>
          <a:ln>
            <a:noFill/>
          </a:ln>
        </p:spPr>
      </p:pic>
      <p:pic>
        <p:nvPicPr>
          <p:cNvPr descr=" " id="226" name="Google Shape;226;g36f577ee1dd_0_192"/>
          <p:cNvPicPr preferRelativeResize="0"/>
          <p:nvPr/>
        </p:nvPicPr>
        <p:blipFill rotWithShape="1">
          <a:blip r:embed="rId9">
            <a:alphaModFix/>
          </a:blip>
          <a:srcRect b="0" l="0" r="0" t="0"/>
          <a:stretch/>
        </p:blipFill>
        <p:spPr>
          <a:xfrm>
            <a:off x="8776797" y="3581400"/>
            <a:ext cx="1625803" cy="1625600"/>
          </a:xfrm>
          <a:prstGeom prst="rect">
            <a:avLst/>
          </a:prstGeom>
          <a:noFill/>
          <a:ln>
            <a:noFill/>
          </a:ln>
        </p:spPr>
      </p:pic>
      <p:pic>
        <p:nvPicPr>
          <p:cNvPr descr=" " id="227" name="Google Shape;227;g36f577ee1dd_0_192"/>
          <p:cNvPicPr preferRelativeResize="0"/>
          <p:nvPr/>
        </p:nvPicPr>
        <p:blipFill rotWithShape="1">
          <a:blip r:embed="rId10">
            <a:alphaModFix/>
          </a:blip>
          <a:srcRect b="0" l="0" r="0" t="0"/>
          <a:stretch/>
        </p:blipFill>
        <p:spPr>
          <a:xfrm>
            <a:off x="8980022" y="3784600"/>
            <a:ext cx="1192256" cy="1190414"/>
          </a:xfrm>
          <a:prstGeom prst="rect">
            <a:avLst/>
          </a:prstGeom>
          <a:noFill/>
          <a:ln>
            <a:noFill/>
          </a:ln>
        </p:spPr>
      </p:pic>
      <p:pic>
        <p:nvPicPr>
          <p:cNvPr descr=" " id="228" name="Google Shape;228;g36f577ee1dd_0_192"/>
          <p:cNvPicPr preferRelativeResize="0"/>
          <p:nvPr/>
        </p:nvPicPr>
        <p:blipFill rotWithShape="1">
          <a:blip r:embed="rId7">
            <a:alphaModFix/>
          </a:blip>
          <a:srcRect b="0" l="0" r="0" t="0"/>
          <a:stretch/>
        </p:blipFill>
        <p:spPr>
          <a:xfrm>
            <a:off x="12269734" y="1574800"/>
            <a:ext cx="5639505" cy="5638800"/>
          </a:xfrm>
          <a:prstGeom prst="rect">
            <a:avLst/>
          </a:prstGeom>
          <a:noFill/>
          <a:ln>
            <a:noFill/>
          </a:ln>
        </p:spPr>
      </p:pic>
      <p:pic>
        <p:nvPicPr>
          <p:cNvPr descr=" " id="229" name="Google Shape;229;g36f577ee1dd_0_192"/>
          <p:cNvPicPr preferRelativeResize="0"/>
          <p:nvPr/>
        </p:nvPicPr>
        <p:blipFill rotWithShape="1">
          <a:blip r:embed="rId9">
            <a:alphaModFix/>
          </a:blip>
          <a:srcRect b="0" l="0" r="0" t="0"/>
          <a:stretch/>
        </p:blipFill>
        <p:spPr>
          <a:xfrm>
            <a:off x="14276584" y="3581400"/>
            <a:ext cx="1625803" cy="1625600"/>
          </a:xfrm>
          <a:prstGeom prst="rect">
            <a:avLst/>
          </a:prstGeom>
          <a:noFill/>
          <a:ln>
            <a:noFill/>
          </a:ln>
        </p:spPr>
      </p:pic>
      <p:pic>
        <p:nvPicPr>
          <p:cNvPr descr=" " id="230" name="Google Shape;230;g36f577ee1dd_0_192"/>
          <p:cNvPicPr preferRelativeResize="0"/>
          <p:nvPr/>
        </p:nvPicPr>
        <p:blipFill rotWithShape="1">
          <a:blip r:embed="rId11">
            <a:alphaModFix/>
          </a:blip>
          <a:srcRect b="0" l="0" r="0" t="0"/>
          <a:stretch/>
        </p:blipFill>
        <p:spPr>
          <a:xfrm>
            <a:off x="14378172" y="3586163"/>
            <a:ext cx="1519452" cy="1519262"/>
          </a:xfrm>
          <a:prstGeom prst="rect">
            <a:avLst/>
          </a:prstGeom>
          <a:noFill/>
          <a:ln>
            <a:noFill/>
          </a:ln>
        </p:spPr>
      </p:pic>
      <p:pic>
        <p:nvPicPr>
          <p:cNvPr descr=" " id="231" name="Google Shape;231;g36f577ee1dd_0_192"/>
          <p:cNvPicPr preferRelativeResize="0"/>
          <p:nvPr/>
        </p:nvPicPr>
        <p:blipFill rotWithShape="1">
          <a:blip r:embed="rId7">
            <a:alphaModFix/>
          </a:blip>
          <a:srcRect b="0" l="0" r="0" t="0"/>
          <a:stretch/>
        </p:blipFill>
        <p:spPr>
          <a:xfrm>
            <a:off x="17769521" y="1574800"/>
            <a:ext cx="5639505" cy="5638800"/>
          </a:xfrm>
          <a:prstGeom prst="rect">
            <a:avLst/>
          </a:prstGeom>
          <a:noFill/>
          <a:ln>
            <a:noFill/>
          </a:ln>
        </p:spPr>
      </p:pic>
      <p:pic>
        <p:nvPicPr>
          <p:cNvPr descr=" " id="232" name="Google Shape;232;g36f577ee1dd_0_192"/>
          <p:cNvPicPr preferRelativeResize="0"/>
          <p:nvPr/>
        </p:nvPicPr>
        <p:blipFill rotWithShape="1">
          <a:blip r:embed="rId9">
            <a:alphaModFix/>
          </a:blip>
          <a:srcRect b="0" l="0" r="0" t="0"/>
          <a:stretch/>
        </p:blipFill>
        <p:spPr>
          <a:xfrm>
            <a:off x="19776372" y="3581400"/>
            <a:ext cx="1625803" cy="1625600"/>
          </a:xfrm>
          <a:prstGeom prst="rect">
            <a:avLst/>
          </a:prstGeom>
          <a:noFill/>
          <a:ln>
            <a:noFill/>
          </a:ln>
        </p:spPr>
      </p:pic>
      <p:pic>
        <p:nvPicPr>
          <p:cNvPr descr=" " id="233" name="Google Shape;233;g36f577ee1dd_0_192"/>
          <p:cNvPicPr preferRelativeResize="0"/>
          <p:nvPr/>
        </p:nvPicPr>
        <p:blipFill rotWithShape="1">
          <a:blip r:embed="rId12">
            <a:alphaModFix/>
          </a:blip>
          <a:srcRect b="0" l="0" r="0" t="0"/>
          <a:stretch/>
        </p:blipFill>
        <p:spPr>
          <a:xfrm>
            <a:off x="19844116" y="3581400"/>
            <a:ext cx="1490319" cy="1625600"/>
          </a:xfrm>
          <a:prstGeom prst="rect">
            <a:avLst/>
          </a:prstGeom>
          <a:noFill/>
          <a:ln>
            <a:noFill/>
          </a:ln>
        </p:spPr>
      </p:pic>
      <p:sp>
        <p:nvSpPr>
          <p:cNvPr id="234" name="Google Shape;234;g36f577ee1dd_0_192"/>
          <p:cNvSpPr/>
          <p:nvPr/>
        </p:nvSpPr>
        <p:spPr>
          <a:xfrm>
            <a:off x="990724" y="3835400"/>
            <a:ext cx="174267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36f577ee1dd_0_192"/>
          <p:cNvSpPr/>
          <p:nvPr/>
        </p:nvSpPr>
        <p:spPr>
          <a:xfrm>
            <a:off x="990724" y="3835400"/>
            <a:ext cx="1117800" cy="1117500"/>
          </a:xfrm>
          <a:prstGeom prst="roundRect">
            <a:avLst>
              <a:gd fmla="val 378818" name="adj"/>
            </a:avLst>
          </a:prstGeom>
          <a:solidFill>
            <a:srgbClr val="FF5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36f577ee1dd_0_192"/>
          <p:cNvSpPr/>
          <p:nvPr/>
        </p:nvSpPr>
        <p:spPr>
          <a:xfrm>
            <a:off x="1282860" y="3746500"/>
            <a:ext cx="8721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Chelsea Market"/>
              <a:buNone/>
            </a:pPr>
            <a:r>
              <a:rPr b="0" i="0" lang="en-US" sz="8000" u="none" cap="none" strike="noStrike">
                <a:solidFill>
                  <a:srgbClr val="FFFFFF"/>
                </a:solidFill>
                <a:latin typeface="Chelsea Market"/>
                <a:ea typeface="Chelsea Market"/>
                <a:cs typeface="Chelsea Market"/>
                <a:sym typeface="Chelsea Market"/>
              </a:rPr>
              <a:t>S</a:t>
            </a:r>
            <a:endParaRPr b="0" i="0" sz="8000" u="none" cap="none" strike="noStrike">
              <a:solidFill>
                <a:schemeClr val="dk1"/>
              </a:solidFill>
              <a:latin typeface="Calibri"/>
              <a:ea typeface="Calibri"/>
              <a:cs typeface="Calibri"/>
              <a:sym typeface="Calibri"/>
            </a:endParaRPr>
          </a:p>
        </p:txBody>
      </p:sp>
      <p:sp>
        <p:nvSpPr>
          <p:cNvPr id="237" name="Google Shape;237;g36f577ee1dd_0_192"/>
          <p:cNvSpPr/>
          <p:nvPr/>
        </p:nvSpPr>
        <p:spPr>
          <a:xfrm>
            <a:off x="6427003" y="3835400"/>
            <a:ext cx="1117800" cy="1117500"/>
          </a:xfrm>
          <a:prstGeom prst="roundRect">
            <a:avLst>
              <a:gd fmla="val 378818" name="adj"/>
            </a:avLst>
          </a:prstGeom>
          <a:solidFill>
            <a:srgbClr val="FF5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6f577ee1dd_0_192"/>
          <p:cNvSpPr/>
          <p:nvPr/>
        </p:nvSpPr>
        <p:spPr>
          <a:xfrm>
            <a:off x="6522265" y="3746500"/>
            <a:ext cx="12660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Chelsea Market"/>
              <a:buNone/>
            </a:pPr>
            <a:r>
              <a:rPr b="0" i="0" lang="en-US" sz="8000" u="none" cap="none" strike="noStrike">
                <a:solidFill>
                  <a:srgbClr val="FFFFFF"/>
                </a:solidFill>
                <a:latin typeface="Chelsea Market"/>
                <a:ea typeface="Chelsea Market"/>
                <a:cs typeface="Chelsea Market"/>
                <a:sym typeface="Chelsea Market"/>
              </a:rPr>
              <a:t>W</a:t>
            </a:r>
            <a:endParaRPr b="0" i="0" sz="8000" u="none" cap="none" strike="noStrike">
              <a:solidFill>
                <a:schemeClr val="dk1"/>
              </a:solidFill>
              <a:latin typeface="Calibri"/>
              <a:ea typeface="Calibri"/>
              <a:cs typeface="Calibri"/>
              <a:sym typeface="Calibri"/>
            </a:endParaRPr>
          </a:p>
        </p:txBody>
      </p:sp>
      <p:sp>
        <p:nvSpPr>
          <p:cNvPr id="239" name="Google Shape;239;g36f577ee1dd_0_192"/>
          <p:cNvSpPr/>
          <p:nvPr/>
        </p:nvSpPr>
        <p:spPr>
          <a:xfrm>
            <a:off x="11863283" y="3835400"/>
            <a:ext cx="1117800" cy="1117500"/>
          </a:xfrm>
          <a:prstGeom prst="roundRect">
            <a:avLst>
              <a:gd fmla="val 378818" name="adj"/>
            </a:avLst>
          </a:prstGeom>
          <a:solidFill>
            <a:srgbClr val="FF5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36f577ee1dd_0_192"/>
          <p:cNvSpPr/>
          <p:nvPr/>
        </p:nvSpPr>
        <p:spPr>
          <a:xfrm>
            <a:off x="11990299" y="3746500"/>
            <a:ext cx="12024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Chelsea Market"/>
              <a:buNone/>
            </a:pPr>
            <a:r>
              <a:rPr b="0" i="0" lang="en-US" sz="8000" u="none" cap="none" strike="noStrike">
                <a:solidFill>
                  <a:srgbClr val="FFFFFF"/>
                </a:solidFill>
                <a:latin typeface="Chelsea Market"/>
                <a:ea typeface="Chelsea Market"/>
                <a:cs typeface="Chelsea Market"/>
                <a:sym typeface="Chelsea Market"/>
              </a:rPr>
              <a:t>O</a:t>
            </a:r>
            <a:endParaRPr b="0" i="0" sz="8000" u="none" cap="none" strike="noStrike">
              <a:solidFill>
                <a:schemeClr val="dk1"/>
              </a:solidFill>
              <a:latin typeface="Calibri"/>
              <a:ea typeface="Calibri"/>
              <a:cs typeface="Calibri"/>
              <a:sym typeface="Calibri"/>
            </a:endParaRPr>
          </a:p>
        </p:txBody>
      </p:sp>
      <p:sp>
        <p:nvSpPr>
          <p:cNvPr id="241" name="Google Shape;241;g36f577ee1dd_0_192"/>
          <p:cNvSpPr/>
          <p:nvPr/>
        </p:nvSpPr>
        <p:spPr>
          <a:xfrm>
            <a:off x="17299562" y="3835400"/>
            <a:ext cx="1117800" cy="1117500"/>
          </a:xfrm>
          <a:prstGeom prst="roundRect">
            <a:avLst>
              <a:gd fmla="val 378818" name="adj"/>
            </a:avLst>
          </a:prstGeom>
          <a:solidFill>
            <a:srgbClr val="FF5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36f577ee1dd_0_192"/>
          <p:cNvSpPr/>
          <p:nvPr/>
        </p:nvSpPr>
        <p:spPr>
          <a:xfrm>
            <a:off x="17610751" y="3746500"/>
            <a:ext cx="8340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Chelsea Market"/>
              <a:buNone/>
            </a:pPr>
            <a:r>
              <a:rPr b="0" i="0" lang="en-US" sz="8000" u="none" cap="none" strike="noStrike">
                <a:solidFill>
                  <a:srgbClr val="FFFFFF"/>
                </a:solidFill>
                <a:latin typeface="Chelsea Market"/>
                <a:ea typeface="Chelsea Market"/>
                <a:cs typeface="Chelsea Market"/>
                <a:sym typeface="Chelsea Market"/>
              </a:rPr>
              <a:t>T</a:t>
            </a:r>
            <a:endParaRPr b="0" i="0" sz="8000" u="none" cap="none" strike="noStrike">
              <a:solidFill>
                <a:schemeClr val="dk1"/>
              </a:solidFill>
              <a:latin typeface="Calibri"/>
              <a:ea typeface="Calibri"/>
              <a:cs typeface="Calibri"/>
              <a:sym typeface="Calibri"/>
            </a:endParaRPr>
          </a:p>
        </p:txBody>
      </p:sp>
      <p:sp>
        <p:nvSpPr>
          <p:cNvPr id="243" name="Google Shape;243;g36f577ee1dd_0_192"/>
          <p:cNvSpPr/>
          <p:nvPr/>
        </p:nvSpPr>
        <p:spPr>
          <a:xfrm>
            <a:off x="1270159" y="7785100"/>
            <a:ext cx="47376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6f577ee1dd_0_192"/>
          <p:cNvSpPr/>
          <p:nvPr/>
        </p:nvSpPr>
        <p:spPr>
          <a:xfrm>
            <a:off x="1270159" y="77851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36f577ee1dd_0_192"/>
          <p:cNvSpPr/>
          <p:nvPr/>
        </p:nvSpPr>
        <p:spPr>
          <a:xfrm>
            <a:off x="1270159" y="77851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36f577ee1dd_0_192"/>
          <p:cNvSpPr/>
          <p:nvPr/>
        </p:nvSpPr>
        <p:spPr>
          <a:xfrm>
            <a:off x="1270159" y="7785100"/>
            <a:ext cx="4890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ECLIPSE</a:t>
            </a:r>
            <a:endParaRPr b="0" i="0" sz="3600" u="none" cap="none" strike="noStrike">
              <a:solidFill>
                <a:schemeClr val="dk1"/>
              </a:solidFill>
              <a:latin typeface="Calibri"/>
              <a:ea typeface="Calibri"/>
              <a:cs typeface="Calibri"/>
              <a:sym typeface="Calibri"/>
            </a:endParaRPr>
          </a:p>
        </p:txBody>
      </p:sp>
      <p:sp>
        <p:nvSpPr>
          <p:cNvPr id="247" name="Google Shape;247;g36f577ee1dd_0_192"/>
          <p:cNvSpPr/>
          <p:nvPr/>
        </p:nvSpPr>
        <p:spPr>
          <a:xfrm>
            <a:off x="1270159"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48" name="Google Shape;248;g36f577ee1dd_0_192"/>
          <p:cNvSpPr/>
          <p:nvPr/>
        </p:nvSpPr>
        <p:spPr>
          <a:xfrm>
            <a:off x="1270159" y="100457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6f577ee1dd_0_192"/>
          <p:cNvSpPr/>
          <p:nvPr/>
        </p:nvSpPr>
        <p:spPr>
          <a:xfrm>
            <a:off x="1270159" y="100457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36f577ee1dd_0_192"/>
          <p:cNvSpPr/>
          <p:nvPr/>
        </p:nvSpPr>
        <p:spPr>
          <a:xfrm>
            <a:off x="1270159" y="10045700"/>
            <a:ext cx="4890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QUEST</a:t>
            </a:r>
            <a:endParaRPr b="0" i="0" sz="3600" u="none" cap="none" strike="noStrike">
              <a:solidFill>
                <a:schemeClr val="dk1"/>
              </a:solidFill>
              <a:latin typeface="Calibri"/>
              <a:ea typeface="Calibri"/>
              <a:cs typeface="Calibri"/>
              <a:sym typeface="Calibri"/>
            </a:endParaRPr>
          </a:p>
        </p:txBody>
      </p:sp>
      <p:sp>
        <p:nvSpPr>
          <p:cNvPr id="251" name="Google Shape;251;g36f577ee1dd_0_192"/>
          <p:cNvSpPr/>
          <p:nvPr/>
        </p:nvSpPr>
        <p:spPr>
          <a:xfrm>
            <a:off x="1270159" y="108331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52" name="Google Shape;252;g36f577ee1dd_0_192"/>
          <p:cNvSpPr/>
          <p:nvPr/>
        </p:nvSpPr>
        <p:spPr>
          <a:xfrm>
            <a:off x="6769946" y="7785100"/>
            <a:ext cx="47376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36f577ee1dd_0_192"/>
          <p:cNvSpPr/>
          <p:nvPr/>
        </p:nvSpPr>
        <p:spPr>
          <a:xfrm>
            <a:off x="6769946" y="77851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6f577ee1dd_0_192"/>
          <p:cNvSpPr/>
          <p:nvPr/>
        </p:nvSpPr>
        <p:spPr>
          <a:xfrm>
            <a:off x="6769946" y="77851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6f577ee1dd_0_192"/>
          <p:cNvSpPr/>
          <p:nvPr/>
        </p:nvSpPr>
        <p:spPr>
          <a:xfrm>
            <a:off x="6769946" y="7785100"/>
            <a:ext cx="4890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ECLIPSE</a:t>
            </a:r>
            <a:endParaRPr b="0" i="0" sz="3600" u="none" cap="none" strike="noStrike">
              <a:solidFill>
                <a:schemeClr val="dk1"/>
              </a:solidFill>
              <a:latin typeface="Calibri"/>
              <a:ea typeface="Calibri"/>
              <a:cs typeface="Calibri"/>
              <a:sym typeface="Calibri"/>
            </a:endParaRPr>
          </a:p>
        </p:txBody>
      </p:sp>
      <p:sp>
        <p:nvSpPr>
          <p:cNvPr id="256" name="Google Shape;256;g36f577ee1dd_0_192"/>
          <p:cNvSpPr/>
          <p:nvPr/>
        </p:nvSpPr>
        <p:spPr>
          <a:xfrm>
            <a:off x="6769946"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7" name="Google Shape;257;g36f577ee1dd_0_192"/>
          <p:cNvSpPr/>
          <p:nvPr/>
        </p:nvSpPr>
        <p:spPr>
          <a:xfrm>
            <a:off x="6769946" y="100457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36f577ee1dd_0_192"/>
          <p:cNvSpPr/>
          <p:nvPr/>
        </p:nvSpPr>
        <p:spPr>
          <a:xfrm>
            <a:off x="6769946" y="100457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36f577ee1dd_0_192"/>
          <p:cNvSpPr/>
          <p:nvPr/>
        </p:nvSpPr>
        <p:spPr>
          <a:xfrm>
            <a:off x="6769946" y="10045700"/>
            <a:ext cx="4890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QUEST</a:t>
            </a:r>
            <a:endParaRPr b="0" i="0" sz="3600" u="none" cap="none" strike="noStrike">
              <a:solidFill>
                <a:schemeClr val="dk1"/>
              </a:solidFill>
              <a:latin typeface="Calibri"/>
              <a:ea typeface="Calibri"/>
              <a:cs typeface="Calibri"/>
              <a:sym typeface="Calibri"/>
            </a:endParaRPr>
          </a:p>
        </p:txBody>
      </p:sp>
      <p:sp>
        <p:nvSpPr>
          <p:cNvPr id="260" name="Google Shape;260;g36f577ee1dd_0_192"/>
          <p:cNvSpPr/>
          <p:nvPr/>
        </p:nvSpPr>
        <p:spPr>
          <a:xfrm>
            <a:off x="6769946" y="108331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61" name="Google Shape;261;g36f577ee1dd_0_192"/>
          <p:cNvSpPr/>
          <p:nvPr/>
        </p:nvSpPr>
        <p:spPr>
          <a:xfrm>
            <a:off x="12269734" y="7785100"/>
            <a:ext cx="47376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36f577ee1dd_0_192"/>
          <p:cNvSpPr/>
          <p:nvPr/>
        </p:nvSpPr>
        <p:spPr>
          <a:xfrm>
            <a:off x="12269734" y="77851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6f577ee1dd_0_192"/>
          <p:cNvSpPr/>
          <p:nvPr/>
        </p:nvSpPr>
        <p:spPr>
          <a:xfrm>
            <a:off x="12269734" y="77851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36f577ee1dd_0_192"/>
          <p:cNvSpPr/>
          <p:nvPr/>
        </p:nvSpPr>
        <p:spPr>
          <a:xfrm>
            <a:off x="12269734" y="7785100"/>
            <a:ext cx="4890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ECLIPSE</a:t>
            </a:r>
            <a:endParaRPr b="0" i="0" sz="3600" u="none" cap="none" strike="noStrike">
              <a:solidFill>
                <a:schemeClr val="dk1"/>
              </a:solidFill>
              <a:latin typeface="Calibri"/>
              <a:ea typeface="Calibri"/>
              <a:cs typeface="Calibri"/>
              <a:sym typeface="Calibri"/>
            </a:endParaRPr>
          </a:p>
        </p:txBody>
      </p:sp>
      <p:sp>
        <p:nvSpPr>
          <p:cNvPr id="265" name="Google Shape;265;g36f577ee1dd_0_192"/>
          <p:cNvSpPr/>
          <p:nvPr/>
        </p:nvSpPr>
        <p:spPr>
          <a:xfrm>
            <a:off x="12269734"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6" name="Google Shape;266;g36f577ee1dd_0_192"/>
          <p:cNvSpPr/>
          <p:nvPr/>
        </p:nvSpPr>
        <p:spPr>
          <a:xfrm>
            <a:off x="12269734" y="100457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36f577ee1dd_0_192"/>
          <p:cNvSpPr/>
          <p:nvPr/>
        </p:nvSpPr>
        <p:spPr>
          <a:xfrm>
            <a:off x="12269734" y="100457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36f577ee1dd_0_192"/>
          <p:cNvSpPr/>
          <p:nvPr/>
        </p:nvSpPr>
        <p:spPr>
          <a:xfrm>
            <a:off x="12269734" y="10045700"/>
            <a:ext cx="4890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QUEST</a:t>
            </a:r>
            <a:endParaRPr b="0" i="0" sz="3600" u="none" cap="none" strike="noStrike">
              <a:solidFill>
                <a:schemeClr val="dk1"/>
              </a:solidFill>
              <a:latin typeface="Calibri"/>
              <a:ea typeface="Calibri"/>
              <a:cs typeface="Calibri"/>
              <a:sym typeface="Calibri"/>
            </a:endParaRPr>
          </a:p>
        </p:txBody>
      </p:sp>
      <p:sp>
        <p:nvSpPr>
          <p:cNvPr id="269" name="Google Shape;269;g36f577ee1dd_0_192"/>
          <p:cNvSpPr/>
          <p:nvPr/>
        </p:nvSpPr>
        <p:spPr>
          <a:xfrm>
            <a:off x="12269734" y="108331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70" name="Google Shape;270;g36f577ee1dd_0_192"/>
          <p:cNvSpPr/>
          <p:nvPr/>
        </p:nvSpPr>
        <p:spPr>
          <a:xfrm>
            <a:off x="17769521" y="7785100"/>
            <a:ext cx="47376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6f577ee1dd_0_192"/>
          <p:cNvSpPr/>
          <p:nvPr/>
        </p:nvSpPr>
        <p:spPr>
          <a:xfrm>
            <a:off x="17769521" y="77851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6f577ee1dd_0_192"/>
          <p:cNvSpPr/>
          <p:nvPr/>
        </p:nvSpPr>
        <p:spPr>
          <a:xfrm>
            <a:off x="17769521" y="77851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36f577ee1dd_0_192"/>
          <p:cNvSpPr/>
          <p:nvPr/>
        </p:nvSpPr>
        <p:spPr>
          <a:xfrm>
            <a:off x="17769521" y="7785100"/>
            <a:ext cx="4890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ECLIPSE</a:t>
            </a:r>
            <a:endParaRPr b="0" i="0" sz="3600" u="none" cap="none" strike="noStrike">
              <a:solidFill>
                <a:schemeClr val="dk1"/>
              </a:solidFill>
              <a:latin typeface="Calibri"/>
              <a:ea typeface="Calibri"/>
              <a:cs typeface="Calibri"/>
              <a:sym typeface="Calibri"/>
            </a:endParaRPr>
          </a:p>
        </p:txBody>
      </p:sp>
      <p:sp>
        <p:nvSpPr>
          <p:cNvPr id="274" name="Google Shape;274;g36f577ee1dd_0_192"/>
          <p:cNvSpPr/>
          <p:nvPr/>
        </p:nvSpPr>
        <p:spPr>
          <a:xfrm>
            <a:off x="17769521"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75" name="Google Shape;275;g36f577ee1dd_0_192"/>
          <p:cNvSpPr/>
          <p:nvPr/>
        </p:nvSpPr>
        <p:spPr>
          <a:xfrm>
            <a:off x="17769521" y="100457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6f577ee1dd_0_192"/>
          <p:cNvSpPr/>
          <p:nvPr/>
        </p:nvSpPr>
        <p:spPr>
          <a:xfrm>
            <a:off x="17769521" y="100457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36f577ee1dd_0_192"/>
          <p:cNvSpPr/>
          <p:nvPr/>
        </p:nvSpPr>
        <p:spPr>
          <a:xfrm>
            <a:off x="17769521" y="10045700"/>
            <a:ext cx="4890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QUEST</a:t>
            </a:r>
            <a:endParaRPr b="0" i="0" sz="3600" u="none" cap="none" strike="noStrike">
              <a:solidFill>
                <a:schemeClr val="dk1"/>
              </a:solidFill>
              <a:latin typeface="Calibri"/>
              <a:ea typeface="Calibri"/>
              <a:cs typeface="Calibri"/>
              <a:sym typeface="Calibri"/>
            </a:endParaRPr>
          </a:p>
        </p:txBody>
      </p:sp>
      <p:sp>
        <p:nvSpPr>
          <p:cNvPr id="278" name="Google Shape;278;g36f577ee1dd_0_192"/>
          <p:cNvSpPr/>
          <p:nvPr/>
        </p:nvSpPr>
        <p:spPr>
          <a:xfrm>
            <a:off x="17769521" y="108331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283" name="Shape 283"/>
        <p:cNvGrpSpPr/>
        <p:nvPr/>
      </p:nvGrpSpPr>
      <p:grpSpPr>
        <a:xfrm>
          <a:off x="0" y="0"/>
          <a:ext cx="0" cy="0"/>
          <a:chOff x="0" y="0"/>
          <a:chExt cx="0" cy="0"/>
        </a:xfrm>
      </p:grpSpPr>
      <p:pic>
        <p:nvPicPr>
          <p:cNvPr descr=" " id="284" name="Google Shape;284;g36f577ee1dd_0_258"/>
          <p:cNvPicPr preferRelativeResize="0"/>
          <p:nvPr/>
        </p:nvPicPr>
        <p:blipFill rotWithShape="1">
          <a:blip r:embed="rId3">
            <a:alphaModFix/>
          </a:blip>
          <a:srcRect b="0" l="0" r="0" t="0"/>
          <a:stretch/>
        </p:blipFill>
        <p:spPr>
          <a:xfrm>
            <a:off x="0" y="7531100"/>
            <a:ext cx="20386052" cy="6184900"/>
          </a:xfrm>
          <a:prstGeom prst="rect">
            <a:avLst/>
          </a:prstGeom>
          <a:noFill/>
          <a:ln>
            <a:noFill/>
          </a:ln>
        </p:spPr>
      </p:pic>
      <p:pic>
        <p:nvPicPr>
          <p:cNvPr descr=" " id="285" name="Google Shape;285;g36f577ee1dd_0_258"/>
          <p:cNvPicPr preferRelativeResize="0"/>
          <p:nvPr/>
        </p:nvPicPr>
        <p:blipFill rotWithShape="1">
          <a:blip r:embed="rId4">
            <a:alphaModFix/>
          </a:blip>
          <a:srcRect b="0" l="0" r="0" t="0"/>
          <a:stretch/>
        </p:blipFill>
        <p:spPr>
          <a:xfrm>
            <a:off x="15432429" y="0"/>
            <a:ext cx="8954619" cy="8293100"/>
          </a:xfrm>
          <a:prstGeom prst="rect">
            <a:avLst/>
          </a:prstGeom>
          <a:noFill/>
          <a:ln>
            <a:noFill/>
          </a:ln>
        </p:spPr>
      </p:pic>
      <p:sp>
        <p:nvSpPr>
          <p:cNvPr id="286" name="Google Shape;286;g36f577ee1dd_0_25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7" name="Google Shape;287;g36f577ee1dd_0_25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88" name="Google Shape;288;g36f577ee1dd_0_258"/>
          <p:cNvSpPr/>
          <p:nvPr/>
        </p:nvSpPr>
        <p:spPr>
          <a:xfrm>
            <a:off x="15432429" y="1651000"/>
            <a:ext cx="75660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Chelsea Market"/>
              <a:buNone/>
            </a:pPr>
            <a:r>
              <a:rPr b="0" i="0" lang="en-US" sz="8000" u="none" cap="none" strike="noStrike">
                <a:solidFill>
                  <a:srgbClr val="0E0E0E"/>
                </a:solidFill>
                <a:latin typeface="Chelsea Market"/>
                <a:ea typeface="Chelsea Market"/>
                <a:cs typeface="Chelsea Market"/>
                <a:sym typeface="Chelsea Market"/>
              </a:rPr>
              <a:t>SOME DATA</a:t>
            </a:r>
            <a:endParaRPr b="0" i="0" sz="8000" u="none" cap="none" strike="noStrike">
              <a:solidFill>
                <a:schemeClr val="dk1"/>
              </a:solidFill>
              <a:latin typeface="Calibri"/>
              <a:ea typeface="Calibri"/>
              <a:cs typeface="Calibri"/>
              <a:sym typeface="Calibri"/>
            </a:endParaRPr>
          </a:p>
        </p:txBody>
      </p:sp>
      <p:sp>
        <p:nvSpPr>
          <p:cNvPr id="289" name="Google Shape;289;g36f577ee1dd_0_258"/>
          <p:cNvSpPr/>
          <p:nvPr/>
        </p:nvSpPr>
        <p:spPr>
          <a:xfrm>
            <a:off x="15432429" y="3543300"/>
            <a:ext cx="7875000" cy="779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36f577ee1dd_0_258"/>
          <p:cNvSpPr/>
          <p:nvPr/>
        </p:nvSpPr>
        <p:spPr>
          <a:xfrm>
            <a:off x="15432429" y="3543300"/>
            <a:ext cx="7875000" cy="359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36f577ee1dd_0_258"/>
          <p:cNvSpPr/>
          <p:nvPr/>
        </p:nvSpPr>
        <p:spPr>
          <a:xfrm>
            <a:off x="15432429" y="3543300"/>
            <a:ext cx="26928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36f577ee1dd_0_258"/>
          <p:cNvSpPr/>
          <p:nvPr/>
        </p:nvSpPr>
        <p:spPr>
          <a:xfrm>
            <a:off x="15432429" y="3543300"/>
            <a:ext cx="32346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75%</a:t>
            </a:r>
            <a:endParaRPr b="0" i="0" sz="12800" u="none" cap="none" strike="noStrike">
              <a:solidFill>
                <a:schemeClr val="dk1"/>
              </a:solidFill>
              <a:latin typeface="Calibri"/>
              <a:ea typeface="Calibri"/>
              <a:cs typeface="Calibri"/>
              <a:sym typeface="Calibri"/>
            </a:endParaRPr>
          </a:p>
        </p:txBody>
      </p:sp>
      <p:sp>
        <p:nvSpPr>
          <p:cNvPr id="293" name="Google Shape;293;g36f577ee1dd_0_258"/>
          <p:cNvSpPr/>
          <p:nvPr/>
        </p:nvSpPr>
        <p:spPr>
          <a:xfrm>
            <a:off x="15432429" y="5918200"/>
            <a:ext cx="78750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36f577ee1dd_0_258"/>
          <p:cNvSpPr/>
          <p:nvPr/>
        </p:nvSpPr>
        <p:spPr>
          <a:xfrm>
            <a:off x="15432429" y="5918200"/>
            <a:ext cx="80274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ENCHANTED CREATURES</a:t>
            </a:r>
            <a:endParaRPr b="0" i="0" sz="3600" u="none" cap="none" strike="noStrike">
              <a:solidFill>
                <a:schemeClr val="dk1"/>
              </a:solidFill>
              <a:latin typeface="Calibri"/>
              <a:ea typeface="Calibri"/>
              <a:cs typeface="Calibri"/>
              <a:sym typeface="Calibri"/>
            </a:endParaRPr>
          </a:p>
        </p:txBody>
      </p:sp>
      <p:sp>
        <p:nvSpPr>
          <p:cNvPr id="295" name="Google Shape;295;g36f577ee1dd_0_258"/>
          <p:cNvSpPr/>
          <p:nvPr/>
        </p:nvSpPr>
        <p:spPr>
          <a:xfrm>
            <a:off x="15432429" y="66040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possess the ability to cast spells.</a:t>
            </a:r>
            <a:endParaRPr b="0" i="0" sz="3200" u="none" cap="none" strike="noStrike">
              <a:solidFill>
                <a:schemeClr val="dk1"/>
              </a:solidFill>
              <a:latin typeface="Calibri"/>
              <a:ea typeface="Calibri"/>
              <a:cs typeface="Calibri"/>
              <a:sym typeface="Calibri"/>
            </a:endParaRPr>
          </a:p>
        </p:txBody>
      </p:sp>
      <p:sp>
        <p:nvSpPr>
          <p:cNvPr id="296" name="Google Shape;296;g36f577ee1dd_0_258"/>
          <p:cNvSpPr/>
          <p:nvPr/>
        </p:nvSpPr>
        <p:spPr>
          <a:xfrm>
            <a:off x="15432429" y="7747000"/>
            <a:ext cx="7875000" cy="359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6f577ee1dd_0_258"/>
          <p:cNvSpPr/>
          <p:nvPr/>
        </p:nvSpPr>
        <p:spPr>
          <a:xfrm>
            <a:off x="15432429" y="7747000"/>
            <a:ext cx="27816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6f577ee1dd_0_258"/>
          <p:cNvSpPr/>
          <p:nvPr/>
        </p:nvSpPr>
        <p:spPr>
          <a:xfrm>
            <a:off x="15432429" y="7747000"/>
            <a:ext cx="33237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60%</a:t>
            </a:r>
            <a:endParaRPr b="0" i="0" sz="12800" u="none" cap="none" strike="noStrike">
              <a:solidFill>
                <a:schemeClr val="dk1"/>
              </a:solidFill>
              <a:latin typeface="Calibri"/>
              <a:ea typeface="Calibri"/>
              <a:cs typeface="Calibri"/>
              <a:sym typeface="Calibri"/>
            </a:endParaRPr>
          </a:p>
        </p:txBody>
      </p:sp>
      <p:sp>
        <p:nvSpPr>
          <p:cNvPr id="299" name="Google Shape;299;g36f577ee1dd_0_258"/>
          <p:cNvSpPr/>
          <p:nvPr/>
        </p:nvSpPr>
        <p:spPr>
          <a:xfrm>
            <a:off x="15432429" y="10121900"/>
            <a:ext cx="78750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36f577ee1dd_0_258"/>
          <p:cNvSpPr/>
          <p:nvPr/>
        </p:nvSpPr>
        <p:spPr>
          <a:xfrm>
            <a:off x="15432429" y="10121900"/>
            <a:ext cx="80274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MAGIC-WIELDING INDIVIDUALS</a:t>
            </a:r>
            <a:endParaRPr b="0" i="0" sz="3600" u="none" cap="none" strike="noStrike">
              <a:solidFill>
                <a:schemeClr val="dk1"/>
              </a:solidFill>
              <a:latin typeface="Calibri"/>
              <a:ea typeface="Calibri"/>
              <a:cs typeface="Calibri"/>
              <a:sym typeface="Calibri"/>
            </a:endParaRPr>
          </a:p>
        </p:txBody>
      </p:sp>
      <p:sp>
        <p:nvSpPr>
          <p:cNvPr id="301" name="Google Shape;301;g36f577ee1dd_0_258"/>
          <p:cNvSpPr/>
          <p:nvPr/>
        </p:nvSpPr>
        <p:spPr>
          <a:xfrm>
            <a:off x="15432429" y="108077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practice the art of illusions.</a:t>
            </a:r>
            <a:endParaRPr b="0" i="0" sz="3200" u="none" cap="none" strike="noStrike">
              <a:solidFill>
                <a:schemeClr val="dk1"/>
              </a:solidFill>
              <a:latin typeface="Calibri"/>
              <a:ea typeface="Calibri"/>
              <a:cs typeface="Calibri"/>
              <a:sym typeface="Calibri"/>
            </a:endParaRPr>
          </a:p>
        </p:txBody>
      </p:sp>
      <p:pic>
        <p:nvPicPr>
          <p:cNvPr descr=" " id="302" name="Google Shape;302;g36f577ee1dd_0_258"/>
          <p:cNvPicPr preferRelativeResize="0"/>
          <p:nvPr/>
        </p:nvPicPr>
        <p:blipFill rotWithShape="1">
          <a:blip r:embed="rId6">
            <a:alphaModFix/>
          </a:blip>
          <a:srcRect b="0" l="0" r="0" t="0"/>
          <a:stretch/>
        </p:blipFill>
        <p:spPr>
          <a:xfrm>
            <a:off x="0" y="1358900"/>
            <a:ext cx="14556019" cy="1099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307" name="Shape 307"/>
        <p:cNvGrpSpPr/>
        <p:nvPr/>
      </p:nvGrpSpPr>
      <p:grpSpPr>
        <a:xfrm>
          <a:off x="0" y="0"/>
          <a:ext cx="0" cy="0"/>
          <a:chOff x="0" y="0"/>
          <a:chExt cx="0" cy="0"/>
        </a:xfrm>
      </p:grpSpPr>
      <p:sp>
        <p:nvSpPr>
          <p:cNvPr id="308" name="Google Shape;308;g36f577ee1dd_0_281"/>
          <p:cNvSpPr/>
          <p:nvPr/>
        </p:nvSpPr>
        <p:spPr>
          <a:xfrm>
            <a:off x="0" y="0"/>
            <a:ext cx="24387000" cy="13716000"/>
          </a:xfrm>
          <a:prstGeom prst="rect">
            <a:avLst/>
          </a:prstGeom>
          <a:solidFill>
            <a:srgbClr val="FFE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9" name="Google Shape;309;g36f577ee1dd_0_281"/>
          <p:cNvPicPr preferRelativeResize="0"/>
          <p:nvPr/>
        </p:nvPicPr>
        <p:blipFill rotWithShape="1">
          <a:blip r:embed="rId3">
            <a:alphaModFix/>
          </a:blip>
          <a:srcRect b="0" l="0" r="0" t="0"/>
          <a:stretch/>
        </p:blipFill>
        <p:spPr>
          <a:xfrm>
            <a:off x="2273584" y="431800"/>
            <a:ext cx="19839891" cy="12852635"/>
          </a:xfrm>
          <a:prstGeom prst="rect">
            <a:avLst/>
          </a:prstGeom>
          <a:noFill/>
          <a:ln>
            <a:noFill/>
          </a:ln>
        </p:spPr>
      </p:pic>
      <p:sp>
        <p:nvSpPr>
          <p:cNvPr id="310" name="Google Shape;310;g36f577ee1dd_0_2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1" name="Google Shape;311;g36f577ee1dd_0_28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12" name="Google Shape;312;g36f577ee1dd_0_281"/>
          <p:cNvSpPr/>
          <p:nvPr/>
        </p:nvSpPr>
        <p:spPr>
          <a:xfrm>
            <a:off x="4305838" y="3403600"/>
            <a:ext cx="15762600" cy="660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36f577ee1dd_0_281"/>
          <p:cNvSpPr/>
          <p:nvPr/>
        </p:nvSpPr>
        <p:spPr>
          <a:xfrm>
            <a:off x="4305838" y="3403600"/>
            <a:ext cx="15762600" cy="513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36f577ee1dd_0_281"/>
          <p:cNvSpPr/>
          <p:nvPr/>
        </p:nvSpPr>
        <p:spPr>
          <a:xfrm>
            <a:off x="6388899" y="3403600"/>
            <a:ext cx="11596500" cy="488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24000"/>
              <a:buFont typeface="Chelsea Market"/>
              <a:buNone/>
            </a:pPr>
            <a:r>
              <a:rPr b="0" i="0" lang="en-US" sz="24000" u="none" cap="none" strike="noStrike">
                <a:solidFill>
                  <a:srgbClr val="272727"/>
                </a:solidFill>
                <a:latin typeface="Chelsea Market"/>
                <a:ea typeface="Chelsea Market"/>
                <a:cs typeface="Chelsea Market"/>
                <a:sym typeface="Chelsea Market"/>
              </a:rPr>
              <a:t>234,567</a:t>
            </a:r>
            <a:endParaRPr b="0" i="0" sz="24000" u="none" cap="none" strike="noStrike">
              <a:solidFill>
                <a:schemeClr val="dk1"/>
              </a:solidFill>
              <a:latin typeface="Calibri"/>
              <a:ea typeface="Calibri"/>
              <a:cs typeface="Calibri"/>
              <a:sym typeface="Calibri"/>
            </a:endParaRPr>
          </a:p>
        </p:txBody>
      </p:sp>
      <p:sp>
        <p:nvSpPr>
          <p:cNvPr id="315" name="Google Shape;315;g36f577ee1dd_0_281"/>
          <p:cNvSpPr/>
          <p:nvPr/>
        </p:nvSpPr>
        <p:spPr>
          <a:xfrm>
            <a:off x="4170355" y="7480300"/>
            <a:ext cx="16033500" cy="132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DM Sans"/>
              <a:buNone/>
            </a:pPr>
            <a:r>
              <a:rPr b="1" i="0" lang="en-US" sz="6400" u="none" cap="none" strike="noStrike">
                <a:solidFill>
                  <a:srgbClr val="0E0E0E"/>
                </a:solidFill>
                <a:latin typeface="DM Sans"/>
                <a:ea typeface="DM Sans"/>
                <a:cs typeface="DM Sans"/>
                <a:sym typeface="DM Sans"/>
              </a:rPr>
              <a:t>Unicorn Sightings</a:t>
            </a:r>
            <a:endParaRPr b="0" i="0" sz="6400" u="none" cap="none" strike="noStrike">
              <a:solidFill>
                <a:schemeClr val="dk1"/>
              </a:solidFill>
              <a:latin typeface="Calibri"/>
              <a:ea typeface="Calibri"/>
              <a:cs typeface="Calibri"/>
              <a:sym typeface="Calibri"/>
            </a:endParaRPr>
          </a:p>
        </p:txBody>
      </p:sp>
      <p:sp>
        <p:nvSpPr>
          <p:cNvPr id="316" name="Google Shape;316;g36f577ee1dd_0_281"/>
          <p:cNvSpPr/>
          <p:nvPr/>
        </p:nvSpPr>
        <p:spPr>
          <a:xfrm>
            <a:off x="7483352" y="8940800"/>
            <a:ext cx="94077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321" name="Shape 321"/>
        <p:cNvGrpSpPr/>
        <p:nvPr/>
      </p:nvGrpSpPr>
      <p:grpSpPr>
        <a:xfrm>
          <a:off x="0" y="0"/>
          <a:ext cx="0" cy="0"/>
          <a:chOff x="0" y="0"/>
          <a:chExt cx="0" cy="0"/>
        </a:xfrm>
      </p:grpSpPr>
      <p:pic>
        <p:nvPicPr>
          <p:cNvPr descr=" " id="322" name="Google Shape;322;g36f577ee1dd_0_294"/>
          <p:cNvPicPr preferRelativeResize="0"/>
          <p:nvPr/>
        </p:nvPicPr>
        <p:blipFill rotWithShape="1">
          <a:blip r:embed="rId3">
            <a:alphaModFix/>
          </a:blip>
          <a:srcRect b="0" l="0" r="0" t="0"/>
          <a:stretch/>
        </p:blipFill>
        <p:spPr>
          <a:xfrm>
            <a:off x="17324965" y="0"/>
            <a:ext cx="7062083" cy="13716000"/>
          </a:xfrm>
          <a:prstGeom prst="rect">
            <a:avLst/>
          </a:prstGeom>
          <a:noFill/>
          <a:ln>
            <a:noFill/>
          </a:ln>
        </p:spPr>
      </p:pic>
      <p:pic>
        <p:nvPicPr>
          <p:cNvPr descr=" " id="323" name="Google Shape;323;g36f577ee1dd_0_294"/>
          <p:cNvPicPr preferRelativeResize="0"/>
          <p:nvPr/>
        </p:nvPicPr>
        <p:blipFill rotWithShape="1">
          <a:blip r:embed="rId4">
            <a:alphaModFix/>
          </a:blip>
          <a:srcRect b="0" l="0" r="0" t="0"/>
          <a:stretch/>
        </p:blipFill>
        <p:spPr>
          <a:xfrm>
            <a:off x="0" y="0"/>
            <a:ext cx="11406026" cy="13716000"/>
          </a:xfrm>
          <a:prstGeom prst="rect">
            <a:avLst/>
          </a:prstGeom>
          <a:noFill/>
          <a:ln>
            <a:noFill/>
          </a:ln>
        </p:spPr>
      </p:pic>
      <p:sp>
        <p:nvSpPr>
          <p:cNvPr id="324" name="Google Shape;324;g36f577ee1dd_0_29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5" name="Google Shape;325;g36f577ee1dd_0_29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6" name="Google Shape;326;g36f577ee1dd_0_294"/>
          <p:cNvSpPr/>
          <p:nvPr/>
        </p:nvSpPr>
        <p:spPr>
          <a:xfrm>
            <a:off x="3391324" y="3263900"/>
            <a:ext cx="7875000" cy="26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36f577ee1dd_0_294"/>
          <p:cNvSpPr/>
          <p:nvPr/>
        </p:nvSpPr>
        <p:spPr>
          <a:xfrm>
            <a:off x="3048381" y="3263900"/>
            <a:ext cx="85608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36f577ee1dd_0_294"/>
          <p:cNvSpPr/>
          <p:nvPr/>
        </p:nvSpPr>
        <p:spPr>
          <a:xfrm>
            <a:off x="3048381" y="3263900"/>
            <a:ext cx="91029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233 COINS</a:t>
            </a:r>
            <a:endParaRPr b="0" i="0" sz="12800" u="none" cap="none" strike="noStrike">
              <a:solidFill>
                <a:schemeClr val="dk1"/>
              </a:solidFill>
              <a:latin typeface="Calibri"/>
              <a:ea typeface="Calibri"/>
              <a:cs typeface="Calibri"/>
              <a:sym typeface="Calibri"/>
            </a:endParaRPr>
          </a:p>
        </p:txBody>
      </p:sp>
      <p:sp>
        <p:nvSpPr>
          <p:cNvPr id="329" name="Google Shape;329;g36f577ee1dd_0_294"/>
          <p:cNvSpPr/>
          <p:nvPr/>
        </p:nvSpPr>
        <p:spPr>
          <a:xfrm>
            <a:off x="3391324" y="53340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36f577ee1dd_0_294"/>
          <p:cNvSpPr/>
          <p:nvPr/>
        </p:nvSpPr>
        <p:spPr>
          <a:xfrm>
            <a:off x="3323582" y="53340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Treasure Found</a:t>
            </a:r>
            <a:endParaRPr b="0" i="0" sz="3200" u="none" cap="none" strike="noStrike">
              <a:solidFill>
                <a:schemeClr val="dk1"/>
              </a:solidFill>
              <a:latin typeface="Calibri"/>
              <a:ea typeface="Calibri"/>
              <a:cs typeface="Calibri"/>
              <a:sym typeface="Calibri"/>
            </a:endParaRPr>
          </a:p>
        </p:txBody>
      </p:sp>
      <p:sp>
        <p:nvSpPr>
          <p:cNvPr id="331" name="Google Shape;331;g36f577ee1dd_0_294"/>
          <p:cNvSpPr/>
          <p:nvPr/>
        </p:nvSpPr>
        <p:spPr>
          <a:xfrm>
            <a:off x="3391324" y="6985000"/>
            <a:ext cx="7875000" cy="26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36f577ee1dd_0_294"/>
          <p:cNvSpPr/>
          <p:nvPr/>
        </p:nvSpPr>
        <p:spPr>
          <a:xfrm>
            <a:off x="2965821" y="6985000"/>
            <a:ext cx="87261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36f577ee1dd_0_294"/>
          <p:cNvSpPr/>
          <p:nvPr/>
        </p:nvSpPr>
        <p:spPr>
          <a:xfrm>
            <a:off x="2965821" y="6985000"/>
            <a:ext cx="92679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456 HOURS</a:t>
            </a:r>
            <a:endParaRPr b="0" i="0" sz="12800" u="none" cap="none" strike="noStrike">
              <a:solidFill>
                <a:schemeClr val="dk1"/>
              </a:solidFill>
              <a:latin typeface="Calibri"/>
              <a:ea typeface="Calibri"/>
              <a:cs typeface="Calibri"/>
              <a:sym typeface="Calibri"/>
            </a:endParaRPr>
          </a:p>
        </p:txBody>
      </p:sp>
      <p:sp>
        <p:nvSpPr>
          <p:cNvPr id="334" name="Google Shape;334;g36f577ee1dd_0_294"/>
          <p:cNvSpPr/>
          <p:nvPr/>
        </p:nvSpPr>
        <p:spPr>
          <a:xfrm>
            <a:off x="3391324" y="90551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36f577ee1dd_0_294"/>
          <p:cNvSpPr/>
          <p:nvPr/>
        </p:nvSpPr>
        <p:spPr>
          <a:xfrm>
            <a:off x="3323582" y="90551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Duration of Spell Casting</a:t>
            </a:r>
            <a:endParaRPr b="0" i="0" sz="3200" u="none" cap="none" strike="noStrike">
              <a:solidFill>
                <a:schemeClr val="dk1"/>
              </a:solidFill>
              <a:latin typeface="Calibri"/>
              <a:ea typeface="Calibri"/>
              <a:cs typeface="Calibri"/>
              <a:sym typeface="Calibri"/>
            </a:endParaRPr>
          </a:p>
        </p:txBody>
      </p:sp>
      <p:sp>
        <p:nvSpPr>
          <p:cNvPr id="336" name="Google Shape;336;g36f577ee1dd_0_294"/>
          <p:cNvSpPr/>
          <p:nvPr/>
        </p:nvSpPr>
        <p:spPr>
          <a:xfrm>
            <a:off x="13552594" y="3263900"/>
            <a:ext cx="7875000" cy="26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36f577ee1dd_0_294"/>
          <p:cNvSpPr/>
          <p:nvPr/>
        </p:nvSpPr>
        <p:spPr>
          <a:xfrm>
            <a:off x="16067508" y="3263900"/>
            <a:ext cx="28452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36f577ee1dd_0_294"/>
          <p:cNvSpPr/>
          <p:nvPr/>
        </p:nvSpPr>
        <p:spPr>
          <a:xfrm>
            <a:off x="16067508" y="3263900"/>
            <a:ext cx="33870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85%</a:t>
            </a:r>
            <a:endParaRPr b="0" i="0" sz="12800" u="none" cap="none" strike="noStrike">
              <a:solidFill>
                <a:schemeClr val="dk1"/>
              </a:solidFill>
              <a:latin typeface="Calibri"/>
              <a:ea typeface="Calibri"/>
              <a:cs typeface="Calibri"/>
              <a:sym typeface="Calibri"/>
            </a:endParaRPr>
          </a:p>
        </p:txBody>
      </p:sp>
      <p:sp>
        <p:nvSpPr>
          <p:cNvPr id="339" name="Google Shape;339;g36f577ee1dd_0_294"/>
          <p:cNvSpPr/>
          <p:nvPr/>
        </p:nvSpPr>
        <p:spPr>
          <a:xfrm>
            <a:off x="13552594" y="53340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36f577ee1dd_0_294"/>
          <p:cNvSpPr/>
          <p:nvPr/>
        </p:nvSpPr>
        <p:spPr>
          <a:xfrm>
            <a:off x="13484852" y="53340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Wished Granted</a:t>
            </a:r>
            <a:endParaRPr b="0" i="0" sz="3200" u="none" cap="none" strike="noStrike">
              <a:solidFill>
                <a:schemeClr val="dk1"/>
              </a:solidFill>
              <a:latin typeface="Calibri"/>
              <a:ea typeface="Calibri"/>
              <a:cs typeface="Calibri"/>
              <a:sym typeface="Calibri"/>
            </a:endParaRPr>
          </a:p>
        </p:txBody>
      </p:sp>
      <p:sp>
        <p:nvSpPr>
          <p:cNvPr id="341" name="Google Shape;341;g36f577ee1dd_0_294"/>
          <p:cNvSpPr/>
          <p:nvPr/>
        </p:nvSpPr>
        <p:spPr>
          <a:xfrm>
            <a:off x="13552594" y="6985000"/>
            <a:ext cx="7875000" cy="26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36f577ee1dd_0_294"/>
          <p:cNvSpPr/>
          <p:nvPr/>
        </p:nvSpPr>
        <p:spPr>
          <a:xfrm>
            <a:off x="14511564" y="6985000"/>
            <a:ext cx="59571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36f577ee1dd_0_294"/>
          <p:cNvSpPr/>
          <p:nvPr/>
        </p:nvSpPr>
        <p:spPr>
          <a:xfrm>
            <a:off x="14511564" y="6985000"/>
            <a:ext cx="64989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323 KM</a:t>
            </a:r>
            <a:endParaRPr b="0" i="0" sz="12800" u="none" cap="none" strike="noStrike">
              <a:solidFill>
                <a:schemeClr val="dk1"/>
              </a:solidFill>
              <a:latin typeface="Calibri"/>
              <a:ea typeface="Calibri"/>
              <a:cs typeface="Calibri"/>
              <a:sym typeface="Calibri"/>
            </a:endParaRPr>
          </a:p>
        </p:txBody>
      </p:sp>
      <p:sp>
        <p:nvSpPr>
          <p:cNvPr id="344" name="Google Shape;344;g36f577ee1dd_0_294"/>
          <p:cNvSpPr/>
          <p:nvPr/>
        </p:nvSpPr>
        <p:spPr>
          <a:xfrm>
            <a:off x="13552594" y="90551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36f577ee1dd_0_294"/>
          <p:cNvSpPr/>
          <p:nvPr/>
        </p:nvSpPr>
        <p:spPr>
          <a:xfrm>
            <a:off x="13484852" y="90551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350" name="Shape 350"/>
        <p:cNvGrpSpPr/>
        <p:nvPr/>
      </p:nvGrpSpPr>
      <p:grpSpPr>
        <a:xfrm>
          <a:off x="0" y="0"/>
          <a:ext cx="0" cy="0"/>
          <a:chOff x="0" y="0"/>
          <a:chExt cx="0" cy="0"/>
        </a:xfrm>
      </p:grpSpPr>
      <p:pic>
        <p:nvPicPr>
          <p:cNvPr descr=" " id="351" name="Google Shape;351;g36f577ee1dd_0_322"/>
          <p:cNvPicPr preferRelativeResize="0"/>
          <p:nvPr/>
        </p:nvPicPr>
        <p:blipFill rotWithShape="1">
          <a:blip r:embed="rId3">
            <a:alphaModFix/>
          </a:blip>
          <a:srcRect b="0" l="0" r="0" t="0"/>
          <a:stretch/>
        </p:blipFill>
        <p:spPr>
          <a:xfrm>
            <a:off x="0" y="7531100"/>
            <a:ext cx="20386052" cy="6184900"/>
          </a:xfrm>
          <a:prstGeom prst="rect">
            <a:avLst/>
          </a:prstGeom>
          <a:noFill/>
          <a:ln>
            <a:noFill/>
          </a:ln>
        </p:spPr>
      </p:pic>
      <p:pic>
        <p:nvPicPr>
          <p:cNvPr descr=" " id="352" name="Google Shape;352;g36f577ee1dd_0_322"/>
          <p:cNvPicPr preferRelativeResize="0"/>
          <p:nvPr/>
        </p:nvPicPr>
        <p:blipFill rotWithShape="1">
          <a:blip r:embed="rId4">
            <a:alphaModFix/>
          </a:blip>
          <a:srcRect b="0" l="0" r="0" t="0"/>
          <a:stretch/>
        </p:blipFill>
        <p:spPr>
          <a:xfrm>
            <a:off x="15432429" y="0"/>
            <a:ext cx="8954619" cy="8293100"/>
          </a:xfrm>
          <a:prstGeom prst="rect">
            <a:avLst/>
          </a:prstGeom>
          <a:noFill/>
          <a:ln>
            <a:noFill/>
          </a:ln>
        </p:spPr>
      </p:pic>
      <p:sp>
        <p:nvSpPr>
          <p:cNvPr id="353" name="Google Shape;353;g36f577ee1dd_0_3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4" name="Google Shape;354;g36f577ee1dd_0_32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55" name="Google Shape;355;g36f577ee1dd_0_322"/>
          <p:cNvSpPr/>
          <p:nvPr/>
        </p:nvSpPr>
        <p:spPr>
          <a:xfrm>
            <a:off x="6841922" y="1143000"/>
            <a:ext cx="10690500" cy="163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SOME GRAPH</a:t>
            </a:r>
            <a:endParaRPr b="0" i="0" sz="8000" u="none" cap="none" strike="noStrike">
              <a:solidFill>
                <a:schemeClr val="dk1"/>
              </a:solidFill>
              <a:latin typeface="Calibri"/>
              <a:ea typeface="Calibri"/>
              <a:cs typeface="Calibri"/>
              <a:sym typeface="Calibri"/>
            </a:endParaRPr>
          </a:p>
        </p:txBody>
      </p:sp>
      <p:sp>
        <p:nvSpPr>
          <p:cNvPr id="356" name="Google Shape;356;g36f577ee1dd_0_322"/>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36f577ee1dd_0_322"/>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1820"/>
              <a:buFont typeface="Lato"/>
              <a:buNone/>
            </a:pPr>
            <a:r>
              <a:rPr b="0" i="0" lang="en-US" sz="1820" u="none" cap="none" strike="noStrike">
                <a:solidFill>
                  <a:srgbClr val="FF5100"/>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58" name="Google Shape;358;g36f577ee1dd_0_322"/>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2185"/>
              <a:buFont typeface="Lato"/>
              <a:buNone/>
            </a:pPr>
            <a:r>
              <a:rPr b="0" i="0" lang="en-US" sz="2185" u="none" cap="none" strike="noStrike">
                <a:solidFill>
                  <a:srgbClr val="FF5100"/>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59" name="Google Shape;359;g36f577ee1dd_0_322"/>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2185"/>
              <a:buFont typeface="Lato"/>
              <a:buNone/>
            </a:pPr>
            <a:r>
              <a:rPr b="0" i="0" lang="en-US" sz="2185" u="none" cap="none" strike="noStrike">
                <a:solidFill>
                  <a:srgbClr val="FF5100"/>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60" name="Google Shape;360;g36f577ee1dd_0_322"/>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2185"/>
              <a:buFont typeface="Lato"/>
              <a:buNone/>
            </a:pPr>
            <a:r>
              <a:rPr b="0" i="0" lang="en-US" sz="2185" u="none" cap="none" strike="noStrike">
                <a:solidFill>
                  <a:srgbClr val="FF5100"/>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61" name="Google Shape;361;g36f577ee1dd_0_322"/>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2185"/>
              <a:buFont typeface="Lato"/>
              <a:buNone/>
            </a:pPr>
            <a:r>
              <a:rPr b="0" i="0" lang="en-US" sz="2185" u="none" cap="none" strike="noStrike">
                <a:solidFill>
                  <a:srgbClr val="FF5100"/>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62" name="Google Shape;362;g36f577ee1dd_0_322"/>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2185"/>
              <a:buFont typeface="Lato"/>
              <a:buNone/>
            </a:pPr>
            <a:r>
              <a:rPr b="0" i="0" lang="en-US" sz="2185" u="none" cap="none" strike="noStrike">
                <a:solidFill>
                  <a:srgbClr val="FF5100"/>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63" name="Google Shape;363;g36f577ee1dd_0_322"/>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2185"/>
              <a:buFont typeface="Lato"/>
              <a:buNone/>
            </a:pPr>
            <a:r>
              <a:rPr b="0" i="0" lang="en-US" sz="2185" u="none" cap="none" strike="noStrike">
                <a:solidFill>
                  <a:srgbClr val="FF5100"/>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64" name="Google Shape;364;g36f577ee1dd_0_322"/>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2185"/>
              <a:buFont typeface="Lato"/>
              <a:buNone/>
            </a:pPr>
            <a:r>
              <a:rPr b="0" i="0" lang="en-US" sz="2185" u="none" cap="none" strike="noStrike">
                <a:solidFill>
                  <a:srgbClr val="FF5100"/>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65" name="Google Shape;365;g36f577ee1dd_0_322"/>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2185"/>
              <a:buFont typeface="Lato"/>
              <a:buNone/>
            </a:pPr>
            <a:r>
              <a:rPr b="0" i="0" lang="en-US" sz="2185" u="none" cap="none" strike="noStrike">
                <a:solidFill>
                  <a:srgbClr val="FF5100"/>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66" name="Google Shape;366;g36f577ee1dd_0_322"/>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1820"/>
              <a:buFont typeface="Lato"/>
              <a:buNone/>
            </a:pPr>
            <a:r>
              <a:rPr b="0" i="0" lang="en-US" sz="1820" u="none" cap="none" strike="noStrike">
                <a:solidFill>
                  <a:srgbClr val="FF5100"/>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67" name="Google Shape;367;g36f577ee1dd_0_322"/>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1820"/>
              <a:buFont typeface="Lato"/>
              <a:buNone/>
            </a:pPr>
            <a:r>
              <a:rPr b="0" i="0" lang="en-US" sz="1820" u="none" cap="none" strike="noStrike">
                <a:solidFill>
                  <a:srgbClr val="FF5100"/>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68" name="Google Shape;368;g36f577ee1dd_0_322"/>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1820"/>
              <a:buFont typeface="Lato"/>
              <a:buNone/>
            </a:pPr>
            <a:r>
              <a:rPr b="0" i="0" lang="en-US" sz="1820" u="none" cap="none" strike="noStrike">
                <a:solidFill>
                  <a:srgbClr val="FF5100"/>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69" name="Google Shape;369;g36f577ee1dd_0_322"/>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1820"/>
              <a:buFont typeface="Lato"/>
              <a:buNone/>
            </a:pPr>
            <a:r>
              <a:rPr b="0" i="0" lang="en-US" sz="1820" u="none" cap="none" strike="noStrike">
                <a:solidFill>
                  <a:srgbClr val="FF5100"/>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70" name="Google Shape;370;g36f577ee1dd_0_322"/>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1820"/>
              <a:buFont typeface="Lato"/>
              <a:buNone/>
            </a:pPr>
            <a:r>
              <a:rPr b="0" i="0" lang="en-US" sz="1820" u="none" cap="none" strike="noStrike">
                <a:solidFill>
                  <a:srgbClr val="FF5100"/>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71" name="Google Shape;371;g36f577ee1dd_0_322"/>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1820"/>
              <a:buFont typeface="Lato"/>
              <a:buNone/>
            </a:pPr>
            <a:r>
              <a:rPr b="0" i="0" lang="en-US" sz="1820" u="none" cap="none" strike="noStrike">
                <a:solidFill>
                  <a:srgbClr val="FF5100"/>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72" name="Google Shape;372;g36f577ee1dd_0_322"/>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1820"/>
              <a:buFont typeface="Lato"/>
              <a:buNone/>
            </a:pPr>
            <a:r>
              <a:rPr b="0" i="0" lang="en-US" sz="1820" u="none" cap="none" strike="noStrike">
                <a:solidFill>
                  <a:srgbClr val="FF5100"/>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73" name="Google Shape;373;g36f577ee1dd_0_322"/>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1820"/>
              <a:buFont typeface="Lato"/>
              <a:buNone/>
            </a:pPr>
            <a:r>
              <a:rPr b="0" i="0" lang="en-US" sz="1820" u="none" cap="none" strike="noStrike">
                <a:solidFill>
                  <a:srgbClr val="FF5100"/>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74" name="Google Shape;374;g36f577ee1dd_0_322"/>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1820"/>
              <a:buFont typeface="Lato"/>
              <a:buNone/>
            </a:pPr>
            <a:r>
              <a:rPr b="0" i="0" lang="en-US" sz="1820" u="none" cap="none" strike="noStrike">
                <a:solidFill>
                  <a:srgbClr val="FF5100"/>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75" name="Google Shape;375;g36f577ee1dd_0_322"/>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5100"/>
              </a:buClr>
              <a:buSzPts val="1820"/>
              <a:buFont typeface="Lato"/>
              <a:buNone/>
            </a:pPr>
            <a:r>
              <a:rPr b="0" i="0" lang="en-US" sz="1820" u="none" cap="none" strike="noStrike">
                <a:solidFill>
                  <a:srgbClr val="FF5100"/>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76" name="Google Shape;376;g36f577ee1dd_0_322"/>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77" name="Google Shape;377;g36f577ee1dd_0_322"/>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78" name="Google Shape;378;g36f577ee1dd_0_322"/>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79" name="Google Shape;379;g36f577ee1dd_0_322"/>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80" name="Google Shape;380;g36f577ee1dd_0_322"/>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81" name="Google Shape;381;g36f577ee1dd_0_322"/>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82" name="Google Shape;382;g36f577ee1dd_0_322"/>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83" name="Google Shape;383;g36f577ee1dd_0_322"/>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84" name="Google Shape;384;g36f577ee1dd_0_322"/>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85" name="Google Shape;385;g36f577ee1dd_0_322"/>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86" name="Google Shape;386;g36f577ee1dd_0_322"/>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87" name="Google Shape;387;g36f577ee1dd_0_322"/>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88" name="Google Shape;388;g36f577ee1dd_0_322"/>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89" name="Google Shape;389;g36f577ee1dd_0_322"/>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90" name="Google Shape;390;g36f577ee1dd_0_322"/>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91" name="Google Shape;391;g36f577ee1dd_0_322"/>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92" name="Google Shape;392;g36f577ee1dd_0_322"/>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93" name="Google Shape;393;g36f577ee1dd_0_322"/>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94" name="Google Shape;394;g36f577ee1dd_0_322"/>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95" name="Google Shape;395;g36f577ee1dd_0_322"/>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96" name="Google Shape;396;g36f577ee1dd_0_322"/>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97" name="Google Shape;397;g36f577ee1dd_0_322"/>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98" name="Google Shape;398;g36f577ee1dd_0_322"/>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36f577ee1dd_0_322"/>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0" name="Google Shape;400;g36f577ee1dd_0_322"/>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401" name="Google Shape;401;g36f577ee1dd_0_322"/>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402" name="Google Shape;402;g36f577ee1dd_0_322"/>
          <p:cNvSpPr/>
          <p:nvPr/>
        </p:nvSpPr>
        <p:spPr>
          <a:xfrm>
            <a:off x="16289786" y="6365379"/>
            <a:ext cx="18162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36f577ee1dd_0_322"/>
          <p:cNvSpPr/>
          <p:nvPr/>
        </p:nvSpPr>
        <p:spPr>
          <a:xfrm>
            <a:off x="16289786" y="6324600"/>
            <a:ext cx="20196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34.574</a:t>
            </a:r>
            <a:endParaRPr b="0" i="0" sz="4800" u="none" cap="none" strike="noStrike">
              <a:solidFill>
                <a:schemeClr val="dk1"/>
              </a:solidFill>
              <a:latin typeface="Calibri"/>
              <a:ea typeface="Calibri"/>
              <a:cs typeface="Calibri"/>
              <a:sym typeface="Calibri"/>
            </a:endParaRPr>
          </a:p>
        </p:txBody>
      </p:sp>
      <p:sp>
        <p:nvSpPr>
          <p:cNvPr id="404" name="Google Shape;404;g36f577ee1dd_0_322"/>
          <p:cNvSpPr/>
          <p:nvPr/>
        </p:nvSpPr>
        <p:spPr>
          <a:xfrm>
            <a:off x="16747043" y="7099300"/>
            <a:ext cx="10374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Total</a:t>
            </a:r>
            <a:endParaRPr b="0" i="0" sz="3200" u="none" cap="none" strike="noStrike">
              <a:solidFill>
                <a:schemeClr val="dk1"/>
              </a:solidFill>
              <a:latin typeface="Calibri"/>
              <a:ea typeface="Calibri"/>
              <a:cs typeface="Calibri"/>
              <a:sym typeface="Calibri"/>
            </a:endParaRPr>
          </a:p>
        </p:txBody>
      </p:sp>
      <p:sp>
        <p:nvSpPr>
          <p:cNvPr id="405" name="Google Shape;405;g36f577ee1dd_0_322"/>
          <p:cNvSpPr/>
          <p:nvPr/>
        </p:nvSpPr>
        <p:spPr>
          <a:xfrm>
            <a:off x="13260457" y="10515600"/>
            <a:ext cx="78750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36f577ee1dd_0_322"/>
          <p:cNvSpPr/>
          <p:nvPr/>
        </p:nvSpPr>
        <p:spPr>
          <a:xfrm>
            <a:off x="13260457" y="10515600"/>
            <a:ext cx="78750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36f577ee1dd_0_322"/>
          <p:cNvSpPr/>
          <p:nvPr/>
        </p:nvSpPr>
        <p:spPr>
          <a:xfrm>
            <a:off x="13158845" y="10515600"/>
            <a:ext cx="80781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TREASURE FOUND</a:t>
            </a:r>
            <a:endParaRPr b="0" i="0" sz="4800" u="none" cap="none" strike="noStrike">
              <a:solidFill>
                <a:schemeClr val="dk1"/>
              </a:solidFill>
              <a:latin typeface="Calibri"/>
              <a:ea typeface="Calibri"/>
              <a:cs typeface="Calibri"/>
              <a:sym typeface="Calibri"/>
            </a:endParaRPr>
          </a:p>
        </p:txBody>
      </p:sp>
      <p:sp>
        <p:nvSpPr>
          <p:cNvPr id="408" name="Google Shape;408;g36f577ee1dd_0_322"/>
          <p:cNvSpPr/>
          <p:nvPr/>
        </p:nvSpPr>
        <p:spPr>
          <a:xfrm>
            <a:off x="13192716" y="113919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09" name="Google Shape;409;g36f577ee1dd_0_322"/>
          <p:cNvSpPr/>
          <p:nvPr/>
        </p:nvSpPr>
        <p:spPr>
          <a:xfrm>
            <a:off x="3251606" y="10515600"/>
            <a:ext cx="78750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36f577ee1dd_0_322"/>
          <p:cNvSpPr/>
          <p:nvPr/>
        </p:nvSpPr>
        <p:spPr>
          <a:xfrm>
            <a:off x="3251606" y="10515600"/>
            <a:ext cx="78750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36f577ee1dd_0_322"/>
          <p:cNvSpPr/>
          <p:nvPr/>
        </p:nvSpPr>
        <p:spPr>
          <a:xfrm>
            <a:off x="3149994" y="10515600"/>
            <a:ext cx="80781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SPELLCASTING PROGRESS</a:t>
            </a:r>
            <a:endParaRPr b="0" i="0" sz="4800" u="none" cap="none" strike="noStrike">
              <a:solidFill>
                <a:schemeClr val="dk1"/>
              </a:solidFill>
              <a:latin typeface="Calibri"/>
              <a:ea typeface="Calibri"/>
              <a:cs typeface="Calibri"/>
              <a:sym typeface="Calibri"/>
            </a:endParaRPr>
          </a:p>
        </p:txBody>
      </p:sp>
      <p:sp>
        <p:nvSpPr>
          <p:cNvPr id="412" name="Google Shape;412;g36f577ee1dd_0_322"/>
          <p:cNvSpPr/>
          <p:nvPr/>
        </p:nvSpPr>
        <p:spPr>
          <a:xfrm>
            <a:off x="3183865" y="113919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417" name="Shape 417"/>
        <p:cNvGrpSpPr/>
        <p:nvPr/>
      </p:nvGrpSpPr>
      <p:grpSpPr>
        <a:xfrm>
          <a:off x="0" y="0"/>
          <a:ext cx="0" cy="0"/>
          <a:chOff x="0" y="0"/>
          <a:chExt cx="0" cy="0"/>
        </a:xfrm>
      </p:grpSpPr>
      <p:pic>
        <p:nvPicPr>
          <p:cNvPr descr=" " id="418" name="Google Shape;418;g36f577ee1dd_0_388"/>
          <p:cNvPicPr preferRelativeResize="0"/>
          <p:nvPr/>
        </p:nvPicPr>
        <p:blipFill rotWithShape="1">
          <a:blip r:embed="rId3">
            <a:alphaModFix/>
          </a:blip>
          <a:srcRect b="0" l="0" r="0" t="0"/>
          <a:stretch/>
        </p:blipFill>
        <p:spPr>
          <a:xfrm>
            <a:off x="0" y="5245100"/>
            <a:ext cx="14403600" cy="8470900"/>
          </a:xfrm>
          <a:prstGeom prst="rect">
            <a:avLst/>
          </a:prstGeom>
          <a:noFill/>
          <a:ln>
            <a:noFill/>
          </a:ln>
        </p:spPr>
      </p:pic>
      <p:pic>
        <p:nvPicPr>
          <p:cNvPr descr=" " id="419" name="Google Shape;419;g36f577ee1dd_0_388"/>
          <p:cNvPicPr preferRelativeResize="0"/>
          <p:nvPr/>
        </p:nvPicPr>
        <p:blipFill rotWithShape="1">
          <a:blip r:embed="rId4">
            <a:alphaModFix/>
          </a:blip>
          <a:srcRect b="0" l="0" r="0" t="0"/>
          <a:stretch/>
        </p:blipFill>
        <p:spPr>
          <a:xfrm>
            <a:off x="15622953" y="0"/>
            <a:ext cx="8764095" cy="7429500"/>
          </a:xfrm>
          <a:prstGeom prst="rect">
            <a:avLst/>
          </a:prstGeom>
          <a:noFill/>
          <a:ln>
            <a:noFill/>
          </a:ln>
        </p:spPr>
      </p:pic>
      <p:sp>
        <p:nvSpPr>
          <p:cNvPr id="420" name="Google Shape;420;g36f577ee1dd_0_38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1" name="Google Shape;421;g36f577ee1dd_0_38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22" name="Google Shape;422;g36f577ee1dd_0_388"/>
          <p:cNvSpPr/>
          <p:nvPr/>
        </p:nvSpPr>
        <p:spPr>
          <a:xfrm>
            <a:off x="13450981" y="6870700"/>
            <a:ext cx="87387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36f577ee1dd_0_388"/>
          <p:cNvSpPr/>
          <p:nvPr/>
        </p:nvSpPr>
        <p:spPr>
          <a:xfrm>
            <a:off x="13450981" y="6870700"/>
            <a:ext cx="87387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36f577ee1dd_0_388"/>
          <p:cNvSpPr/>
          <p:nvPr/>
        </p:nvSpPr>
        <p:spPr>
          <a:xfrm>
            <a:off x="13450981" y="6870700"/>
            <a:ext cx="89418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A WEB APPLICATION</a:t>
            </a:r>
            <a:endParaRPr b="0" i="0" sz="4800" u="none" cap="none" strike="noStrike">
              <a:solidFill>
                <a:schemeClr val="dk1"/>
              </a:solidFill>
              <a:latin typeface="Calibri"/>
              <a:ea typeface="Calibri"/>
              <a:cs typeface="Calibri"/>
              <a:sym typeface="Calibri"/>
            </a:endParaRPr>
          </a:p>
        </p:txBody>
      </p:sp>
      <p:sp>
        <p:nvSpPr>
          <p:cNvPr id="425" name="Google Shape;425;g36f577ee1dd_0_388"/>
          <p:cNvSpPr/>
          <p:nvPr/>
        </p:nvSpPr>
        <p:spPr>
          <a:xfrm>
            <a:off x="13450981" y="78486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26" name="Google Shape;426;g36f577ee1dd_0_388"/>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27" name="Google Shape;427;g36f577ee1dd_0_388"/>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28" name="Google Shape;428;g36f577ee1dd_0_388"/>
          <p:cNvSpPr/>
          <p:nvPr/>
        </p:nvSpPr>
        <p:spPr>
          <a:xfrm>
            <a:off x="13374772" y="3251200"/>
            <a:ext cx="10690500" cy="292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433" name="Shape 433"/>
        <p:cNvGrpSpPr/>
        <p:nvPr/>
      </p:nvGrpSpPr>
      <p:grpSpPr>
        <a:xfrm>
          <a:off x="0" y="0"/>
          <a:ext cx="0" cy="0"/>
          <a:chOff x="0" y="0"/>
          <a:chExt cx="0" cy="0"/>
        </a:xfrm>
      </p:grpSpPr>
      <p:pic>
        <p:nvPicPr>
          <p:cNvPr descr=" " id="434" name="Google Shape;434;g36f577ee1dd_0_403"/>
          <p:cNvPicPr preferRelativeResize="0"/>
          <p:nvPr/>
        </p:nvPicPr>
        <p:blipFill rotWithShape="1">
          <a:blip r:embed="rId3">
            <a:alphaModFix/>
          </a:blip>
          <a:srcRect b="0" l="0" r="0" t="0"/>
          <a:stretch/>
        </p:blipFill>
        <p:spPr>
          <a:xfrm>
            <a:off x="17324965" y="0"/>
            <a:ext cx="7062083" cy="13716000"/>
          </a:xfrm>
          <a:prstGeom prst="rect">
            <a:avLst/>
          </a:prstGeom>
          <a:noFill/>
          <a:ln>
            <a:noFill/>
          </a:ln>
        </p:spPr>
      </p:pic>
      <p:pic>
        <p:nvPicPr>
          <p:cNvPr descr=" " id="435" name="Google Shape;435;g36f577ee1dd_0_403"/>
          <p:cNvPicPr preferRelativeResize="0"/>
          <p:nvPr/>
        </p:nvPicPr>
        <p:blipFill rotWithShape="1">
          <a:blip r:embed="rId4">
            <a:alphaModFix/>
          </a:blip>
          <a:srcRect b="0" l="0" r="0" t="0"/>
          <a:stretch/>
        </p:blipFill>
        <p:spPr>
          <a:xfrm>
            <a:off x="0" y="0"/>
            <a:ext cx="11406026" cy="13716000"/>
          </a:xfrm>
          <a:prstGeom prst="rect">
            <a:avLst/>
          </a:prstGeom>
          <a:noFill/>
          <a:ln>
            <a:noFill/>
          </a:ln>
        </p:spPr>
      </p:pic>
      <p:sp>
        <p:nvSpPr>
          <p:cNvPr id="436" name="Google Shape;436;g36f577ee1dd_0_4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7" name="Google Shape;437;g36f577ee1dd_0_40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8" name="Google Shape;438;g36f577ee1dd_0_403"/>
          <p:cNvSpPr/>
          <p:nvPr/>
        </p:nvSpPr>
        <p:spPr>
          <a:xfrm>
            <a:off x="2946768" y="4381500"/>
            <a:ext cx="87387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36f577ee1dd_0_403"/>
          <p:cNvSpPr/>
          <p:nvPr/>
        </p:nvSpPr>
        <p:spPr>
          <a:xfrm>
            <a:off x="2946768" y="4381500"/>
            <a:ext cx="87387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36f577ee1dd_0_403"/>
          <p:cNvSpPr/>
          <p:nvPr/>
        </p:nvSpPr>
        <p:spPr>
          <a:xfrm>
            <a:off x="2946768" y="4381500"/>
            <a:ext cx="89418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AN MOBILE APP</a:t>
            </a:r>
            <a:endParaRPr b="0" i="0" sz="4800" u="none" cap="none" strike="noStrike">
              <a:solidFill>
                <a:schemeClr val="dk1"/>
              </a:solidFill>
              <a:latin typeface="Calibri"/>
              <a:ea typeface="Calibri"/>
              <a:cs typeface="Calibri"/>
              <a:sym typeface="Calibri"/>
            </a:endParaRPr>
          </a:p>
        </p:txBody>
      </p:sp>
      <p:sp>
        <p:nvSpPr>
          <p:cNvPr id="441" name="Google Shape;441;g36f577ee1dd_0_403"/>
          <p:cNvSpPr/>
          <p:nvPr/>
        </p:nvSpPr>
        <p:spPr>
          <a:xfrm>
            <a:off x="2946768" y="53594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42" name="Google Shape;442;g36f577ee1dd_0_403"/>
          <p:cNvSpPr/>
          <p:nvPr/>
        </p:nvSpPr>
        <p:spPr>
          <a:xfrm>
            <a:off x="2946768" y="7658100"/>
            <a:ext cx="9090000" cy="3615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Live your fantasy dreams</a:t>
            </a:r>
            <a:endParaRPr b="0" i="0" sz="3200" u="none" cap="none" strike="noStrike">
              <a:solidFill>
                <a:schemeClr val="dk1"/>
              </a:solidFill>
              <a:latin typeface="Calibri"/>
              <a:ea typeface="Calibri"/>
              <a:cs typeface="Calibri"/>
              <a:sym typeface="Calibri"/>
            </a:endParaRPr>
          </a:p>
        </p:txBody>
      </p:sp>
      <p:sp>
        <p:nvSpPr>
          <p:cNvPr id="443" name="Google Shape;443;g36f577ee1dd_0_403"/>
          <p:cNvSpPr/>
          <p:nvPr/>
        </p:nvSpPr>
        <p:spPr>
          <a:xfrm>
            <a:off x="2895962" y="1854200"/>
            <a:ext cx="129006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THE FUTURE OF FANTASY</a:t>
            </a:r>
            <a:endParaRPr b="0" i="0" sz="8000" u="none" cap="none" strike="noStrike">
              <a:solidFill>
                <a:schemeClr val="dk1"/>
              </a:solidFill>
              <a:latin typeface="Calibri"/>
              <a:ea typeface="Calibri"/>
              <a:cs typeface="Calibri"/>
              <a:sym typeface="Calibri"/>
            </a:endParaRPr>
          </a:p>
        </p:txBody>
      </p:sp>
      <p:pic>
        <p:nvPicPr>
          <p:cNvPr descr=" " id="444" name="Google Shape;444;g36f577ee1dd_0_403"/>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45" name="Google Shape;445;g36f577ee1dd_0_403"/>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450" name="Shape 450"/>
        <p:cNvGrpSpPr/>
        <p:nvPr/>
      </p:nvGrpSpPr>
      <p:grpSpPr>
        <a:xfrm>
          <a:off x="0" y="0"/>
          <a:ext cx="0" cy="0"/>
          <a:chOff x="0" y="0"/>
          <a:chExt cx="0" cy="0"/>
        </a:xfrm>
      </p:grpSpPr>
      <p:pic>
        <p:nvPicPr>
          <p:cNvPr descr=" " id="451" name="Google Shape;451;g36f577ee1dd_0_419"/>
          <p:cNvPicPr preferRelativeResize="0"/>
          <p:nvPr/>
        </p:nvPicPr>
        <p:blipFill rotWithShape="1">
          <a:blip r:embed="rId3">
            <a:alphaModFix/>
          </a:blip>
          <a:srcRect b="0" l="0" r="0" t="0"/>
          <a:stretch/>
        </p:blipFill>
        <p:spPr>
          <a:xfrm>
            <a:off x="0" y="7531100"/>
            <a:ext cx="20386052" cy="6184900"/>
          </a:xfrm>
          <a:prstGeom prst="rect">
            <a:avLst/>
          </a:prstGeom>
          <a:noFill/>
          <a:ln>
            <a:noFill/>
          </a:ln>
        </p:spPr>
      </p:pic>
      <p:pic>
        <p:nvPicPr>
          <p:cNvPr descr=" " id="452" name="Google Shape;452;g36f577ee1dd_0_419"/>
          <p:cNvPicPr preferRelativeResize="0"/>
          <p:nvPr/>
        </p:nvPicPr>
        <p:blipFill rotWithShape="1">
          <a:blip r:embed="rId4">
            <a:alphaModFix/>
          </a:blip>
          <a:srcRect b="0" l="0" r="0" t="0"/>
          <a:stretch/>
        </p:blipFill>
        <p:spPr>
          <a:xfrm>
            <a:off x="15432429" y="0"/>
            <a:ext cx="8954619" cy="8293100"/>
          </a:xfrm>
          <a:prstGeom prst="rect">
            <a:avLst/>
          </a:prstGeom>
          <a:noFill/>
          <a:ln>
            <a:noFill/>
          </a:ln>
        </p:spPr>
      </p:pic>
      <p:sp>
        <p:nvSpPr>
          <p:cNvPr id="453" name="Google Shape;453;g36f577ee1dd_0_41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4" name="Google Shape;454;g36f577ee1dd_0_41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55" name="Google Shape;455;g36f577ee1dd_0_419"/>
          <p:cNvSpPr/>
          <p:nvPr/>
        </p:nvSpPr>
        <p:spPr>
          <a:xfrm>
            <a:off x="16880410" y="2235200"/>
            <a:ext cx="57156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36f577ee1dd_0_419"/>
          <p:cNvSpPr/>
          <p:nvPr/>
        </p:nvSpPr>
        <p:spPr>
          <a:xfrm>
            <a:off x="16880410" y="2235200"/>
            <a:ext cx="57156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36f577ee1dd_0_419"/>
          <p:cNvSpPr/>
          <p:nvPr/>
        </p:nvSpPr>
        <p:spPr>
          <a:xfrm>
            <a:off x="16880410" y="2235200"/>
            <a:ext cx="5919000" cy="175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A WEB APPLICATION</a:t>
            </a:r>
            <a:endParaRPr b="0" i="0" sz="4800" u="none" cap="none" strike="noStrike">
              <a:solidFill>
                <a:schemeClr val="dk1"/>
              </a:solidFill>
              <a:latin typeface="Calibri"/>
              <a:ea typeface="Calibri"/>
              <a:cs typeface="Calibri"/>
              <a:sym typeface="Calibri"/>
            </a:endParaRPr>
          </a:p>
        </p:txBody>
      </p:sp>
      <p:sp>
        <p:nvSpPr>
          <p:cNvPr id="458" name="Google Shape;458;g36f577ee1dd_0_419"/>
          <p:cNvSpPr/>
          <p:nvPr/>
        </p:nvSpPr>
        <p:spPr>
          <a:xfrm>
            <a:off x="16880410" y="3987800"/>
            <a:ext cx="58512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59" name="Google Shape;459;g36f577ee1dd_0_419"/>
          <p:cNvSpPr/>
          <p:nvPr/>
        </p:nvSpPr>
        <p:spPr>
          <a:xfrm>
            <a:off x="825603" y="3619500"/>
            <a:ext cx="7007100" cy="6815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60" name="Google Shape;460;g36f577ee1dd_0_419"/>
          <p:cNvSpPr/>
          <p:nvPr/>
        </p:nvSpPr>
        <p:spPr>
          <a:xfrm>
            <a:off x="16766096" y="6591300"/>
            <a:ext cx="6994200" cy="5012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Uncover treasures and secret treasures</a:t>
            </a:r>
            <a:endParaRPr b="0" i="0" sz="3200" u="none" cap="none" strike="noStrike">
              <a:solidFill>
                <a:schemeClr val="dk1"/>
              </a:solidFill>
              <a:latin typeface="Calibri"/>
              <a:ea typeface="Calibri"/>
              <a:cs typeface="Calibri"/>
              <a:sym typeface="Calibri"/>
            </a:endParaRPr>
          </a:p>
        </p:txBody>
      </p:sp>
      <p:pic>
        <p:nvPicPr>
          <p:cNvPr descr=" " id="461" name="Google Shape;461;g36f577ee1dd_0_419"/>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62" name="Google Shape;462;g36f577ee1dd_0_419"/>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467" name="Shape 467"/>
        <p:cNvGrpSpPr/>
        <p:nvPr/>
      </p:nvGrpSpPr>
      <p:grpSpPr>
        <a:xfrm>
          <a:off x="0" y="0"/>
          <a:ext cx="0" cy="0"/>
          <a:chOff x="0" y="0"/>
          <a:chExt cx="0" cy="0"/>
        </a:xfrm>
      </p:grpSpPr>
      <p:pic>
        <p:nvPicPr>
          <p:cNvPr descr=" " id="468" name="Google Shape;468;g36f577ee1dd_0_435"/>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69" name="Google Shape;469;g36f577ee1dd_0_43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0" name="Google Shape;470;g36f577ee1dd_0_43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71" name="Google Shape;471;g36f577ee1dd_0_435"/>
          <p:cNvSpPr/>
          <p:nvPr/>
        </p:nvSpPr>
        <p:spPr>
          <a:xfrm>
            <a:off x="15690694" y="698500"/>
            <a:ext cx="7464300" cy="2929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476" name="Shape 476"/>
        <p:cNvGrpSpPr/>
        <p:nvPr/>
      </p:nvGrpSpPr>
      <p:grpSpPr>
        <a:xfrm>
          <a:off x="0" y="0"/>
          <a:ext cx="0" cy="0"/>
          <a:chOff x="0" y="0"/>
          <a:chExt cx="0" cy="0"/>
        </a:xfrm>
      </p:grpSpPr>
      <p:pic>
        <p:nvPicPr>
          <p:cNvPr descr=" " id="477" name="Google Shape;477;g36f577ee1dd_0_443"/>
          <p:cNvPicPr preferRelativeResize="0"/>
          <p:nvPr/>
        </p:nvPicPr>
        <p:blipFill rotWithShape="1">
          <a:blip r:embed="rId3">
            <a:alphaModFix/>
          </a:blip>
          <a:srcRect b="0" l="0" r="0" t="0"/>
          <a:stretch/>
        </p:blipFill>
        <p:spPr>
          <a:xfrm>
            <a:off x="17324965" y="0"/>
            <a:ext cx="7062083" cy="13716000"/>
          </a:xfrm>
          <a:prstGeom prst="rect">
            <a:avLst/>
          </a:prstGeom>
          <a:noFill/>
          <a:ln>
            <a:noFill/>
          </a:ln>
        </p:spPr>
      </p:pic>
      <p:pic>
        <p:nvPicPr>
          <p:cNvPr descr=" " id="478" name="Google Shape;478;g36f577ee1dd_0_443"/>
          <p:cNvPicPr preferRelativeResize="0"/>
          <p:nvPr/>
        </p:nvPicPr>
        <p:blipFill rotWithShape="1">
          <a:blip r:embed="rId4">
            <a:alphaModFix/>
          </a:blip>
          <a:srcRect b="0" l="0" r="0" t="0"/>
          <a:stretch/>
        </p:blipFill>
        <p:spPr>
          <a:xfrm>
            <a:off x="0" y="0"/>
            <a:ext cx="11406026" cy="13716000"/>
          </a:xfrm>
          <a:prstGeom prst="rect">
            <a:avLst/>
          </a:prstGeom>
          <a:noFill/>
          <a:ln>
            <a:noFill/>
          </a:ln>
        </p:spPr>
      </p:pic>
      <p:sp>
        <p:nvSpPr>
          <p:cNvPr id="479" name="Google Shape;479;g36f577ee1dd_0_44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0" name="Google Shape;480;g36f577ee1dd_0_44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81" name="Google Shape;481;g36f577ee1dd_0_443"/>
          <p:cNvPicPr preferRelativeResize="0"/>
          <p:nvPr/>
        </p:nvPicPr>
        <p:blipFill rotWithShape="1">
          <a:blip r:embed="rId6">
            <a:alphaModFix/>
          </a:blip>
          <a:srcRect b="0" l="0" r="0" t="0"/>
          <a:stretch/>
        </p:blipFill>
        <p:spPr>
          <a:xfrm>
            <a:off x="8522765" y="3810000"/>
            <a:ext cx="14479810" cy="7861300"/>
          </a:xfrm>
          <a:prstGeom prst="rect">
            <a:avLst/>
          </a:prstGeom>
          <a:noFill/>
          <a:ln>
            <a:noFill/>
          </a:ln>
        </p:spPr>
      </p:pic>
      <p:sp>
        <p:nvSpPr>
          <p:cNvPr id="482" name="Google Shape;482;g36f577ee1dd_0_443"/>
          <p:cNvSpPr/>
          <p:nvPr/>
        </p:nvSpPr>
        <p:spPr>
          <a:xfrm>
            <a:off x="3285477" y="1104900"/>
            <a:ext cx="17816100" cy="163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FANTASY REALM AT A GLANCE</a:t>
            </a:r>
            <a:endParaRPr b="0" i="0" sz="8000" u="none" cap="none" strike="noStrike">
              <a:solidFill>
                <a:schemeClr val="dk1"/>
              </a:solidFill>
              <a:latin typeface="Calibri"/>
              <a:ea typeface="Calibri"/>
              <a:cs typeface="Calibri"/>
              <a:sym typeface="Calibri"/>
            </a:endParaRPr>
          </a:p>
        </p:txBody>
      </p:sp>
      <p:sp>
        <p:nvSpPr>
          <p:cNvPr id="483" name="Google Shape;483;g36f577ee1dd_0_443"/>
          <p:cNvSpPr/>
          <p:nvPr/>
        </p:nvSpPr>
        <p:spPr>
          <a:xfrm>
            <a:off x="1714714" y="3422650"/>
            <a:ext cx="69351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36f577ee1dd_0_443"/>
          <p:cNvSpPr/>
          <p:nvPr/>
        </p:nvSpPr>
        <p:spPr>
          <a:xfrm>
            <a:off x="1714714" y="3422650"/>
            <a:ext cx="69351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36f577ee1dd_0_443"/>
          <p:cNvSpPr/>
          <p:nvPr/>
        </p:nvSpPr>
        <p:spPr>
          <a:xfrm>
            <a:off x="1714714" y="3422650"/>
            <a:ext cx="71382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THE FOREST</a:t>
            </a:r>
            <a:endParaRPr b="0" i="0" sz="4800" u="none" cap="none" strike="noStrike">
              <a:solidFill>
                <a:schemeClr val="dk1"/>
              </a:solidFill>
              <a:latin typeface="Calibri"/>
              <a:ea typeface="Calibri"/>
              <a:cs typeface="Calibri"/>
              <a:sym typeface="Calibri"/>
            </a:endParaRPr>
          </a:p>
        </p:txBody>
      </p:sp>
      <p:sp>
        <p:nvSpPr>
          <p:cNvPr id="486" name="Google Shape;486;g36f577ee1dd_0_443"/>
          <p:cNvSpPr/>
          <p:nvPr/>
        </p:nvSpPr>
        <p:spPr>
          <a:xfrm>
            <a:off x="1714714" y="429895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487" name="Google Shape;487;g36f577ee1dd_0_443"/>
          <p:cNvSpPr/>
          <p:nvPr/>
        </p:nvSpPr>
        <p:spPr>
          <a:xfrm>
            <a:off x="1714714" y="6584950"/>
            <a:ext cx="69351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36f577ee1dd_0_443"/>
          <p:cNvSpPr/>
          <p:nvPr/>
        </p:nvSpPr>
        <p:spPr>
          <a:xfrm>
            <a:off x="1714714" y="6584950"/>
            <a:ext cx="69351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36f577ee1dd_0_443"/>
          <p:cNvSpPr/>
          <p:nvPr/>
        </p:nvSpPr>
        <p:spPr>
          <a:xfrm>
            <a:off x="1714714" y="6584950"/>
            <a:ext cx="71382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THE CAVES</a:t>
            </a:r>
            <a:endParaRPr b="0" i="0" sz="4800" u="none" cap="none" strike="noStrike">
              <a:solidFill>
                <a:schemeClr val="dk1"/>
              </a:solidFill>
              <a:latin typeface="Calibri"/>
              <a:ea typeface="Calibri"/>
              <a:cs typeface="Calibri"/>
              <a:sym typeface="Calibri"/>
            </a:endParaRPr>
          </a:p>
        </p:txBody>
      </p:sp>
      <p:sp>
        <p:nvSpPr>
          <p:cNvPr id="490" name="Google Shape;490;g36f577ee1dd_0_443"/>
          <p:cNvSpPr/>
          <p:nvPr/>
        </p:nvSpPr>
        <p:spPr>
          <a:xfrm>
            <a:off x="1714714" y="746125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491" name="Google Shape;491;g36f577ee1dd_0_443"/>
          <p:cNvSpPr/>
          <p:nvPr/>
        </p:nvSpPr>
        <p:spPr>
          <a:xfrm>
            <a:off x="1714714" y="9747250"/>
            <a:ext cx="69351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36f577ee1dd_0_443"/>
          <p:cNvSpPr/>
          <p:nvPr/>
        </p:nvSpPr>
        <p:spPr>
          <a:xfrm>
            <a:off x="1714714" y="9747250"/>
            <a:ext cx="69351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36f577ee1dd_0_443"/>
          <p:cNvSpPr/>
          <p:nvPr/>
        </p:nvSpPr>
        <p:spPr>
          <a:xfrm>
            <a:off x="1714714" y="9747250"/>
            <a:ext cx="71382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THE LAIR</a:t>
            </a:r>
            <a:endParaRPr b="0" i="0" sz="4800" u="none" cap="none" strike="noStrike">
              <a:solidFill>
                <a:schemeClr val="dk1"/>
              </a:solidFill>
              <a:latin typeface="Calibri"/>
              <a:ea typeface="Calibri"/>
              <a:cs typeface="Calibri"/>
              <a:sym typeface="Calibri"/>
            </a:endParaRPr>
          </a:p>
        </p:txBody>
      </p:sp>
      <p:sp>
        <p:nvSpPr>
          <p:cNvPr id="494" name="Google Shape;494;g36f577ee1dd_0_443"/>
          <p:cNvSpPr/>
          <p:nvPr/>
        </p:nvSpPr>
        <p:spPr>
          <a:xfrm>
            <a:off x="1714714" y="1062355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30" name="Shape 30"/>
        <p:cNvGrpSpPr/>
        <p:nvPr/>
      </p:nvGrpSpPr>
      <p:grpSpPr>
        <a:xfrm>
          <a:off x="0" y="0"/>
          <a:ext cx="0" cy="0"/>
          <a:chOff x="0" y="0"/>
          <a:chExt cx="0" cy="0"/>
        </a:xfrm>
      </p:grpSpPr>
      <p:sp>
        <p:nvSpPr>
          <p:cNvPr id="31" name="Google Shape;31;g36f577ee1dd_0_14"/>
          <p:cNvSpPr/>
          <p:nvPr/>
        </p:nvSpPr>
        <p:spPr>
          <a:xfrm>
            <a:off x="0" y="0"/>
            <a:ext cx="24387000" cy="13716000"/>
          </a:xfrm>
          <a:prstGeom prst="rect">
            <a:avLst/>
          </a:prstGeom>
          <a:solidFill>
            <a:srgbClr val="FFE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 name="Google Shape;32;g36f577ee1dd_0_14"/>
          <p:cNvPicPr preferRelativeResize="0"/>
          <p:nvPr/>
        </p:nvPicPr>
        <p:blipFill rotWithShape="1">
          <a:blip r:embed="rId3">
            <a:alphaModFix/>
          </a:blip>
          <a:srcRect b="0" l="0" r="0" t="0"/>
          <a:stretch/>
        </p:blipFill>
        <p:spPr>
          <a:xfrm>
            <a:off x="2273584" y="431801"/>
            <a:ext cx="19839891" cy="12852638"/>
          </a:xfrm>
          <a:prstGeom prst="rect">
            <a:avLst/>
          </a:prstGeom>
          <a:noFill/>
          <a:ln>
            <a:noFill/>
          </a:ln>
        </p:spPr>
      </p:pic>
      <p:sp>
        <p:nvSpPr>
          <p:cNvPr id="33" name="Google Shape;33;g36f577ee1dd_0_1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 name="Google Shape;34;g36f577ee1dd_0_1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5" name="Google Shape;35;g36f577ee1dd_0_14"/>
          <p:cNvSpPr/>
          <p:nvPr/>
        </p:nvSpPr>
        <p:spPr>
          <a:xfrm>
            <a:off x="7794541" y="4394200"/>
            <a:ext cx="8810700" cy="2612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WELCOME</a:t>
            </a:r>
            <a:endParaRPr b="0" i="0" sz="12800" u="none" cap="none" strike="noStrike">
              <a:solidFill>
                <a:schemeClr val="dk1"/>
              </a:solidFill>
              <a:latin typeface="Calibri"/>
              <a:ea typeface="Calibri"/>
              <a:cs typeface="Calibri"/>
              <a:sym typeface="Calibri"/>
            </a:endParaRPr>
          </a:p>
        </p:txBody>
      </p:sp>
      <p:sp>
        <p:nvSpPr>
          <p:cNvPr id="36" name="Google Shape;36;g36f577ee1dd_0_14"/>
          <p:cNvSpPr/>
          <p:nvPr/>
        </p:nvSpPr>
        <p:spPr>
          <a:xfrm>
            <a:off x="5000192" y="6921500"/>
            <a:ext cx="14399400" cy="226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499" name="Shape 499"/>
        <p:cNvGrpSpPr/>
        <p:nvPr/>
      </p:nvGrpSpPr>
      <p:grpSpPr>
        <a:xfrm>
          <a:off x="0" y="0"/>
          <a:ext cx="0" cy="0"/>
          <a:chOff x="0" y="0"/>
          <a:chExt cx="0" cy="0"/>
        </a:xfrm>
      </p:grpSpPr>
      <p:pic>
        <p:nvPicPr>
          <p:cNvPr descr=" " id="500" name="Google Shape;500;g36f577ee1dd_0_465"/>
          <p:cNvPicPr preferRelativeResize="0"/>
          <p:nvPr/>
        </p:nvPicPr>
        <p:blipFill rotWithShape="1">
          <a:blip r:embed="rId3">
            <a:alphaModFix/>
          </a:blip>
          <a:srcRect b="0" l="0" r="0" t="0"/>
          <a:stretch/>
        </p:blipFill>
        <p:spPr>
          <a:xfrm>
            <a:off x="0" y="7531100"/>
            <a:ext cx="20386052" cy="6184900"/>
          </a:xfrm>
          <a:prstGeom prst="rect">
            <a:avLst/>
          </a:prstGeom>
          <a:noFill/>
          <a:ln>
            <a:noFill/>
          </a:ln>
        </p:spPr>
      </p:pic>
      <p:pic>
        <p:nvPicPr>
          <p:cNvPr descr=" " id="501" name="Google Shape;501;g36f577ee1dd_0_465"/>
          <p:cNvPicPr preferRelativeResize="0"/>
          <p:nvPr/>
        </p:nvPicPr>
        <p:blipFill rotWithShape="1">
          <a:blip r:embed="rId4">
            <a:alphaModFix/>
          </a:blip>
          <a:srcRect b="0" l="0" r="0" t="0"/>
          <a:stretch/>
        </p:blipFill>
        <p:spPr>
          <a:xfrm>
            <a:off x="15432429" y="0"/>
            <a:ext cx="8954619" cy="8293100"/>
          </a:xfrm>
          <a:prstGeom prst="rect">
            <a:avLst/>
          </a:prstGeom>
          <a:noFill/>
          <a:ln>
            <a:noFill/>
          </a:ln>
        </p:spPr>
      </p:pic>
      <p:sp>
        <p:nvSpPr>
          <p:cNvPr id="502" name="Google Shape;502;g36f577ee1dd_0_46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3" name="Google Shape;503;g36f577ee1dd_0_46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04" name="Google Shape;504;g36f577ee1dd_0_465"/>
          <p:cNvSpPr/>
          <p:nvPr/>
        </p:nvSpPr>
        <p:spPr>
          <a:xfrm>
            <a:off x="6054423" y="1104900"/>
            <a:ext cx="12278100" cy="163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THE TIMELINE</a:t>
            </a:r>
            <a:endParaRPr b="0" i="0" sz="8000" u="none" cap="none" strike="noStrike">
              <a:solidFill>
                <a:schemeClr val="dk1"/>
              </a:solidFill>
              <a:latin typeface="Calibri"/>
              <a:ea typeface="Calibri"/>
              <a:cs typeface="Calibri"/>
              <a:sym typeface="Calibri"/>
            </a:endParaRPr>
          </a:p>
        </p:txBody>
      </p:sp>
      <p:sp>
        <p:nvSpPr>
          <p:cNvPr id="505" name="Google Shape;505;g36f577ee1dd_0_465"/>
          <p:cNvSpPr/>
          <p:nvPr/>
        </p:nvSpPr>
        <p:spPr>
          <a:xfrm>
            <a:off x="0" y="3289300"/>
            <a:ext cx="24387000" cy="97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36f577ee1dd_0_465"/>
          <p:cNvSpPr/>
          <p:nvPr/>
        </p:nvSpPr>
        <p:spPr>
          <a:xfrm>
            <a:off x="0" y="79248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7" name="Google Shape;507;g36f577ee1dd_0_465"/>
          <p:cNvPicPr preferRelativeResize="0"/>
          <p:nvPr/>
        </p:nvPicPr>
        <p:blipFill rotWithShape="1">
          <a:blip r:embed="rId6">
            <a:alphaModFix/>
          </a:blip>
          <a:srcRect b="0" l="0" r="0" t="0"/>
          <a:stretch/>
        </p:blipFill>
        <p:spPr>
          <a:xfrm>
            <a:off x="0" y="7912100"/>
            <a:ext cx="24387048" cy="12700"/>
          </a:xfrm>
          <a:prstGeom prst="rect">
            <a:avLst/>
          </a:prstGeom>
          <a:noFill/>
          <a:ln>
            <a:noFill/>
          </a:ln>
        </p:spPr>
      </p:pic>
      <p:pic>
        <p:nvPicPr>
          <p:cNvPr descr=" " id="508" name="Google Shape;508;g36f577ee1dd_0_465"/>
          <p:cNvPicPr preferRelativeResize="0"/>
          <p:nvPr/>
        </p:nvPicPr>
        <p:blipFill rotWithShape="1">
          <a:blip r:embed="rId7">
            <a:alphaModFix/>
          </a:blip>
          <a:srcRect b="0" l="0" r="0" t="0"/>
          <a:stretch/>
        </p:blipFill>
        <p:spPr>
          <a:xfrm>
            <a:off x="1244756" y="5016500"/>
            <a:ext cx="190524" cy="2908300"/>
          </a:xfrm>
          <a:prstGeom prst="rect">
            <a:avLst/>
          </a:prstGeom>
          <a:noFill/>
          <a:ln>
            <a:noFill/>
          </a:ln>
        </p:spPr>
      </p:pic>
      <p:pic>
        <p:nvPicPr>
          <p:cNvPr descr=" " id="509" name="Google Shape;509;g36f577ee1dd_0_465"/>
          <p:cNvPicPr preferRelativeResize="0"/>
          <p:nvPr/>
        </p:nvPicPr>
        <p:blipFill rotWithShape="1">
          <a:blip r:embed="rId8">
            <a:alphaModFix/>
          </a:blip>
          <a:srcRect b="0" l="0" r="0" t="0"/>
          <a:stretch/>
        </p:blipFill>
        <p:spPr>
          <a:xfrm>
            <a:off x="12561870" y="3505200"/>
            <a:ext cx="190524" cy="4419600"/>
          </a:xfrm>
          <a:prstGeom prst="rect">
            <a:avLst/>
          </a:prstGeom>
          <a:noFill/>
          <a:ln>
            <a:noFill/>
          </a:ln>
        </p:spPr>
      </p:pic>
      <p:pic>
        <p:nvPicPr>
          <p:cNvPr descr=" " id="510" name="Google Shape;510;g36f577ee1dd_0_465"/>
          <p:cNvPicPr preferRelativeResize="0"/>
          <p:nvPr/>
        </p:nvPicPr>
        <p:blipFill rotWithShape="1">
          <a:blip r:embed="rId9">
            <a:alphaModFix/>
          </a:blip>
          <a:srcRect b="0" l="0" r="0" t="0"/>
          <a:stretch/>
        </p:blipFill>
        <p:spPr>
          <a:xfrm>
            <a:off x="6884260" y="7924800"/>
            <a:ext cx="190524" cy="5029200"/>
          </a:xfrm>
          <a:prstGeom prst="rect">
            <a:avLst/>
          </a:prstGeom>
          <a:noFill/>
          <a:ln>
            <a:noFill/>
          </a:ln>
        </p:spPr>
      </p:pic>
      <p:pic>
        <p:nvPicPr>
          <p:cNvPr descr=" " id="511" name="Google Shape;511;g36f577ee1dd_0_465"/>
          <p:cNvPicPr preferRelativeResize="0"/>
          <p:nvPr/>
        </p:nvPicPr>
        <p:blipFill rotWithShape="1">
          <a:blip r:embed="rId10">
            <a:alphaModFix/>
          </a:blip>
          <a:srcRect b="0" l="0" r="0" t="0"/>
          <a:stretch/>
        </p:blipFill>
        <p:spPr>
          <a:xfrm>
            <a:off x="18214076" y="7924800"/>
            <a:ext cx="190524" cy="3048000"/>
          </a:xfrm>
          <a:prstGeom prst="rect">
            <a:avLst/>
          </a:prstGeom>
          <a:noFill/>
          <a:ln>
            <a:noFill/>
          </a:ln>
        </p:spPr>
      </p:pic>
      <p:sp>
        <p:nvSpPr>
          <p:cNvPr id="512" name="Google Shape;512;g36f577ee1dd_0_465"/>
          <p:cNvSpPr/>
          <p:nvPr/>
        </p:nvSpPr>
        <p:spPr>
          <a:xfrm>
            <a:off x="1740117" y="4775200"/>
            <a:ext cx="4572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36f577ee1dd_0_465"/>
          <p:cNvSpPr/>
          <p:nvPr/>
        </p:nvSpPr>
        <p:spPr>
          <a:xfrm>
            <a:off x="1740117" y="4775200"/>
            <a:ext cx="4572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36f577ee1dd_0_465"/>
          <p:cNvSpPr/>
          <p:nvPr/>
        </p:nvSpPr>
        <p:spPr>
          <a:xfrm>
            <a:off x="1740117" y="4775200"/>
            <a:ext cx="4725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WAR</a:t>
            </a:r>
            <a:endParaRPr b="0" i="0" sz="3600" u="none" cap="none" strike="noStrike">
              <a:solidFill>
                <a:schemeClr val="dk1"/>
              </a:solidFill>
              <a:latin typeface="Calibri"/>
              <a:ea typeface="Calibri"/>
              <a:cs typeface="Calibri"/>
              <a:sym typeface="Calibri"/>
            </a:endParaRPr>
          </a:p>
        </p:txBody>
      </p:sp>
      <p:sp>
        <p:nvSpPr>
          <p:cNvPr id="515" name="Google Shape;515;g36f577ee1dd_0_465"/>
          <p:cNvSpPr/>
          <p:nvPr/>
        </p:nvSpPr>
        <p:spPr>
          <a:xfrm>
            <a:off x="1740117" y="55626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Eclipse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Quest for artifact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Volcano disaster</a:t>
            </a:r>
            <a:endParaRPr b="0" i="0" sz="3200" u="none" cap="none" strike="noStrike">
              <a:solidFill>
                <a:schemeClr val="dk1"/>
              </a:solidFill>
              <a:latin typeface="Calibri"/>
              <a:ea typeface="Calibri"/>
              <a:cs typeface="Calibri"/>
              <a:sym typeface="Calibri"/>
            </a:endParaRPr>
          </a:p>
        </p:txBody>
      </p:sp>
      <p:sp>
        <p:nvSpPr>
          <p:cNvPr id="516" name="Google Shape;516;g36f577ee1dd_0_465"/>
          <p:cNvSpPr/>
          <p:nvPr/>
        </p:nvSpPr>
        <p:spPr>
          <a:xfrm>
            <a:off x="13069934" y="32893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36f577ee1dd_0_465"/>
          <p:cNvSpPr/>
          <p:nvPr/>
        </p:nvSpPr>
        <p:spPr>
          <a:xfrm>
            <a:off x="13069934" y="32893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36f577ee1dd_0_465"/>
          <p:cNvSpPr/>
          <p:nvPr/>
        </p:nvSpPr>
        <p:spPr>
          <a:xfrm>
            <a:off x="13069934" y="3289300"/>
            <a:ext cx="4725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TRANSFORMATION</a:t>
            </a:r>
            <a:endParaRPr b="0" i="0" sz="3600" u="none" cap="none" strike="noStrike">
              <a:solidFill>
                <a:schemeClr val="dk1"/>
              </a:solidFill>
              <a:latin typeface="Calibri"/>
              <a:ea typeface="Calibri"/>
              <a:cs typeface="Calibri"/>
              <a:sym typeface="Calibri"/>
            </a:endParaRPr>
          </a:p>
        </p:txBody>
      </p:sp>
      <p:sp>
        <p:nvSpPr>
          <p:cNvPr id="519" name="Google Shape;519;g36f577ee1dd_0_465"/>
          <p:cNvSpPr/>
          <p:nvPr/>
        </p:nvSpPr>
        <p:spPr>
          <a:xfrm>
            <a:off x="13069934" y="40767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Kingdoms clash in conflict.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Peasant discovers magical powers.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Plot to assassinate leader uncovered.</a:t>
            </a:r>
            <a:endParaRPr b="0" i="0" sz="3200" u="none" cap="none" strike="noStrike">
              <a:solidFill>
                <a:schemeClr val="dk1"/>
              </a:solidFill>
              <a:latin typeface="Calibri"/>
              <a:ea typeface="Calibri"/>
              <a:cs typeface="Calibri"/>
              <a:sym typeface="Calibri"/>
            </a:endParaRPr>
          </a:p>
        </p:txBody>
      </p:sp>
      <p:sp>
        <p:nvSpPr>
          <p:cNvPr id="520" name="Google Shape;520;g36f577ee1dd_0_465"/>
          <p:cNvSpPr/>
          <p:nvPr/>
        </p:nvSpPr>
        <p:spPr>
          <a:xfrm>
            <a:off x="7417727" y="84328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36f577ee1dd_0_465"/>
          <p:cNvSpPr/>
          <p:nvPr/>
        </p:nvSpPr>
        <p:spPr>
          <a:xfrm>
            <a:off x="7417727" y="84328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36f577ee1dd_0_465"/>
          <p:cNvSpPr/>
          <p:nvPr/>
        </p:nvSpPr>
        <p:spPr>
          <a:xfrm>
            <a:off x="7417727" y="8432800"/>
            <a:ext cx="4725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RISE</a:t>
            </a:r>
            <a:endParaRPr b="0" i="0" sz="3600" u="none" cap="none" strike="noStrike">
              <a:solidFill>
                <a:schemeClr val="dk1"/>
              </a:solidFill>
              <a:latin typeface="Calibri"/>
              <a:ea typeface="Calibri"/>
              <a:cs typeface="Calibri"/>
              <a:sym typeface="Calibri"/>
            </a:endParaRPr>
          </a:p>
        </p:txBody>
      </p:sp>
      <p:sp>
        <p:nvSpPr>
          <p:cNvPr id="523" name="Google Shape;523;g36f577ee1dd_0_465"/>
          <p:cNvSpPr/>
          <p:nvPr/>
        </p:nvSpPr>
        <p:spPr>
          <a:xfrm>
            <a:off x="7417727" y="92202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Humans acquire Crystal </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Shimmering City established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City expands, conquers neighbors.</a:t>
            </a:r>
            <a:endParaRPr b="0" i="0" sz="3200" u="none" cap="none" strike="noStrike">
              <a:solidFill>
                <a:schemeClr val="dk1"/>
              </a:solidFill>
              <a:latin typeface="Calibri"/>
              <a:ea typeface="Calibri"/>
              <a:cs typeface="Calibri"/>
              <a:sym typeface="Calibri"/>
            </a:endParaRPr>
          </a:p>
        </p:txBody>
      </p:sp>
      <p:sp>
        <p:nvSpPr>
          <p:cNvPr id="524" name="Google Shape;524;g36f577ee1dd_0_465"/>
          <p:cNvSpPr/>
          <p:nvPr/>
        </p:nvSpPr>
        <p:spPr>
          <a:xfrm>
            <a:off x="18747543" y="8432800"/>
            <a:ext cx="4572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36f577ee1dd_0_465"/>
          <p:cNvSpPr/>
          <p:nvPr/>
        </p:nvSpPr>
        <p:spPr>
          <a:xfrm>
            <a:off x="18747543" y="8432800"/>
            <a:ext cx="4572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36f577ee1dd_0_465"/>
          <p:cNvSpPr/>
          <p:nvPr/>
        </p:nvSpPr>
        <p:spPr>
          <a:xfrm>
            <a:off x="18747543" y="8432800"/>
            <a:ext cx="4725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INVASION</a:t>
            </a:r>
            <a:endParaRPr b="0" i="0" sz="3600" u="none" cap="none" strike="noStrike">
              <a:solidFill>
                <a:schemeClr val="dk1"/>
              </a:solidFill>
              <a:latin typeface="Calibri"/>
              <a:ea typeface="Calibri"/>
              <a:cs typeface="Calibri"/>
              <a:sym typeface="Calibri"/>
            </a:endParaRPr>
          </a:p>
        </p:txBody>
      </p:sp>
      <p:sp>
        <p:nvSpPr>
          <p:cNvPr id="527" name="Google Shape;527;g36f577ee1dd_0_465"/>
          <p:cNvSpPr/>
          <p:nvPr/>
        </p:nvSpPr>
        <p:spPr>
          <a:xfrm>
            <a:off x="18747543" y="92202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 invaded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Betrayal</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Hero's festival</a:t>
            </a:r>
            <a:endParaRPr b="0" i="0" sz="3200" u="none" cap="none" strike="noStrike">
              <a:solidFill>
                <a:schemeClr val="dk1"/>
              </a:solidFill>
              <a:latin typeface="Calibri"/>
              <a:ea typeface="Calibri"/>
              <a:cs typeface="Calibri"/>
              <a:sym typeface="Calibri"/>
            </a:endParaRPr>
          </a:p>
        </p:txBody>
      </p:sp>
      <p:sp>
        <p:nvSpPr>
          <p:cNvPr id="528" name="Google Shape;528;g36f577ee1dd_0_465"/>
          <p:cNvSpPr/>
          <p:nvPr/>
        </p:nvSpPr>
        <p:spPr>
          <a:xfrm rot="-5400000">
            <a:off x="829326" y="8518006"/>
            <a:ext cx="12321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Chelsea Market"/>
              <a:buNone/>
            </a:pPr>
            <a:r>
              <a:rPr b="0" i="0" lang="en-US" sz="3600" u="none" cap="none" strike="noStrike">
                <a:solidFill>
                  <a:srgbClr val="000000"/>
                </a:solidFill>
                <a:latin typeface="Chelsea Market"/>
                <a:ea typeface="Chelsea Market"/>
                <a:cs typeface="Chelsea Market"/>
                <a:sym typeface="Chelsea Market"/>
              </a:rPr>
              <a:t>2020</a:t>
            </a:r>
            <a:endParaRPr b="0" i="0" sz="3600" u="none" cap="none" strike="noStrike">
              <a:solidFill>
                <a:schemeClr val="dk1"/>
              </a:solidFill>
              <a:latin typeface="Calibri"/>
              <a:ea typeface="Calibri"/>
              <a:cs typeface="Calibri"/>
              <a:sym typeface="Calibri"/>
            </a:endParaRPr>
          </a:p>
        </p:txBody>
      </p:sp>
      <p:sp>
        <p:nvSpPr>
          <p:cNvPr id="529" name="Google Shape;529;g36f577ee1dd_0_465"/>
          <p:cNvSpPr/>
          <p:nvPr/>
        </p:nvSpPr>
        <p:spPr>
          <a:xfrm rot="-5400000">
            <a:off x="12152740" y="8528894"/>
            <a:ext cx="12195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Chelsea Market"/>
              <a:buNone/>
            </a:pPr>
            <a:r>
              <a:rPr b="0" i="0" lang="en-US" sz="3600" u="none" cap="none" strike="noStrike">
                <a:solidFill>
                  <a:srgbClr val="000000"/>
                </a:solidFill>
                <a:latin typeface="Chelsea Market"/>
                <a:ea typeface="Chelsea Market"/>
                <a:cs typeface="Chelsea Market"/>
                <a:sym typeface="Chelsea Market"/>
              </a:rPr>
              <a:t>2022</a:t>
            </a:r>
            <a:endParaRPr b="0" i="0" sz="3600" u="none" cap="none" strike="noStrike">
              <a:solidFill>
                <a:schemeClr val="dk1"/>
              </a:solidFill>
              <a:latin typeface="Calibri"/>
              <a:ea typeface="Calibri"/>
              <a:cs typeface="Calibri"/>
              <a:sym typeface="Calibri"/>
            </a:endParaRPr>
          </a:p>
        </p:txBody>
      </p:sp>
      <p:sp>
        <p:nvSpPr>
          <p:cNvPr id="530" name="Google Shape;530;g36f577ee1dd_0_465"/>
          <p:cNvSpPr/>
          <p:nvPr/>
        </p:nvSpPr>
        <p:spPr>
          <a:xfrm rot="-5400000">
            <a:off x="6538730" y="6666452"/>
            <a:ext cx="10923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Chelsea Market"/>
              <a:buNone/>
            </a:pPr>
            <a:r>
              <a:rPr b="0" i="0" lang="en-US" sz="3600" u="none" cap="none" strike="noStrike">
                <a:solidFill>
                  <a:srgbClr val="000000"/>
                </a:solidFill>
                <a:latin typeface="Chelsea Market"/>
                <a:ea typeface="Chelsea Market"/>
                <a:cs typeface="Chelsea Market"/>
                <a:sym typeface="Chelsea Market"/>
              </a:rPr>
              <a:t>2021</a:t>
            </a:r>
            <a:endParaRPr b="0" i="0" sz="3600" u="none" cap="none" strike="noStrike">
              <a:solidFill>
                <a:schemeClr val="dk1"/>
              </a:solidFill>
              <a:latin typeface="Calibri"/>
              <a:ea typeface="Calibri"/>
              <a:cs typeface="Calibri"/>
              <a:sym typeface="Calibri"/>
            </a:endParaRPr>
          </a:p>
        </p:txBody>
      </p:sp>
      <p:sp>
        <p:nvSpPr>
          <p:cNvPr id="531" name="Google Shape;531;g36f577ee1dd_0_465"/>
          <p:cNvSpPr/>
          <p:nvPr/>
        </p:nvSpPr>
        <p:spPr>
          <a:xfrm rot="-5400000">
            <a:off x="17804946" y="6598494"/>
            <a:ext cx="12195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Chelsea Market"/>
              <a:buNone/>
            </a:pPr>
            <a:r>
              <a:rPr b="0" i="0" lang="en-US" sz="3600" u="none" cap="none" strike="noStrike">
                <a:solidFill>
                  <a:srgbClr val="000000"/>
                </a:solidFill>
                <a:latin typeface="Chelsea Market"/>
                <a:ea typeface="Chelsea Market"/>
                <a:cs typeface="Chelsea Market"/>
                <a:sym typeface="Chelsea Market"/>
              </a:rPr>
              <a:t>2022</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536" name="Shape 536"/>
        <p:cNvGrpSpPr/>
        <p:nvPr/>
      </p:nvGrpSpPr>
      <p:grpSpPr>
        <a:xfrm>
          <a:off x="0" y="0"/>
          <a:ext cx="0" cy="0"/>
          <a:chOff x="0" y="0"/>
          <a:chExt cx="0" cy="0"/>
        </a:xfrm>
      </p:grpSpPr>
      <p:pic>
        <p:nvPicPr>
          <p:cNvPr descr=" " id="537" name="Google Shape;537;g36f577ee1dd_0_501"/>
          <p:cNvPicPr preferRelativeResize="0"/>
          <p:nvPr/>
        </p:nvPicPr>
        <p:blipFill rotWithShape="1">
          <a:blip r:embed="rId3">
            <a:alphaModFix/>
          </a:blip>
          <a:srcRect b="0" l="0" r="0" t="0"/>
          <a:stretch/>
        </p:blipFill>
        <p:spPr>
          <a:xfrm>
            <a:off x="0" y="5245100"/>
            <a:ext cx="14403600" cy="8470900"/>
          </a:xfrm>
          <a:prstGeom prst="rect">
            <a:avLst/>
          </a:prstGeom>
          <a:noFill/>
          <a:ln>
            <a:noFill/>
          </a:ln>
        </p:spPr>
      </p:pic>
      <p:pic>
        <p:nvPicPr>
          <p:cNvPr descr=" " id="538" name="Google Shape;538;g36f577ee1dd_0_501"/>
          <p:cNvPicPr preferRelativeResize="0"/>
          <p:nvPr/>
        </p:nvPicPr>
        <p:blipFill rotWithShape="1">
          <a:blip r:embed="rId4">
            <a:alphaModFix/>
          </a:blip>
          <a:srcRect b="0" l="0" r="0" t="0"/>
          <a:stretch/>
        </p:blipFill>
        <p:spPr>
          <a:xfrm>
            <a:off x="15622953" y="0"/>
            <a:ext cx="8764095" cy="7429500"/>
          </a:xfrm>
          <a:prstGeom prst="rect">
            <a:avLst/>
          </a:prstGeom>
          <a:noFill/>
          <a:ln>
            <a:noFill/>
          </a:ln>
        </p:spPr>
      </p:pic>
      <p:sp>
        <p:nvSpPr>
          <p:cNvPr id="539" name="Google Shape;539;g36f577ee1dd_0_50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0" name="Google Shape;540;g36f577ee1dd_0_50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41" name="Google Shape;541;g36f577ee1dd_0_501"/>
          <p:cNvSpPr/>
          <p:nvPr/>
        </p:nvSpPr>
        <p:spPr>
          <a:xfrm>
            <a:off x="9267925" y="711200"/>
            <a:ext cx="5851200" cy="163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OUR TEAM</a:t>
            </a:r>
            <a:endParaRPr b="0" i="0" sz="8000" u="none" cap="none" strike="noStrike">
              <a:solidFill>
                <a:schemeClr val="dk1"/>
              </a:solidFill>
              <a:latin typeface="Calibri"/>
              <a:ea typeface="Calibri"/>
              <a:cs typeface="Calibri"/>
              <a:sym typeface="Calibri"/>
            </a:endParaRPr>
          </a:p>
        </p:txBody>
      </p:sp>
      <p:sp>
        <p:nvSpPr>
          <p:cNvPr id="542" name="Google Shape;542;g36f577ee1dd_0_501"/>
          <p:cNvSpPr/>
          <p:nvPr/>
        </p:nvSpPr>
        <p:spPr>
          <a:xfrm>
            <a:off x="2553019" y="2978150"/>
            <a:ext cx="6096900" cy="775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3" name="Google Shape;543;g36f577ee1dd_0_501"/>
          <p:cNvPicPr preferRelativeResize="0"/>
          <p:nvPr/>
        </p:nvPicPr>
        <p:blipFill rotWithShape="1">
          <a:blip r:embed="rId6">
            <a:alphaModFix/>
          </a:blip>
          <a:srcRect b="0" l="0" r="0" t="0"/>
          <a:stretch/>
        </p:blipFill>
        <p:spPr>
          <a:xfrm>
            <a:off x="2553019" y="2978150"/>
            <a:ext cx="6096762" cy="6096000"/>
          </a:xfrm>
          <a:prstGeom prst="rect">
            <a:avLst/>
          </a:prstGeom>
          <a:noFill/>
          <a:ln>
            <a:noFill/>
          </a:ln>
        </p:spPr>
      </p:pic>
      <p:sp>
        <p:nvSpPr>
          <p:cNvPr id="544" name="Google Shape;544;g36f577ee1dd_0_501"/>
          <p:cNvSpPr/>
          <p:nvPr/>
        </p:nvSpPr>
        <p:spPr>
          <a:xfrm>
            <a:off x="2553019" y="9277350"/>
            <a:ext cx="60969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36f577ee1dd_0_501"/>
          <p:cNvSpPr/>
          <p:nvPr/>
        </p:nvSpPr>
        <p:spPr>
          <a:xfrm>
            <a:off x="2553019" y="9277350"/>
            <a:ext cx="60969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36f577ee1dd_0_501"/>
          <p:cNvSpPr/>
          <p:nvPr/>
        </p:nvSpPr>
        <p:spPr>
          <a:xfrm>
            <a:off x="2451406" y="9277350"/>
            <a:ext cx="630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ELDRUIN</a:t>
            </a:r>
            <a:endParaRPr b="0" i="0" sz="4800" u="none" cap="none" strike="noStrike">
              <a:solidFill>
                <a:schemeClr val="dk1"/>
              </a:solidFill>
              <a:latin typeface="Calibri"/>
              <a:ea typeface="Calibri"/>
              <a:cs typeface="Calibri"/>
              <a:sym typeface="Calibri"/>
            </a:endParaRPr>
          </a:p>
        </p:txBody>
      </p:sp>
      <p:sp>
        <p:nvSpPr>
          <p:cNvPr id="547" name="Google Shape;547;g36f577ee1dd_0_501"/>
          <p:cNvSpPr/>
          <p:nvPr/>
        </p:nvSpPr>
        <p:spPr>
          <a:xfrm>
            <a:off x="2485277" y="1020445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Fire Mage</a:t>
            </a:r>
            <a:endParaRPr b="0" i="0" sz="3200" u="none" cap="none" strike="noStrike">
              <a:solidFill>
                <a:schemeClr val="dk1"/>
              </a:solidFill>
              <a:latin typeface="Calibri"/>
              <a:ea typeface="Calibri"/>
              <a:cs typeface="Calibri"/>
              <a:sym typeface="Calibri"/>
            </a:endParaRPr>
          </a:p>
        </p:txBody>
      </p:sp>
      <p:sp>
        <p:nvSpPr>
          <p:cNvPr id="548" name="Google Shape;548;g36f577ee1dd_0_501"/>
          <p:cNvSpPr/>
          <p:nvPr/>
        </p:nvSpPr>
        <p:spPr>
          <a:xfrm>
            <a:off x="9513489" y="5416550"/>
            <a:ext cx="6096900" cy="775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9" name="Google Shape;549;g36f577ee1dd_0_501"/>
          <p:cNvPicPr preferRelativeResize="0"/>
          <p:nvPr/>
        </p:nvPicPr>
        <p:blipFill rotWithShape="1">
          <a:blip r:embed="rId7">
            <a:alphaModFix/>
          </a:blip>
          <a:srcRect b="0" l="0" r="0" t="0"/>
          <a:stretch/>
        </p:blipFill>
        <p:spPr>
          <a:xfrm>
            <a:off x="9513489" y="5416550"/>
            <a:ext cx="6096762" cy="6096000"/>
          </a:xfrm>
          <a:prstGeom prst="rect">
            <a:avLst/>
          </a:prstGeom>
          <a:noFill/>
          <a:ln>
            <a:noFill/>
          </a:ln>
        </p:spPr>
      </p:pic>
      <p:sp>
        <p:nvSpPr>
          <p:cNvPr id="550" name="Google Shape;550;g36f577ee1dd_0_501"/>
          <p:cNvSpPr/>
          <p:nvPr/>
        </p:nvSpPr>
        <p:spPr>
          <a:xfrm>
            <a:off x="9513489" y="11715750"/>
            <a:ext cx="60969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36f577ee1dd_0_501"/>
          <p:cNvSpPr/>
          <p:nvPr/>
        </p:nvSpPr>
        <p:spPr>
          <a:xfrm>
            <a:off x="9513489" y="11715750"/>
            <a:ext cx="60969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36f577ee1dd_0_501"/>
          <p:cNvSpPr/>
          <p:nvPr/>
        </p:nvSpPr>
        <p:spPr>
          <a:xfrm>
            <a:off x="9411876" y="11715750"/>
            <a:ext cx="630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ELEMENTALEN</a:t>
            </a:r>
            <a:endParaRPr b="0" i="0" sz="4800" u="none" cap="none" strike="noStrike">
              <a:solidFill>
                <a:schemeClr val="dk1"/>
              </a:solidFill>
              <a:latin typeface="Calibri"/>
              <a:ea typeface="Calibri"/>
              <a:cs typeface="Calibri"/>
              <a:sym typeface="Calibri"/>
            </a:endParaRPr>
          </a:p>
        </p:txBody>
      </p:sp>
      <p:sp>
        <p:nvSpPr>
          <p:cNvPr id="553" name="Google Shape;553;g36f577ee1dd_0_501"/>
          <p:cNvSpPr/>
          <p:nvPr/>
        </p:nvSpPr>
        <p:spPr>
          <a:xfrm>
            <a:off x="9445747" y="1264285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Guardian</a:t>
            </a:r>
            <a:endParaRPr b="0" i="0" sz="3200" u="none" cap="none" strike="noStrike">
              <a:solidFill>
                <a:schemeClr val="dk1"/>
              </a:solidFill>
              <a:latin typeface="Calibri"/>
              <a:ea typeface="Calibri"/>
              <a:cs typeface="Calibri"/>
              <a:sym typeface="Calibri"/>
            </a:endParaRPr>
          </a:p>
        </p:txBody>
      </p:sp>
      <p:sp>
        <p:nvSpPr>
          <p:cNvPr id="554" name="Google Shape;554;g36f577ee1dd_0_501"/>
          <p:cNvSpPr/>
          <p:nvPr/>
        </p:nvSpPr>
        <p:spPr>
          <a:xfrm>
            <a:off x="16473959" y="2978150"/>
            <a:ext cx="6096900" cy="775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5" name="Google Shape;555;g36f577ee1dd_0_501"/>
          <p:cNvPicPr preferRelativeResize="0"/>
          <p:nvPr/>
        </p:nvPicPr>
        <p:blipFill rotWithShape="1">
          <a:blip r:embed="rId8">
            <a:alphaModFix/>
          </a:blip>
          <a:srcRect b="0" l="0" r="0" t="0"/>
          <a:stretch/>
        </p:blipFill>
        <p:spPr>
          <a:xfrm>
            <a:off x="16473959" y="2978150"/>
            <a:ext cx="6096762" cy="6096000"/>
          </a:xfrm>
          <a:prstGeom prst="rect">
            <a:avLst/>
          </a:prstGeom>
          <a:noFill/>
          <a:ln>
            <a:noFill/>
          </a:ln>
        </p:spPr>
      </p:pic>
      <p:sp>
        <p:nvSpPr>
          <p:cNvPr id="556" name="Google Shape;556;g36f577ee1dd_0_501"/>
          <p:cNvSpPr/>
          <p:nvPr/>
        </p:nvSpPr>
        <p:spPr>
          <a:xfrm>
            <a:off x="16473959" y="9277350"/>
            <a:ext cx="60969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36f577ee1dd_0_501"/>
          <p:cNvSpPr/>
          <p:nvPr/>
        </p:nvSpPr>
        <p:spPr>
          <a:xfrm>
            <a:off x="16473959" y="9277350"/>
            <a:ext cx="60969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36f577ee1dd_0_501"/>
          <p:cNvSpPr/>
          <p:nvPr/>
        </p:nvSpPr>
        <p:spPr>
          <a:xfrm>
            <a:off x="16372346" y="9277350"/>
            <a:ext cx="630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LUNARIA</a:t>
            </a:r>
            <a:endParaRPr b="0" i="0" sz="4800" u="none" cap="none" strike="noStrike">
              <a:solidFill>
                <a:schemeClr val="dk1"/>
              </a:solidFill>
              <a:latin typeface="Calibri"/>
              <a:ea typeface="Calibri"/>
              <a:cs typeface="Calibri"/>
              <a:sym typeface="Calibri"/>
            </a:endParaRPr>
          </a:p>
        </p:txBody>
      </p:sp>
      <p:sp>
        <p:nvSpPr>
          <p:cNvPr id="559" name="Google Shape;559;g36f577ee1dd_0_501"/>
          <p:cNvSpPr/>
          <p:nvPr/>
        </p:nvSpPr>
        <p:spPr>
          <a:xfrm>
            <a:off x="16406217" y="1020445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564" name="Shape 564"/>
        <p:cNvGrpSpPr/>
        <p:nvPr/>
      </p:nvGrpSpPr>
      <p:grpSpPr>
        <a:xfrm>
          <a:off x="0" y="0"/>
          <a:ext cx="0" cy="0"/>
          <a:chOff x="0" y="0"/>
          <a:chExt cx="0" cy="0"/>
        </a:xfrm>
      </p:grpSpPr>
      <p:pic>
        <p:nvPicPr>
          <p:cNvPr descr=" " id="565" name="Google Shape;565;g36f577ee1dd_0_528"/>
          <p:cNvPicPr preferRelativeResize="0"/>
          <p:nvPr/>
        </p:nvPicPr>
        <p:blipFill rotWithShape="1">
          <a:blip r:embed="rId3">
            <a:alphaModFix/>
          </a:blip>
          <a:srcRect b="0" l="0" r="0" t="0"/>
          <a:stretch/>
        </p:blipFill>
        <p:spPr>
          <a:xfrm>
            <a:off x="17324965" y="0"/>
            <a:ext cx="7062083" cy="13716000"/>
          </a:xfrm>
          <a:prstGeom prst="rect">
            <a:avLst/>
          </a:prstGeom>
          <a:noFill/>
          <a:ln>
            <a:noFill/>
          </a:ln>
        </p:spPr>
      </p:pic>
      <p:pic>
        <p:nvPicPr>
          <p:cNvPr descr=" " id="566" name="Google Shape;566;g36f577ee1dd_0_528"/>
          <p:cNvPicPr preferRelativeResize="0"/>
          <p:nvPr/>
        </p:nvPicPr>
        <p:blipFill rotWithShape="1">
          <a:blip r:embed="rId4">
            <a:alphaModFix/>
          </a:blip>
          <a:srcRect b="0" l="0" r="0" t="0"/>
          <a:stretch/>
        </p:blipFill>
        <p:spPr>
          <a:xfrm>
            <a:off x="0" y="0"/>
            <a:ext cx="11406026" cy="13716000"/>
          </a:xfrm>
          <a:prstGeom prst="rect">
            <a:avLst/>
          </a:prstGeom>
          <a:noFill/>
          <a:ln>
            <a:noFill/>
          </a:ln>
        </p:spPr>
      </p:pic>
      <p:pic>
        <p:nvPicPr>
          <p:cNvPr descr=" " id="567" name="Google Shape;567;g36f577ee1dd_0_528"/>
          <p:cNvPicPr preferRelativeResize="0"/>
          <p:nvPr/>
        </p:nvPicPr>
        <p:blipFill rotWithShape="1">
          <a:blip r:embed="rId5">
            <a:alphaModFix/>
          </a:blip>
          <a:srcRect b="0" l="0" r="0" t="0"/>
          <a:stretch/>
        </p:blipFill>
        <p:spPr>
          <a:xfrm>
            <a:off x="11901387" y="2095500"/>
            <a:ext cx="12485661" cy="9525000"/>
          </a:xfrm>
          <a:prstGeom prst="rect">
            <a:avLst/>
          </a:prstGeom>
          <a:noFill/>
          <a:ln>
            <a:noFill/>
          </a:ln>
        </p:spPr>
      </p:pic>
      <p:sp>
        <p:nvSpPr>
          <p:cNvPr id="568" name="Google Shape;568;g36f577ee1dd_0_5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9" name="Google Shape;569;g36f577ee1dd_0_52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70" name="Google Shape;570;g36f577ee1dd_0_528"/>
          <p:cNvSpPr/>
          <p:nvPr/>
        </p:nvSpPr>
        <p:spPr>
          <a:xfrm>
            <a:off x="990724" y="1803400"/>
            <a:ext cx="1625700" cy="113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36f577ee1dd_0_528"/>
          <p:cNvSpPr/>
          <p:nvPr/>
        </p:nvSpPr>
        <p:spPr>
          <a:xfrm>
            <a:off x="990724" y="18034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2" name="Google Shape;572;g36f577ee1dd_0_528"/>
          <p:cNvPicPr preferRelativeResize="0"/>
          <p:nvPr/>
        </p:nvPicPr>
        <p:blipFill rotWithShape="1">
          <a:blip r:embed="rId7">
            <a:alphaModFix/>
          </a:blip>
          <a:srcRect b="0" l="0" r="0" t="0"/>
          <a:stretch/>
        </p:blipFill>
        <p:spPr>
          <a:xfrm>
            <a:off x="1244756" y="2057400"/>
            <a:ext cx="1117740" cy="1117600"/>
          </a:xfrm>
          <a:prstGeom prst="rect">
            <a:avLst/>
          </a:prstGeom>
          <a:noFill/>
          <a:ln>
            <a:noFill/>
          </a:ln>
        </p:spPr>
      </p:pic>
      <p:pic>
        <p:nvPicPr>
          <p:cNvPr descr=" " id="573" name="Google Shape;573;g36f577ee1dd_0_528"/>
          <p:cNvPicPr preferRelativeResize="0"/>
          <p:nvPr/>
        </p:nvPicPr>
        <p:blipFill rotWithShape="1">
          <a:blip r:embed="rId8">
            <a:alphaModFix/>
          </a:blip>
          <a:srcRect b="0" l="0" r="0" t="0"/>
          <a:stretch/>
        </p:blipFill>
        <p:spPr>
          <a:xfrm>
            <a:off x="1765521" y="3429000"/>
            <a:ext cx="38105" cy="1625600"/>
          </a:xfrm>
          <a:prstGeom prst="rect">
            <a:avLst/>
          </a:prstGeom>
          <a:noFill/>
          <a:ln>
            <a:noFill/>
          </a:ln>
        </p:spPr>
      </p:pic>
      <p:sp>
        <p:nvSpPr>
          <p:cNvPr id="574" name="Google Shape;574;g36f577ee1dd_0_528"/>
          <p:cNvSpPr/>
          <p:nvPr/>
        </p:nvSpPr>
        <p:spPr>
          <a:xfrm>
            <a:off x="990724" y="50546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5" name="Google Shape;575;g36f577ee1dd_0_528"/>
          <p:cNvPicPr preferRelativeResize="0"/>
          <p:nvPr/>
        </p:nvPicPr>
        <p:blipFill rotWithShape="1">
          <a:blip r:embed="rId9">
            <a:alphaModFix/>
          </a:blip>
          <a:srcRect b="0" l="0" r="0" t="0"/>
          <a:stretch/>
        </p:blipFill>
        <p:spPr>
          <a:xfrm>
            <a:off x="1244756" y="5308600"/>
            <a:ext cx="1117740" cy="1117600"/>
          </a:xfrm>
          <a:prstGeom prst="rect">
            <a:avLst/>
          </a:prstGeom>
          <a:noFill/>
          <a:ln>
            <a:noFill/>
          </a:ln>
        </p:spPr>
      </p:pic>
      <p:pic>
        <p:nvPicPr>
          <p:cNvPr descr=" " id="576" name="Google Shape;576;g36f577ee1dd_0_528"/>
          <p:cNvPicPr preferRelativeResize="0"/>
          <p:nvPr/>
        </p:nvPicPr>
        <p:blipFill rotWithShape="1">
          <a:blip r:embed="rId8">
            <a:alphaModFix/>
          </a:blip>
          <a:srcRect b="0" l="0" r="0" t="0"/>
          <a:stretch/>
        </p:blipFill>
        <p:spPr>
          <a:xfrm>
            <a:off x="1765521" y="6680200"/>
            <a:ext cx="38105" cy="1625600"/>
          </a:xfrm>
          <a:prstGeom prst="rect">
            <a:avLst/>
          </a:prstGeom>
          <a:noFill/>
          <a:ln>
            <a:noFill/>
          </a:ln>
        </p:spPr>
      </p:pic>
      <p:sp>
        <p:nvSpPr>
          <p:cNvPr id="577" name="Google Shape;577;g36f577ee1dd_0_528"/>
          <p:cNvSpPr/>
          <p:nvPr/>
        </p:nvSpPr>
        <p:spPr>
          <a:xfrm>
            <a:off x="990724" y="83058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8" name="Google Shape;578;g36f577ee1dd_0_528"/>
          <p:cNvPicPr preferRelativeResize="0"/>
          <p:nvPr/>
        </p:nvPicPr>
        <p:blipFill rotWithShape="1">
          <a:blip r:embed="rId10">
            <a:alphaModFix/>
          </a:blip>
          <a:srcRect b="0" l="0" r="0" t="0"/>
          <a:stretch/>
        </p:blipFill>
        <p:spPr>
          <a:xfrm>
            <a:off x="1244756" y="8559800"/>
            <a:ext cx="1117740" cy="1117600"/>
          </a:xfrm>
          <a:prstGeom prst="rect">
            <a:avLst/>
          </a:prstGeom>
          <a:noFill/>
          <a:ln>
            <a:noFill/>
          </a:ln>
        </p:spPr>
      </p:pic>
      <p:pic>
        <p:nvPicPr>
          <p:cNvPr descr=" " id="579" name="Google Shape;579;g36f577ee1dd_0_528"/>
          <p:cNvPicPr preferRelativeResize="0"/>
          <p:nvPr/>
        </p:nvPicPr>
        <p:blipFill rotWithShape="1">
          <a:blip r:embed="rId8">
            <a:alphaModFix/>
          </a:blip>
          <a:srcRect b="0" l="0" r="0" t="0"/>
          <a:stretch/>
        </p:blipFill>
        <p:spPr>
          <a:xfrm>
            <a:off x="1765521" y="9931400"/>
            <a:ext cx="38105" cy="1625600"/>
          </a:xfrm>
          <a:prstGeom prst="rect">
            <a:avLst/>
          </a:prstGeom>
          <a:noFill/>
          <a:ln>
            <a:noFill/>
          </a:ln>
        </p:spPr>
      </p:pic>
      <p:sp>
        <p:nvSpPr>
          <p:cNvPr id="580" name="Google Shape;580;g36f577ee1dd_0_528"/>
          <p:cNvSpPr/>
          <p:nvPr/>
        </p:nvSpPr>
        <p:spPr>
          <a:xfrm>
            <a:off x="990724" y="115570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1" name="Google Shape;581;g36f577ee1dd_0_528"/>
          <p:cNvPicPr preferRelativeResize="0"/>
          <p:nvPr/>
        </p:nvPicPr>
        <p:blipFill rotWithShape="1">
          <a:blip r:embed="rId11">
            <a:alphaModFix/>
          </a:blip>
          <a:srcRect b="0" l="0" r="0" t="0"/>
          <a:stretch/>
        </p:blipFill>
        <p:spPr>
          <a:xfrm>
            <a:off x="1174897" y="11811000"/>
            <a:ext cx="1257457" cy="1117600"/>
          </a:xfrm>
          <a:prstGeom prst="rect">
            <a:avLst/>
          </a:prstGeom>
          <a:noFill/>
          <a:ln>
            <a:noFill/>
          </a:ln>
        </p:spPr>
      </p:pic>
      <p:sp>
        <p:nvSpPr>
          <p:cNvPr id="582" name="Google Shape;582;g36f577ee1dd_0_528"/>
          <p:cNvSpPr/>
          <p:nvPr/>
        </p:nvSpPr>
        <p:spPr>
          <a:xfrm>
            <a:off x="2476810" y="34544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583" name="Google Shape;583;g36f577ee1dd_0_528"/>
          <p:cNvSpPr/>
          <p:nvPr/>
        </p:nvSpPr>
        <p:spPr>
          <a:xfrm>
            <a:off x="2476810" y="68707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584" name="Google Shape;584;g36f577ee1dd_0_528"/>
          <p:cNvSpPr/>
          <p:nvPr/>
        </p:nvSpPr>
        <p:spPr>
          <a:xfrm>
            <a:off x="2476810" y="102235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585" name="Google Shape;585;g36f577ee1dd_0_528"/>
          <p:cNvSpPr/>
          <p:nvPr/>
        </p:nvSpPr>
        <p:spPr>
          <a:xfrm>
            <a:off x="1460683" y="406400"/>
            <a:ext cx="88107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THE MYSTERY</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590" name="Shape 590"/>
        <p:cNvGrpSpPr/>
        <p:nvPr/>
      </p:nvGrpSpPr>
      <p:grpSpPr>
        <a:xfrm>
          <a:off x="0" y="0"/>
          <a:ext cx="0" cy="0"/>
          <a:chOff x="0" y="0"/>
          <a:chExt cx="0" cy="0"/>
        </a:xfrm>
      </p:grpSpPr>
      <p:pic>
        <p:nvPicPr>
          <p:cNvPr descr=" " id="591" name="Google Shape;591;g36f577ee1dd_0_553"/>
          <p:cNvPicPr preferRelativeResize="0"/>
          <p:nvPr/>
        </p:nvPicPr>
        <p:blipFill rotWithShape="1">
          <a:blip r:embed="rId3">
            <a:alphaModFix/>
          </a:blip>
          <a:srcRect b="0" l="0" r="0" t="0"/>
          <a:stretch/>
        </p:blipFill>
        <p:spPr>
          <a:xfrm>
            <a:off x="0" y="5245100"/>
            <a:ext cx="14403600" cy="8470900"/>
          </a:xfrm>
          <a:prstGeom prst="rect">
            <a:avLst/>
          </a:prstGeom>
          <a:noFill/>
          <a:ln>
            <a:noFill/>
          </a:ln>
        </p:spPr>
      </p:pic>
      <p:pic>
        <p:nvPicPr>
          <p:cNvPr descr=" " id="592" name="Google Shape;592;g36f577ee1dd_0_553"/>
          <p:cNvPicPr preferRelativeResize="0"/>
          <p:nvPr/>
        </p:nvPicPr>
        <p:blipFill rotWithShape="1">
          <a:blip r:embed="rId4">
            <a:alphaModFix/>
          </a:blip>
          <a:srcRect b="0" l="0" r="0" t="0"/>
          <a:stretch/>
        </p:blipFill>
        <p:spPr>
          <a:xfrm>
            <a:off x="15622953" y="0"/>
            <a:ext cx="8764095" cy="7429500"/>
          </a:xfrm>
          <a:prstGeom prst="rect">
            <a:avLst/>
          </a:prstGeom>
          <a:noFill/>
          <a:ln>
            <a:noFill/>
          </a:ln>
        </p:spPr>
      </p:pic>
      <p:sp>
        <p:nvSpPr>
          <p:cNvPr id="593" name="Google Shape;593;g36f577ee1dd_0_55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4" name="Google Shape;594;g36f577ee1dd_0_55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95" name="Google Shape;595;g36f577ee1dd_0_553"/>
          <p:cNvSpPr/>
          <p:nvPr/>
        </p:nvSpPr>
        <p:spPr>
          <a:xfrm>
            <a:off x="7794541" y="1778000"/>
            <a:ext cx="8810700" cy="163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THE LIST</a:t>
            </a:r>
            <a:endParaRPr b="0" i="0" sz="8000" u="none" cap="none" strike="noStrike">
              <a:solidFill>
                <a:schemeClr val="dk1"/>
              </a:solidFill>
              <a:latin typeface="Calibri"/>
              <a:ea typeface="Calibri"/>
              <a:cs typeface="Calibri"/>
              <a:sym typeface="Calibri"/>
            </a:endParaRPr>
          </a:p>
        </p:txBody>
      </p:sp>
      <p:sp>
        <p:nvSpPr>
          <p:cNvPr id="596" name="Google Shape;596;g36f577ee1dd_0_553"/>
          <p:cNvSpPr/>
          <p:nvPr/>
        </p:nvSpPr>
        <p:spPr>
          <a:xfrm>
            <a:off x="3670759" y="3975100"/>
            <a:ext cx="17032800" cy="703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36f577ee1dd_0_553"/>
          <p:cNvSpPr/>
          <p:nvPr/>
        </p:nvSpPr>
        <p:spPr>
          <a:xfrm>
            <a:off x="3670759" y="3975100"/>
            <a:ext cx="17032800" cy="106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36f577ee1dd_0_553"/>
          <p:cNvSpPr/>
          <p:nvPr/>
        </p:nvSpPr>
        <p:spPr>
          <a:xfrm>
            <a:off x="3670759" y="4216400"/>
            <a:ext cx="62493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DRAGONS</a:t>
            </a:r>
            <a:endParaRPr b="0" i="0" sz="3600" u="none" cap="none" strike="noStrike">
              <a:solidFill>
                <a:schemeClr val="dk1"/>
              </a:solidFill>
              <a:latin typeface="Calibri"/>
              <a:ea typeface="Calibri"/>
              <a:cs typeface="Calibri"/>
              <a:sym typeface="Calibri"/>
            </a:endParaRPr>
          </a:p>
        </p:txBody>
      </p:sp>
      <p:sp>
        <p:nvSpPr>
          <p:cNvPr id="599" name="Google Shape;599;g36f577ee1dd_0_553"/>
          <p:cNvSpPr/>
          <p:nvPr/>
        </p:nvSpPr>
        <p:spPr>
          <a:xfrm>
            <a:off x="10072359" y="3975100"/>
            <a:ext cx="10766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Fire-breathing creatures that are often powerful and dangerous</a:t>
            </a:r>
            <a:endParaRPr b="0" i="0" sz="3200" u="none" cap="none" strike="noStrike">
              <a:solidFill>
                <a:schemeClr val="dk1"/>
              </a:solidFill>
              <a:latin typeface="Calibri"/>
              <a:ea typeface="Calibri"/>
              <a:cs typeface="Calibri"/>
              <a:sym typeface="Calibri"/>
            </a:endParaRPr>
          </a:p>
        </p:txBody>
      </p:sp>
      <p:sp>
        <p:nvSpPr>
          <p:cNvPr id="600" name="Google Shape;600;g36f577ee1dd_0_553"/>
          <p:cNvSpPr/>
          <p:nvPr/>
        </p:nvSpPr>
        <p:spPr>
          <a:xfrm>
            <a:off x="3670759" y="5651500"/>
            <a:ext cx="17032800" cy="58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36f577ee1dd_0_553"/>
          <p:cNvSpPr/>
          <p:nvPr/>
        </p:nvSpPr>
        <p:spPr>
          <a:xfrm>
            <a:off x="3670759" y="5651500"/>
            <a:ext cx="62493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MEDIEVAL-LIKE SETTINGS</a:t>
            </a:r>
            <a:endParaRPr b="0" i="0" sz="3600" u="none" cap="none" strike="noStrike">
              <a:solidFill>
                <a:schemeClr val="dk1"/>
              </a:solidFill>
              <a:latin typeface="Calibri"/>
              <a:ea typeface="Calibri"/>
              <a:cs typeface="Calibri"/>
              <a:sym typeface="Calibri"/>
            </a:endParaRPr>
          </a:p>
        </p:txBody>
      </p:sp>
      <p:sp>
        <p:nvSpPr>
          <p:cNvPr id="602" name="Google Shape;602;g36f577ee1dd_0_553"/>
          <p:cNvSpPr/>
          <p:nvPr/>
        </p:nvSpPr>
        <p:spPr>
          <a:xfrm>
            <a:off x="10072359" y="567690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Worlds with castles, knights, and feudal systems</a:t>
            </a:r>
            <a:endParaRPr b="0" i="0" sz="3200" u="none" cap="none" strike="noStrike">
              <a:solidFill>
                <a:schemeClr val="dk1"/>
              </a:solidFill>
              <a:latin typeface="Calibri"/>
              <a:ea typeface="Calibri"/>
              <a:cs typeface="Calibri"/>
              <a:sym typeface="Calibri"/>
            </a:endParaRPr>
          </a:p>
        </p:txBody>
      </p:sp>
      <p:sp>
        <p:nvSpPr>
          <p:cNvPr id="603" name="Google Shape;603;g36f577ee1dd_0_553"/>
          <p:cNvSpPr/>
          <p:nvPr/>
        </p:nvSpPr>
        <p:spPr>
          <a:xfrm>
            <a:off x="3670759" y="6845300"/>
            <a:ext cx="17032800" cy="58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36f577ee1dd_0_553"/>
          <p:cNvSpPr/>
          <p:nvPr/>
        </p:nvSpPr>
        <p:spPr>
          <a:xfrm>
            <a:off x="3670759" y="6845300"/>
            <a:ext cx="62493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CHOSEN ONE TROPE</a:t>
            </a:r>
            <a:endParaRPr b="0" i="0" sz="3600" u="none" cap="none" strike="noStrike">
              <a:solidFill>
                <a:schemeClr val="dk1"/>
              </a:solidFill>
              <a:latin typeface="Calibri"/>
              <a:ea typeface="Calibri"/>
              <a:cs typeface="Calibri"/>
              <a:sym typeface="Calibri"/>
            </a:endParaRPr>
          </a:p>
        </p:txBody>
      </p:sp>
      <p:sp>
        <p:nvSpPr>
          <p:cNvPr id="605" name="Google Shape;605;g36f577ee1dd_0_553"/>
          <p:cNvSpPr/>
          <p:nvPr/>
        </p:nvSpPr>
        <p:spPr>
          <a:xfrm>
            <a:off x="10072359" y="687070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hero chosen by destiny to save the world</a:t>
            </a:r>
            <a:endParaRPr b="0" i="0" sz="3200" u="none" cap="none" strike="noStrike">
              <a:solidFill>
                <a:schemeClr val="dk1"/>
              </a:solidFill>
              <a:latin typeface="Calibri"/>
              <a:ea typeface="Calibri"/>
              <a:cs typeface="Calibri"/>
              <a:sym typeface="Calibri"/>
            </a:endParaRPr>
          </a:p>
        </p:txBody>
      </p:sp>
      <p:sp>
        <p:nvSpPr>
          <p:cNvPr id="606" name="Google Shape;606;g36f577ee1dd_0_553"/>
          <p:cNvSpPr/>
          <p:nvPr/>
        </p:nvSpPr>
        <p:spPr>
          <a:xfrm>
            <a:off x="3670759" y="8039100"/>
            <a:ext cx="17032800" cy="58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36f577ee1dd_0_553"/>
          <p:cNvSpPr/>
          <p:nvPr/>
        </p:nvSpPr>
        <p:spPr>
          <a:xfrm>
            <a:off x="3670759" y="8039100"/>
            <a:ext cx="62493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MAGIC</a:t>
            </a:r>
            <a:endParaRPr b="0" i="0" sz="3600" u="none" cap="none" strike="noStrike">
              <a:solidFill>
                <a:schemeClr val="dk1"/>
              </a:solidFill>
              <a:latin typeface="Calibri"/>
              <a:ea typeface="Calibri"/>
              <a:cs typeface="Calibri"/>
              <a:sym typeface="Calibri"/>
            </a:endParaRPr>
          </a:p>
        </p:txBody>
      </p:sp>
      <p:sp>
        <p:nvSpPr>
          <p:cNvPr id="608" name="Google Shape;608;g36f577ee1dd_0_553"/>
          <p:cNvSpPr/>
          <p:nvPr/>
        </p:nvSpPr>
        <p:spPr>
          <a:xfrm>
            <a:off x="10072359" y="806450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An integral part of fantasy stories, can take many forms</a:t>
            </a:r>
            <a:endParaRPr b="0" i="0" sz="3200" u="none" cap="none" strike="noStrike">
              <a:solidFill>
                <a:schemeClr val="dk1"/>
              </a:solidFill>
              <a:latin typeface="Calibri"/>
              <a:ea typeface="Calibri"/>
              <a:cs typeface="Calibri"/>
              <a:sym typeface="Calibri"/>
            </a:endParaRPr>
          </a:p>
        </p:txBody>
      </p:sp>
      <p:sp>
        <p:nvSpPr>
          <p:cNvPr id="609" name="Google Shape;609;g36f577ee1dd_0_553"/>
          <p:cNvSpPr/>
          <p:nvPr/>
        </p:nvSpPr>
        <p:spPr>
          <a:xfrm>
            <a:off x="3670759" y="9232900"/>
            <a:ext cx="17032800" cy="58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36f577ee1dd_0_553"/>
          <p:cNvSpPr/>
          <p:nvPr/>
        </p:nvSpPr>
        <p:spPr>
          <a:xfrm>
            <a:off x="3670759" y="9232900"/>
            <a:ext cx="62493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THE BEST CURSE</a:t>
            </a:r>
            <a:endParaRPr b="0" i="0" sz="3600" u="none" cap="none" strike="noStrike">
              <a:solidFill>
                <a:schemeClr val="dk1"/>
              </a:solidFill>
              <a:latin typeface="Calibri"/>
              <a:ea typeface="Calibri"/>
              <a:cs typeface="Calibri"/>
              <a:sym typeface="Calibri"/>
            </a:endParaRPr>
          </a:p>
        </p:txBody>
      </p:sp>
      <p:sp>
        <p:nvSpPr>
          <p:cNvPr id="611" name="Google Shape;611;g36f577ee1dd_0_553"/>
          <p:cNvSpPr/>
          <p:nvPr/>
        </p:nvSpPr>
        <p:spPr>
          <a:xfrm>
            <a:off x="10072359" y="925830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curse that is unique, creative, and fits within the story</a:t>
            </a:r>
            <a:endParaRPr b="0" i="0" sz="3200" u="none" cap="none" strike="noStrike">
              <a:solidFill>
                <a:schemeClr val="dk1"/>
              </a:solidFill>
              <a:latin typeface="Calibri"/>
              <a:ea typeface="Calibri"/>
              <a:cs typeface="Calibri"/>
              <a:sym typeface="Calibri"/>
            </a:endParaRPr>
          </a:p>
        </p:txBody>
      </p:sp>
      <p:sp>
        <p:nvSpPr>
          <p:cNvPr id="612" name="Google Shape;612;g36f577ee1dd_0_553"/>
          <p:cNvSpPr/>
          <p:nvPr/>
        </p:nvSpPr>
        <p:spPr>
          <a:xfrm>
            <a:off x="3670759" y="10426700"/>
            <a:ext cx="17032800" cy="58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36f577ee1dd_0_553"/>
          <p:cNvSpPr/>
          <p:nvPr/>
        </p:nvSpPr>
        <p:spPr>
          <a:xfrm>
            <a:off x="3670759" y="10426700"/>
            <a:ext cx="62493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UNIQUE CREATURES</a:t>
            </a:r>
            <a:endParaRPr b="0" i="0" sz="3600" u="none" cap="none" strike="noStrike">
              <a:solidFill>
                <a:schemeClr val="dk1"/>
              </a:solidFill>
              <a:latin typeface="Calibri"/>
              <a:ea typeface="Calibri"/>
              <a:cs typeface="Calibri"/>
              <a:sym typeface="Calibri"/>
            </a:endParaRPr>
          </a:p>
        </p:txBody>
      </p:sp>
      <p:sp>
        <p:nvSpPr>
          <p:cNvPr id="614" name="Google Shape;614;g36f577ee1dd_0_553"/>
          <p:cNvSpPr/>
          <p:nvPr/>
        </p:nvSpPr>
        <p:spPr>
          <a:xfrm>
            <a:off x="10072359" y="1045210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variety of fantastical beings that inhabit the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619" name="Shape 619"/>
        <p:cNvGrpSpPr/>
        <p:nvPr/>
      </p:nvGrpSpPr>
      <p:grpSpPr>
        <a:xfrm>
          <a:off x="0" y="0"/>
          <a:ext cx="0" cy="0"/>
          <a:chOff x="0" y="0"/>
          <a:chExt cx="0" cy="0"/>
        </a:xfrm>
      </p:grpSpPr>
      <p:pic>
        <p:nvPicPr>
          <p:cNvPr descr=" " id="620" name="Google Shape;620;g36f577ee1dd_0_581"/>
          <p:cNvPicPr preferRelativeResize="0"/>
          <p:nvPr/>
        </p:nvPicPr>
        <p:blipFill rotWithShape="1">
          <a:blip r:embed="rId3">
            <a:alphaModFix/>
          </a:blip>
          <a:srcRect b="0" l="0" r="0" t="0"/>
          <a:stretch/>
        </p:blipFill>
        <p:spPr>
          <a:xfrm>
            <a:off x="0" y="7531100"/>
            <a:ext cx="20386052" cy="6184900"/>
          </a:xfrm>
          <a:prstGeom prst="rect">
            <a:avLst/>
          </a:prstGeom>
          <a:noFill/>
          <a:ln>
            <a:noFill/>
          </a:ln>
        </p:spPr>
      </p:pic>
      <p:pic>
        <p:nvPicPr>
          <p:cNvPr descr=" " id="621" name="Google Shape;621;g36f577ee1dd_0_581"/>
          <p:cNvPicPr preferRelativeResize="0"/>
          <p:nvPr/>
        </p:nvPicPr>
        <p:blipFill rotWithShape="1">
          <a:blip r:embed="rId4">
            <a:alphaModFix/>
          </a:blip>
          <a:srcRect b="0" l="0" r="0" t="0"/>
          <a:stretch/>
        </p:blipFill>
        <p:spPr>
          <a:xfrm>
            <a:off x="15432429" y="0"/>
            <a:ext cx="8954619" cy="8293100"/>
          </a:xfrm>
          <a:prstGeom prst="rect">
            <a:avLst/>
          </a:prstGeom>
          <a:noFill/>
          <a:ln>
            <a:noFill/>
          </a:ln>
        </p:spPr>
      </p:pic>
      <p:sp>
        <p:nvSpPr>
          <p:cNvPr id="622" name="Google Shape;622;g36f577ee1dd_0_5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3" name="Google Shape;623;g36f577ee1dd_0_58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24" name="Google Shape;624;g36f577ee1dd_0_581"/>
          <p:cNvSpPr/>
          <p:nvPr/>
        </p:nvSpPr>
        <p:spPr>
          <a:xfrm>
            <a:off x="2032254" y="571500"/>
            <a:ext cx="21338700" cy="116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36f577ee1dd_0_581"/>
          <p:cNvSpPr/>
          <p:nvPr/>
        </p:nvSpPr>
        <p:spPr>
          <a:xfrm>
            <a:off x="10618527" y="571500"/>
            <a:ext cx="4166100" cy="3454500"/>
          </a:xfrm>
          <a:prstGeom prst="roundRect">
            <a:avLst>
              <a:gd fmla="val 15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6" name="Google Shape;626;g36f577ee1dd_0_581"/>
          <p:cNvPicPr preferRelativeResize="0"/>
          <p:nvPr/>
        </p:nvPicPr>
        <p:blipFill rotWithShape="1">
          <a:blip r:embed="rId6">
            <a:alphaModFix/>
          </a:blip>
          <a:srcRect b="0" l="0" r="0" t="0"/>
          <a:stretch/>
        </p:blipFill>
        <p:spPr>
          <a:xfrm>
            <a:off x="11685461" y="571500"/>
            <a:ext cx="2032254" cy="2032000"/>
          </a:xfrm>
          <a:prstGeom prst="rect">
            <a:avLst/>
          </a:prstGeom>
          <a:noFill/>
          <a:ln>
            <a:noFill/>
          </a:ln>
        </p:spPr>
      </p:pic>
      <p:sp>
        <p:nvSpPr>
          <p:cNvPr id="627" name="Google Shape;627;g36f577ee1dd_0_581"/>
          <p:cNvSpPr/>
          <p:nvPr/>
        </p:nvSpPr>
        <p:spPr>
          <a:xfrm>
            <a:off x="10923365" y="2806700"/>
            <a:ext cx="3556500" cy="1219200"/>
          </a:xfrm>
          <a:prstGeom prst="roundRect">
            <a:avLst>
              <a:gd fmla="val 4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g36f577ee1dd_0_581"/>
          <p:cNvSpPr/>
          <p:nvPr/>
        </p:nvSpPr>
        <p:spPr>
          <a:xfrm>
            <a:off x="10847156" y="2806700"/>
            <a:ext cx="37089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CHLOE NG</a:t>
            </a:r>
            <a:endParaRPr b="0" i="0" sz="3600" u="none" cap="none" strike="noStrike">
              <a:solidFill>
                <a:schemeClr val="dk1"/>
              </a:solidFill>
              <a:latin typeface="Calibri"/>
              <a:ea typeface="Calibri"/>
              <a:cs typeface="Calibri"/>
              <a:sym typeface="Calibri"/>
            </a:endParaRPr>
          </a:p>
        </p:txBody>
      </p:sp>
      <p:sp>
        <p:nvSpPr>
          <p:cNvPr id="629" name="Google Shape;629;g36f577ee1dd_0_581"/>
          <p:cNvSpPr/>
          <p:nvPr/>
        </p:nvSpPr>
        <p:spPr>
          <a:xfrm>
            <a:off x="10855623" y="3492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Mage</a:t>
            </a:r>
            <a:endParaRPr b="0" i="0" sz="3200" u="none" cap="none" strike="noStrike">
              <a:solidFill>
                <a:schemeClr val="dk1"/>
              </a:solidFill>
              <a:latin typeface="Calibri"/>
              <a:ea typeface="Calibri"/>
              <a:cs typeface="Calibri"/>
              <a:sym typeface="Calibri"/>
            </a:endParaRPr>
          </a:p>
        </p:txBody>
      </p:sp>
      <p:sp>
        <p:nvSpPr>
          <p:cNvPr id="630" name="Google Shape;630;g36f577ee1dd_0_581"/>
          <p:cNvSpPr/>
          <p:nvPr/>
        </p:nvSpPr>
        <p:spPr>
          <a:xfrm>
            <a:off x="2032254" y="8839200"/>
            <a:ext cx="4166100" cy="3454500"/>
          </a:xfrm>
          <a:prstGeom prst="roundRect">
            <a:avLst>
              <a:gd fmla="val 15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1" name="Google Shape;631;g36f577ee1dd_0_581"/>
          <p:cNvPicPr preferRelativeResize="0"/>
          <p:nvPr/>
        </p:nvPicPr>
        <p:blipFill rotWithShape="1">
          <a:blip r:embed="rId7">
            <a:alphaModFix/>
          </a:blip>
          <a:srcRect b="0" l="0" r="0" t="0"/>
          <a:stretch/>
        </p:blipFill>
        <p:spPr>
          <a:xfrm>
            <a:off x="3099187" y="8839200"/>
            <a:ext cx="2032254" cy="2032000"/>
          </a:xfrm>
          <a:prstGeom prst="rect">
            <a:avLst/>
          </a:prstGeom>
          <a:noFill/>
          <a:ln>
            <a:noFill/>
          </a:ln>
        </p:spPr>
      </p:pic>
      <p:sp>
        <p:nvSpPr>
          <p:cNvPr id="632" name="Google Shape;632;g36f577ee1dd_0_581"/>
          <p:cNvSpPr/>
          <p:nvPr/>
        </p:nvSpPr>
        <p:spPr>
          <a:xfrm>
            <a:off x="2337092" y="11074400"/>
            <a:ext cx="3556500" cy="1219200"/>
          </a:xfrm>
          <a:prstGeom prst="roundRect">
            <a:avLst>
              <a:gd fmla="val 4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g36f577ee1dd_0_581"/>
          <p:cNvSpPr/>
          <p:nvPr/>
        </p:nvSpPr>
        <p:spPr>
          <a:xfrm>
            <a:off x="2260883" y="11074400"/>
            <a:ext cx="37089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LYRISA</a:t>
            </a:r>
            <a:endParaRPr b="0" i="0" sz="3600" u="none" cap="none" strike="noStrike">
              <a:solidFill>
                <a:schemeClr val="dk1"/>
              </a:solidFill>
              <a:latin typeface="Calibri"/>
              <a:ea typeface="Calibri"/>
              <a:cs typeface="Calibri"/>
              <a:sym typeface="Calibri"/>
            </a:endParaRPr>
          </a:p>
        </p:txBody>
      </p:sp>
      <p:sp>
        <p:nvSpPr>
          <p:cNvPr id="634" name="Google Shape;634;g36f577ee1dd_0_581"/>
          <p:cNvSpPr/>
          <p:nvPr/>
        </p:nvSpPr>
        <p:spPr>
          <a:xfrm>
            <a:off x="2269350" y="117602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Dreamer</a:t>
            </a:r>
            <a:endParaRPr b="0" i="0" sz="3200" u="none" cap="none" strike="noStrike">
              <a:solidFill>
                <a:schemeClr val="dk1"/>
              </a:solidFill>
              <a:latin typeface="Calibri"/>
              <a:ea typeface="Calibri"/>
              <a:cs typeface="Calibri"/>
              <a:sym typeface="Calibri"/>
            </a:endParaRPr>
          </a:p>
        </p:txBody>
      </p:sp>
      <p:sp>
        <p:nvSpPr>
          <p:cNvPr id="635" name="Google Shape;635;g36f577ee1dd_0_581"/>
          <p:cNvSpPr/>
          <p:nvPr/>
        </p:nvSpPr>
        <p:spPr>
          <a:xfrm>
            <a:off x="6325391" y="8839200"/>
            <a:ext cx="4166100" cy="3454500"/>
          </a:xfrm>
          <a:prstGeom prst="roundRect">
            <a:avLst>
              <a:gd fmla="val 15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6" name="Google Shape;636;g36f577ee1dd_0_581"/>
          <p:cNvPicPr preferRelativeResize="0"/>
          <p:nvPr/>
        </p:nvPicPr>
        <p:blipFill rotWithShape="1">
          <a:blip r:embed="rId8">
            <a:alphaModFix/>
          </a:blip>
          <a:srcRect b="0" l="0" r="0" t="0"/>
          <a:stretch/>
        </p:blipFill>
        <p:spPr>
          <a:xfrm>
            <a:off x="7392324" y="8839200"/>
            <a:ext cx="2032254" cy="2032000"/>
          </a:xfrm>
          <a:prstGeom prst="rect">
            <a:avLst/>
          </a:prstGeom>
          <a:noFill/>
          <a:ln>
            <a:noFill/>
          </a:ln>
        </p:spPr>
      </p:pic>
      <p:sp>
        <p:nvSpPr>
          <p:cNvPr id="637" name="Google Shape;637;g36f577ee1dd_0_581"/>
          <p:cNvSpPr/>
          <p:nvPr/>
        </p:nvSpPr>
        <p:spPr>
          <a:xfrm>
            <a:off x="6630229" y="11074400"/>
            <a:ext cx="3556500" cy="1219200"/>
          </a:xfrm>
          <a:prstGeom prst="roundRect">
            <a:avLst>
              <a:gd fmla="val 4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36f577ee1dd_0_581"/>
          <p:cNvSpPr/>
          <p:nvPr/>
        </p:nvSpPr>
        <p:spPr>
          <a:xfrm>
            <a:off x="6554019" y="11074400"/>
            <a:ext cx="37089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LUCIAN</a:t>
            </a:r>
            <a:endParaRPr b="0" i="0" sz="3600" u="none" cap="none" strike="noStrike">
              <a:solidFill>
                <a:schemeClr val="dk1"/>
              </a:solidFill>
              <a:latin typeface="Calibri"/>
              <a:ea typeface="Calibri"/>
              <a:cs typeface="Calibri"/>
              <a:sym typeface="Calibri"/>
            </a:endParaRPr>
          </a:p>
        </p:txBody>
      </p:sp>
      <p:sp>
        <p:nvSpPr>
          <p:cNvPr id="639" name="Google Shape;639;g36f577ee1dd_0_581"/>
          <p:cNvSpPr/>
          <p:nvPr/>
        </p:nvSpPr>
        <p:spPr>
          <a:xfrm>
            <a:off x="6562487" y="117602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Conjurer</a:t>
            </a:r>
            <a:endParaRPr b="0" i="0" sz="3200" u="none" cap="none" strike="noStrike">
              <a:solidFill>
                <a:schemeClr val="dk1"/>
              </a:solidFill>
              <a:latin typeface="Calibri"/>
              <a:ea typeface="Calibri"/>
              <a:cs typeface="Calibri"/>
              <a:sym typeface="Calibri"/>
            </a:endParaRPr>
          </a:p>
        </p:txBody>
      </p:sp>
      <p:sp>
        <p:nvSpPr>
          <p:cNvPr id="640" name="Google Shape;640;g36f577ee1dd_0_581"/>
          <p:cNvSpPr/>
          <p:nvPr/>
        </p:nvSpPr>
        <p:spPr>
          <a:xfrm>
            <a:off x="10618527" y="8839200"/>
            <a:ext cx="4166100" cy="3454500"/>
          </a:xfrm>
          <a:prstGeom prst="roundRect">
            <a:avLst>
              <a:gd fmla="val 15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1" name="Google Shape;641;g36f577ee1dd_0_581"/>
          <p:cNvPicPr preferRelativeResize="0"/>
          <p:nvPr/>
        </p:nvPicPr>
        <p:blipFill rotWithShape="1">
          <a:blip r:embed="rId9">
            <a:alphaModFix/>
          </a:blip>
          <a:srcRect b="0" l="0" r="0" t="0"/>
          <a:stretch/>
        </p:blipFill>
        <p:spPr>
          <a:xfrm>
            <a:off x="11685461" y="8839200"/>
            <a:ext cx="2032254" cy="2032000"/>
          </a:xfrm>
          <a:prstGeom prst="rect">
            <a:avLst/>
          </a:prstGeom>
          <a:noFill/>
          <a:ln>
            <a:noFill/>
          </a:ln>
        </p:spPr>
      </p:pic>
      <p:sp>
        <p:nvSpPr>
          <p:cNvPr id="642" name="Google Shape;642;g36f577ee1dd_0_581"/>
          <p:cNvSpPr/>
          <p:nvPr/>
        </p:nvSpPr>
        <p:spPr>
          <a:xfrm>
            <a:off x="10923365" y="11074400"/>
            <a:ext cx="3556500" cy="1219200"/>
          </a:xfrm>
          <a:prstGeom prst="roundRect">
            <a:avLst>
              <a:gd fmla="val 4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g36f577ee1dd_0_581"/>
          <p:cNvSpPr/>
          <p:nvPr/>
        </p:nvSpPr>
        <p:spPr>
          <a:xfrm>
            <a:off x="10847156" y="11074400"/>
            <a:ext cx="37089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ELVINA</a:t>
            </a:r>
            <a:endParaRPr b="0" i="0" sz="3600" u="none" cap="none" strike="noStrike">
              <a:solidFill>
                <a:schemeClr val="dk1"/>
              </a:solidFill>
              <a:latin typeface="Calibri"/>
              <a:ea typeface="Calibri"/>
              <a:cs typeface="Calibri"/>
              <a:sym typeface="Calibri"/>
            </a:endParaRPr>
          </a:p>
        </p:txBody>
      </p:sp>
      <p:sp>
        <p:nvSpPr>
          <p:cNvPr id="644" name="Google Shape;644;g36f577ee1dd_0_581"/>
          <p:cNvSpPr/>
          <p:nvPr/>
        </p:nvSpPr>
        <p:spPr>
          <a:xfrm>
            <a:off x="10855623" y="117602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Oracle</a:t>
            </a:r>
            <a:endParaRPr b="0" i="0" sz="3200" u="none" cap="none" strike="noStrike">
              <a:solidFill>
                <a:schemeClr val="dk1"/>
              </a:solidFill>
              <a:latin typeface="Calibri"/>
              <a:ea typeface="Calibri"/>
              <a:cs typeface="Calibri"/>
              <a:sym typeface="Calibri"/>
            </a:endParaRPr>
          </a:p>
        </p:txBody>
      </p:sp>
      <p:sp>
        <p:nvSpPr>
          <p:cNvPr id="645" name="Google Shape;645;g36f577ee1dd_0_581"/>
          <p:cNvSpPr/>
          <p:nvPr/>
        </p:nvSpPr>
        <p:spPr>
          <a:xfrm>
            <a:off x="14911664" y="8839200"/>
            <a:ext cx="4166100" cy="3454500"/>
          </a:xfrm>
          <a:prstGeom prst="roundRect">
            <a:avLst>
              <a:gd fmla="val 15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6" name="Google Shape;646;g36f577ee1dd_0_581"/>
          <p:cNvPicPr preferRelativeResize="0"/>
          <p:nvPr/>
        </p:nvPicPr>
        <p:blipFill rotWithShape="1">
          <a:blip r:embed="rId10">
            <a:alphaModFix/>
          </a:blip>
          <a:srcRect b="0" l="0" r="0" t="0"/>
          <a:stretch/>
        </p:blipFill>
        <p:spPr>
          <a:xfrm>
            <a:off x="15978597" y="8839200"/>
            <a:ext cx="2032254" cy="2032000"/>
          </a:xfrm>
          <a:prstGeom prst="rect">
            <a:avLst/>
          </a:prstGeom>
          <a:noFill/>
          <a:ln>
            <a:noFill/>
          </a:ln>
        </p:spPr>
      </p:pic>
      <p:sp>
        <p:nvSpPr>
          <p:cNvPr id="647" name="Google Shape;647;g36f577ee1dd_0_581"/>
          <p:cNvSpPr/>
          <p:nvPr/>
        </p:nvSpPr>
        <p:spPr>
          <a:xfrm>
            <a:off x="15216502" y="11074400"/>
            <a:ext cx="3556500" cy="1219200"/>
          </a:xfrm>
          <a:prstGeom prst="roundRect">
            <a:avLst>
              <a:gd fmla="val 4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36f577ee1dd_0_581"/>
          <p:cNvSpPr/>
          <p:nvPr/>
        </p:nvSpPr>
        <p:spPr>
          <a:xfrm>
            <a:off x="15140292" y="11074400"/>
            <a:ext cx="37089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SERAPHINA</a:t>
            </a:r>
            <a:endParaRPr b="0" i="0" sz="3600" u="none" cap="none" strike="noStrike">
              <a:solidFill>
                <a:schemeClr val="dk1"/>
              </a:solidFill>
              <a:latin typeface="Calibri"/>
              <a:ea typeface="Calibri"/>
              <a:cs typeface="Calibri"/>
              <a:sym typeface="Calibri"/>
            </a:endParaRPr>
          </a:p>
        </p:txBody>
      </p:sp>
      <p:sp>
        <p:nvSpPr>
          <p:cNvPr id="649" name="Google Shape;649;g36f577ee1dd_0_581"/>
          <p:cNvSpPr/>
          <p:nvPr/>
        </p:nvSpPr>
        <p:spPr>
          <a:xfrm>
            <a:off x="15148760" y="117602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Lightbringer</a:t>
            </a:r>
            <a:endParaRPr b="0" i="0" sz="3200" u="none" cap="none" strike="noStrike">
              <a:solidFill>
                <a:schemeClr val="dk1"/>
              </a:solidFill>
              <a:latin typeface="Calibri"/>
              <a:ea typeface="Calibri"/>
              <a:cs typeface="Calibri"/>
              <a:sym typeface="Calibri"/>
            </a:endParaRPr>
          </a:p>
        </p:txBody>
      </p:sp>
      <p:sp>
        <p:nvSpPr>
          <p:cNvPr id="650" name="Google Shape;650;g36f577ee1dd_0_581"/>
          <p:cNvSpPr/>
          <p:nvPr/>
        </p:nvSpPr>
        <p:spPr>
          <a:xfrm>
            <a:off x="19204800" y="8839200"/>
            <a:ext cx="4166100" cy="3454500"/>
          </a:xfrm>
          <a:prstGeom prst="roundRect">
            <a:avLst>
              <a:gd fmla="val 15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1" name="Google Shape;651;g36f577ee1dd_0_581"/>
          <p:cNvPicPr preferRelativeResize="0"/>
          <p:nvPr/>
        </p:nvPicPr>
        <p:blipFill rotWithShape="1">
          <a:blip r:embed="rId11">
            <a:alphaModFix/>
          </a:blip>
          <a:srcRect b="0" l="0" r="0" t="0"/>
          <a:stretch/>
        </p:blipFill>
        <p:spPr>
          <a:xfrm>
            <a:off x="20271734" y="8839200"/>
            <a:ext cx="2032254" cy="2032000"/>
          </a:xfrm>
          <a:prstGeom prst="rect">
            <a:avLst/>
          </a:prstGeom>
          <a:noFill/>
          <a:ln>
            <a:noFill/>
          </a:ln>
        </p:spPr>
      </p:pic>
      <p:sp>
        <p:nvSpPr>
          <p:cNvPr id="652" name="Google Shape;652;g36f577ee1dd_0_581"/>
          <p:cNvSpPr/>
          <p:nvPr/>
        </p:nvSpPr>
        <p:spPr>
          <a:xfrm>
            <a:off x="19509638" y="11074400"/>
            <a:ext cx="3556500" cy="1219200"/>
          </a:xfrm>
          <a:prstGeom prst="roundRect">
            <a:avLst>
              <a:gd fmla="val 4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g36f577ee1dd_0_581"/>
          <p:cNvSpPr/>
          <p:nvPr/>
        </p:nvSpPr>
        <p:spPr>
          <a:xfrm>
            <a:off x="19433429" y="11074400"/>
            <a:ext cx="37089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KAELEN</a:t>
            </a:r>
            <a:endParaRPr b="0" i="0" sz="3600" u="none" cap="none" strike="noStrike">
              <a:solidFill>
                <a:schemeClr val="dk1"/>
              </a:solidFill>
              <a:latin typeface="Calibri"/>
              <a:ea typeface="Calibri"/>
              <a:cs typeface="Calibri"/>
              <a:sym typeface="Calibri"/>
            </a:endParaRPr>
          </a:p>
        </p:txBody>
      </p:sp>
      <p:sp>
        <p:nvSpPr>
          <p:cNvPr id="654" name="Google Shape;654;g36f577ee1dd_0_581"/>
          <p:cNvSpPr/>
          <p:nvPr/>
        </p:nvSpPr>
        <p:spPr>
          <a:xfrm>
            <a:off x="19441897" y="117602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Sentinel</a:t>
            </a:r>
            <a:endParaRPr b="0" i="0" sz="3200" u="none" cap="none" strike="noStrike">
              <a:solidFill>
                <a:schemeClr val="dk1"/>
              </a:solidFill>
              <a:latin typeface="Calibri"/>
              <a:ea typeface="Calibri"/>
              <a:cs typeface="Calibri"/>
              <a:sym typeface="Calibri"/>
            </a:endParaRPr>
          </a:p>
        </p:txBody>
      </p:sp>
      <p:sp>
        <p:nvSpPr>
          <p:cNvPr id="655" name="Google Shape;655;g36f577ee1dd_0_581"/>
          <p:cNvSpPr/>
          <p:nvPr/>
        </p:nvSpPr>
        <p:spPr>
          <a:xfrm>
            <a:off x="4267733" y="4762500"/>
            <a:ext cx="4166100" cy="3454500"/>
          </a:xfrm>
          <a:prstGeom prst="roundRect">
            <a:avLst>
              <a:gd fmla="val 15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6" name="Google Shape;656;g36f577ee1dd_0_581"/>
          <p:cNvPicPr preferRelativeResize="0"/>
          <p:nvPr/>
        </p:nvPicPr>
        <p:blipFill rotWithShape="1">
          <a:blip r:embed="rId12">
            <a:alphaModFix/>
          </a:blip>
          <a:srcRect b="0" l="0" r="0" t="0"/>
          <a:stretch/>
        </p:blipFill>
        <p:spPr>
          <a:xfrm>
            <a:off x="5334667" y="4762500"/>
            <a:ext cx="2032254" cy="2032000"/>
          </a:xfrm>
          <a:prstGeom prst="rect">
            <a:avLst/>
          </a:prstGeom>
          <a:noFill/>
          <a:ln>
            <a:noFill/>
          </a:ln>
        </p:spPr>
      </p:pic>
      <p:sp>
        <p:nvSpPr>
          <p:cNvPr id="657" name="Google Shape;657;g36f577ee1dd_0_581"/>
          <p:cNvSpPr/>
          <p:nvPr/>
        </p:nvSpPr>
        <p:spPr>
          <a:xfrm>
            <a:off x="4572572" y="6997700"/>
            <a:ext cx="3556500" cy="1219200"/>
          </a:xfrm>
          <a:prstGeom prst="roundRect">
            <a:avLst>
              <a:gd fmla="val 4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g36f577ee1dd_0_581"/>
          <p:cNvSpPr/>
          <p:nvPr/>
        </p:nvSpPr>
        <p:spPr>
          <a:xfrm>
            <a:off x="4496362" y="6997700"/>
            <a:ext cx="37089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AURIELLE</a:t>
            </a:r>
            <a:endParaRPr b="0" i="0" sz="3600" u="none" cap="none" strike="noStrike">
              <a:solidFill>
                <a:schemeClr val="dk1"/>
              </a:solidFill>
              <a:latin typeface="Calibri"/>
              <a:ea typeface="Calibri"/>
              <a:cs typeface="Calibri"/>
              <a:sym typeface="Calibri"/>
            </a:endParaRPr>
          </a:p>
        </p:txBody>
      </p:sp>
      <p:sp>
        <p:nvSpPr>
          <p:cNvPr id="659" name="Google Shape;659;g36f577ee1dd_0_581"/>
          <p:cNvSpPr/>
          <p:nvPr/>
        </p:nvSpPr>
        <p:spPr>
          <a:xfrm>
            <a:off x="4504830" y="7683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Priestess</a:t>
            </a:r>
            <a:endParaRPr b="0" i="0" sz="3200" u="none" cap="none" strike="noStrike">
              <a:solidFill>
                <a:schemeClr val="dk1"/>
              </a:solidFill>
              <a:latin typeface="Calibri"/>
              <a:ea typeface="Calibri"/>
              <a:cs typeface="Calibri"/>
              <a:sym typeface="Calibri"/>
            </a:endParaRPr>
          </a:p>
        </p:txBody>
      </p:sp>
      <p:sp>
        <p:nvSpPr>
          <p:cNvPr id="660" name="Google Shape;660;g36f577ee1dd_0_581"/>
          <p:cNvSpPr/>
          <p:nvPr/>
        </p:nvSpPr>
        <p:spPr>
          <a:xfrm>
            <a:off x="17121740" y="4762500"/>
            <a:ext cx="4166100" cy="3454500"/>
          </a:xfrm>
          <a:prstGeom prst="roundRect">
            <a:avLst>
              <a:gd fmla="val 15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1" name="Google Shape;661;g36f577ee1dd_0_581"/>
          <p:cNvPicPr preferRelativeResize="0"/>
          <p:nvPr/>
        </p:nvPicPr>
        <p:blipFill rotWithShape="1">
          <a:blip r:embed="rId13">
            <a:alphaModFix/>
          </a:blip>
          <a:srcRect b="0" l="0" r="0" t="0"/>
          <a:stretch/>
        </p:blipFill>
        <p:spPr>
          <a:xfrm>
            <a:off x="18188673" y="4762500"/>
            <a:ext cx="2032254" cy="2032000"/>
          </a:xfrm>
          <a:prstGeom prst="rect">
            <a:avLst/>
          </a:prstGeom>
          <a:noFill/>
          <a:ln>
            <a:noFill/>
          </a:ln>
        </p:spPr>
      </p:pic>
      <p:sp>
        <p:nvSpPr>
          <p:cNvPr id="662" name="Google Shape;662;g36f577ee1dd_0_581"/>
          <p:cNvSpPr/>
          <p:nvPr/>
        </p:nvSpPr>
        <p:spPr>
          <a:xfrm>
            <a:off x="17426578" y="6997700"/>
            <a:ext cx="3556500" cy="1219200"/>
          </a:xfrm>
          <a:prstGeom prst="roundRect">
            <a:avLst>
              <a:gd fmla="val 4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36f577ee1dd_0_581"/>
          <p:cNvSpPr/>
          <p:nvPr/>
        </p:nvSpPr>
        <p:spPr>
          <a:xfrm>
            <a:off x="17350369" y="6997700"/>
            <a:ext cx="37089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DARIANA</a:t>
            </a:r>
            <a:endParaRPr b="0" i="0" sz="3600" u="none" cap="none" strike="noStrike">
              <a:solidFill>
                <a:schemeClr val="dk1"/>
              </a:solidFill>
              <a:latin typeface="Calibri"/>
              <a:ea typeface="Calibri"/>
              <a:cs typeface="Calibri"/>
              <a:sym typeface="Calibri"/>
            </a:endParaRPr>
          </a:p>
        </p:txBody>
      </p:sp>
      <p:sp>
        <p:nvSpPr>
          <p:cNvPr id="664" name="Google Shape;664;g36f577ee1dd_0_581"/>
          <p:cNvSpPr/>
          <p:nvPr/>
        </p:nvSpPr>
        <p:spPr>
          <a:xfrm>
            <a:off x="17358836" y="7683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Shaman</a:t>
            </a:r>
            <a:endParaRPr b="0" i="0" sz="3200" u="none" cap="none" strike="noStrike">
              <a:solidFill>
                <a:schemeClr val="dk1"/>
              </a:solidFill>
              <a:latin typeface="Calibri"/>
              <a:ea typeface="Calibri"/>
              <a:cs typeface="Calibri"/>
              <a:sym typeface="Calibri"/>
            </a:endParaRPr>
          </a:p>
        </p:txBody>
      </p:sp>
      <p:sp>
        <p:nvSpPr>
          <p:cNvPr id="665" name="Google Shape;665;g36f577ee1dd_0_581"/>
          <p:cNvSpPr/>
          <p:nvPr/>
        </p:nvSpPr>
        <p:spPr>
          <a:xfrm>
            <a:off x="10618527" y="4762500"/>
            <a:ext cx="4166100" cy="3454500"/>
          </a:xfrm>
          <a:prstGeom prst="roundRect">
            <a:avLst>
              <a:gd fmla="val 15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6" name="Google Shape;666;g36f577ee1dd_0_581"/>
          <p:cNvPicPr preferRelativeResize="0"/>
          <p:nvPr/>
        </p:nvPicPr>
        <p:blipFill rotWithShape="1">
          <a:blip r:embed="rId14">
            <a:alphaModFix/>
          </a:blip>
          <a:srcRect b="0" l="0" r="0" t="0"/>
          <a:stretch/>
        </p:blipFill>
        <p:spPr>
          <a:xfrm>
            <a:off x="11685461" y="4762500"/>
            <a:ext cx="2032254" cy="2032000"/>
          </a:xfrm>
          <a:prstGeom prst="rect">
            <a:avLst/>
          </a:prstGeom>
          <a:noFill/>
          <a:ln>
            <a:noFill/>
          </a:ln>
        </p:spPr>
      </p:pic>
      <p:sp>
        <p:nvSpPr>
          <p:cNvPr id="667" name="Google Shape;667;g36f577ee1dd_0_581"/>
          <p:cNvSpPr/>
          <p:nvPr/>
        </p:nvSpPr>
        <p:spPr>
          <a:xfrm>
            <a:off x="10923365" y="6997700"/>
            <a:ext cx="3556500" cy="1219200"/>
          </a:xfrm>
          <a:prstGeom prst="roundRect">
            <a:avLst>
              <a:gd fmla="val 4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g36f577ee1dd_0_581"/>
          <p:cNvSpPr/>
          <p:nvPr/>
        </p:nvSpPr>
        <p:spPr>
          <a:xfrm>
            <a:off x="10847156" y="6997700"/>
            <a:ext cx="37089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THERONIS</a:t>
            </a:r>
            <a:endParaRPr b="0" i="0" sz="3600" u="none" cap="none" strike="noStrike">
              <a:solidFill>
                <a:schemeClr val="dk1"/>
              </a:solidFill>
              <a:latin typeface="Calibri"/>
              <a:ea typeface="Calibri"/>
              <a:cs typeface="Calibri"/>
              <a:sym typeface="Calibri"/>
            </a:endParaRPr>
          </a:p>
        </p:txBody>
      </p:sp>
      <p:sp>
        <p:nvSpPr>
          <p:cNvPr id="669" name="Google Shape;669;g36f577ee1dd_0_581"/>
          <p:cNvSpPr/>
          <p:nvPr/>
        </p:nvSpPr>
        <p:spPr>
          <a:xfrm>
            <a:off x="10855623" y="7683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Warrior</a:t>
            </a:r>
            <a:endParaRPr b="0" i="0" sz="3200" u="none" cap="none" strike="noStrike">
              <a:solidFill>
                <a:schemeClr val="dk1"/>
              </a:solidFill>
              <a:latin typeface="Calibri"/>
              <a:ea typeface="Calibri"/>
              <a:cs typeface="Calibri"/>
              <a:sym typeface="Calibri"/>
            </a:endParaRPr>
          </a:p>
        </p:txBody>
      </p:sp>
      <p:pic>
        <p:nvPicPr>
          <p:cNvPr descr=" " id="670" name="Google Shape;670;g36f577ee1dd_0_581"/>
          <p:cNvPicPr preferRelativeResize="0"/>
          <p:nvPr/>
        </p:nvPicPr>
        <p:blipFill rotWithShape="1">
          <a:blip r:embed="rId15">
            <a:alphaModFix/>
          </a:blip>
          <a:srcRect b="0" l="0" r="0" t="0"/>
          <a:stretch/>
        </p:blipFill>
        <p:spPr>
          <a:xfrm>
            <a:off x="12688886" y="8140700"/>
            <a:ext cx="12702" cy="812800"/>
          </a:xfrm>
          <a:prstGeom prst="rect">
            <a:avLst/>
          </a:prstGeom>
          <a:noFill/>
          <a:ln>
            <a:noFill/>
          </a:ln>
        </p:spPr>
      </p:pic>
      <p:pic>
        <p:nvPicPr>
          <p:cNvPr descr=" " id="671" name="Google Shape;671;g36f577ee1dd_0_581"/>
          <p:cNvPicPr preferRelativeResize="0"/>
          <p:nvPr/>
        </p:nvPicPr>
        <p:blipFill rotWithShape="1">
          <a:blip r:embed="rId15">
            <a:alphaModFix/>
          </a:blip>
          <a:srcRect b="0" l="0" r="0" t="0"/>
          <a:stretch/>
        </p:blipFill>
        <p:spPr>
          <a:xfrm>
            <a:off x="12688886" y="3949700"/>
            <a:ext cx="12702" cy="812800"/>
          </a:xfrm>
          <a:prstGeom prst="rect">
            <a:avLst/>
          </a:prstGeom>
          <a:noFill/>
          <a:ln>
            <a:noFill/>
          </a:ln>
        </p:spPr>
      </p:pic>
      <p:pic>
        <p:nvPicPr>
          <p:cNvPr descr=" " id="672" name="Google Shape;672;g36f577ee1dd_0_581"/>
          <p:cNvPicPr preferRelativeResize="0"/>
          <p:nvPr/>
        </p:nvPicPr>
        <p:blipFill rotWithShape="1">
          <a:blip r:embed="rId16">
            <a:alphaModFix/>
          </a:blip>
          <a:srcRect b="0" l="0" r="0" t="0"/>
          <a:stretch/>
        </p:blipFill>
        <p:spPr>
          <a:xfrm>
            <a:off x="6349054" y="3937124"/>
            <a:ext cx="5882575" cy="825376"/>
          </a:xfrm>
          <a:prstGeom prst="rect">
            <a:avLst/>
          </a:prstGeom>
          <a:noFill/>
          <a:ln>
            <a:noFill/>
          </a:ln>
        </p:spPr>
      </p:pic>
      <p:pic>
        <p:nvPicPr>
          <p:cNvPr descr=" " id="673" name="Google Shape;673;g36f577ee1dd_0_581"/>
          <p:cNvPicPr preferRelativeResize="0"/>
          <p:nvPr/>
        </p:nvPicPr>
        <p:blipFill rotWithShape="1">
          <a:blip r:embed="rId17">
            <a:alphaModFix/>
          </a:blip>
          <a:srcRect b="0" l="0" r="0" t="0"/>
          <a:stretch/>
        </p:blipFill>
        <p:spPr>
          <a:xfrm>
            <a:off x="4110505" y="8027343"/>
            <a:ext cx="1960854" cy="811857"/>
          </a:xfrm>
          <a:prstGeom prst="rect">
            <a:avLst/>
          </a:prstGeom>
          <a:noFill/>
          <a:ln>
            <a:noFill/>
          </a:ln>
        </p:spPr>
      </p:pic>
      <p:pic>
        <p:nvPicPr>
          <p:cNvPr descr=" " id="674" name="Google Shape;674;g36f577ee1dd_0_581"/>
          <p:cNvPicPr preferRelativeResize="0"/>
          <p:nvPr/>
        </p:nvPicPr>
        <p:blipFill rotWithShape="1">
          <a:blip r:embed="rId17">
            <a:alphaModFix/>
          </a:blip>
          <a:srcRect b="0" l="0" r="0" t="0"/>
          <a:stretch/>
        </p:blipFill>
        <p:spPr>
          <a:xfrm>
            <a:off x="17053422" y="8027343"/>
            <a:ext cx="1960854" cy="811857"/>
          </a:xfrm>
          <a:prstGeom prst="rect">
            <a:avLst/>
          </a:prstGeom>
          <a:noFill/>
          <a:ln>
            <a:noFill/>
          </a:ln>
        </p:spPr>
      </p:pic>
      <p:pic>
        <p:nvPicPr>
          <p:cNvPr descr=" " id="675" name="Google Shape;675;g36f577ee1dd_0_581"/>
          <p:cNvPicPr preferRelativeResize="0"/>
          <p:nvPr/>
        </p:nvPicPr>
        <p:blipFill rotWithShape="1">
          <a:blip r:embed="rId18">
            <a:alphaModFix/>
          </a:blip>
          <a:srcRect b="0" l="0" r="0" t="0"/>
          <a:stretch/>
        </p:blipFill>
        <p:spPr>
          <a:xfrm>
            <a:off x="6452406" y="8027343"/>
            <a:ext cx="1960854" cy="811857"/>
          </a:xfrm>
          <a:prstGeom prst="rect">
            <a:avLst/>
          </a:prstGeom>
          <a:noFill/>
          <a:ln>
            <a:noFill/>
          </a:ln>
        </p:spPr>
      </p:pic>
      <p:pic>
        <p:nvPicPr>
          <p:cNvPr descr=" " id="676" name="Google Shape;676;g36f577ee1dd_0_581"/>
          <p:cNvPicPr preferRelativeResize="0"/>
          <p:nvPr/>
        </p:nvPicPr>
        <p:blipFill rotWithShape="1">
          <a:blip r:embed="rId18">
            <a:alphaModFix/>
          </a:blip>
          <a:srcRect b="0" l="0" r="0" t="0"/>
          <a:stretch/>
        </p:blipFill>
        <p:spPr>
          <a:xfrm>
            <a:off x="19395324" y="8027343"/>
            <a:ext cx="1960854" cy="811857"/>
          </a:xfrm>
          <a:prstGeom prst="rect">
            <a:avLst/>
          </a:prstGeom>
          <a:noFill/>
          <a:ln>
            <a:noFill/>
          </a:ln>
        </p:spPr>
      </p:pic>
      <p:pic>
        <p:nvPicPr>
          <p:cNvPr descr=" " id="677" name="Google Shape;677;g36f577ee1dd_0_581"/>
          <p:cNvPicPr preferRelativeResize="0"/>
          <p:nvPr/>
        </p:nvPicPr>
        <p:blipFill rotWithShape="1">
          <a:blip r:embed="rId19">
            <a:alphaModFix/>
          </a:blip>
          <a:srcRect b="0" l="0" r="0" t="0"/>
          <a:stretch/>
        </p:blipFill>
        <p:spPr>
          <a:xfrm>
            <a:off x="13323965" y="3937124"/>
            <a:ext cx="5882575" cy="825376"/>
          </a:xfrm>
          <a:prstGeom prst="rect">
            <a:avLst/>
          </a:prstGeom>
          <a:noFill/>
          <a:ln>
            <a:noFill/>
          </a:ln>
        </p:spPr>
      </p:pic>
      <p:sp>
        <p:nvSpPr>
          <p:cNvPr id="678" name="Google Shape;678;g36f577ee1dd_0_581"/>
          <p:cNvSpPr/>
          <p:nvPr/>
        </p:nvSpPr>
        <p:spPr>
          <a:xfrm>
            <a:off x="7747968" y="12801600"/>
            <a:ext cx="834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To download more editable chart, </a:t>
            </a:r>
            <a:r>
              <a:rPr b="0" i="0" lang="en-US" sz="3200" u="sng" cap="none" strike="noStrike">
                <a:solidFill>
                  <a:srgbClr val="0E0E0E"/>
                </a:solidFill>
                <a:latin typeface="DM Sans"/>
                <a:ea typeface="DM Sans"/>
                <a:cs typeface="DM Sans"/>
                <a:sym typeface="DM Sans"/>
                <a:hlinkClick r:id="rId20">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79" name="Google Shape;679;g36f577ee1dd_0_581"/>
          <p:cNvSpPr/>
          <p:nvPr/>
        </p:nvSpPr>
        <p:spPr>
          <a:xfrm rot="-5400000">
            <a:off x="-4424977" y="5495566"/>
            <a:ext cx="10754100" cy="1634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B1"/>
        </a:solidFill>
      </p:bgPr>
    </p:bg>
    <p:spTree>
      <p:nvGrpSpPr>
        <p:cNvPr id="684" name="Shape 684"/>
        <p:cNvGrpSpPr/>
        <p:nvPr/>
      </p:nvGrpSpPr>
      <p:grpSpPr>
        <a:xfrm>
          <a:off x="0" y="0"/>
          <a:ext cx="0" cy="0"/>
          <a:chOff x="0" y="0"/>
          <a:chExt cx="0" cy="0"/>
        </a:xfrm>
      </p:grpSpPr>
      <p:sp>
        <p:nvSpPr>
          <p:cNvPr id="685" name="Google Shape;685;g36f577ee1dd_0_645"/>
          <p:cNvSpPr/>
          <p:nvPr/>
        </p:nvSpPr>
        <p:spPr>
          <a:xfrm>
            <a:off x="4102613" y="0"/>
            <a:ext cx="24387000" cy="13716000"/>
          </a:xfrm>
          <a:prstGeom prst="rect">
            <a:avLst/>
          </a:prstGeom>
          <a:solidFill>
            <a:srgbClr val="FFE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6" name="Google Shape;686;g36f577ee1dd_0_645"/>
          <p:cNvPicPr preferRelativeResize="0"/>
          <p:nvPr/>
        </p:nvPicPr>
        <p:blipFill rotWithShape="1">
          <a:blip r:embed="rId3">
            <a:alphaModFix/>
          </a:blip>
          <a:srcRect b="0" l="0" r="0" t="0"/>
          <a:stretch/>
        </p:blipFill>
        <p:spPr>
          <a:xfrm>
            <a:off x="6376197" y="431800"/>
            <a:ext cx="18010851" cy="12852648"/>
          </a:xfrm>
          <a:prstGeom prst="rect">
            <a:avLst/>
          </a:prstGeom>
          <a:noFill/>
          <a:ln>
            <a:noFill/>
          </a:ln>
        </p:spPr>
      </p:pic>
      <p:sp>
        <p:nvSpPr>
          <p:cNvPr id="687" name="Google Shape;687;g36f577ee1dd_0_64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8" name="Google Shape;688;g36f577ee1dd_0_64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89" name="Google Shape;689;g36f577ee1dd_0_645"/>
          <p:cNvSpPr/>
          <p:nvPr/>
        </p:nvSpPr>
        <p:spPr>
          <a:xfrm>
            <a:off x="13349368" y="3035300"/>
            <a:ext cx="10436400" cy="292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THANK YOU FOR CHOOSING EATEMP</a:t>
            </a:r>
            <a:endParaRPr b="0" i="0" sz="8000" u="none" cap="none" strike="noStrike">
              <a:solidFill>
                <a:schemeClr val="dk1"/>
              </a:solidFill>
              <a:latin typeface="Calibri"/>
              <a:ea typeface="Calibri"/>
              <a:cs typeface="Calibri"/>
              <a:sym typeface="Calibri"/>
            </a:endParaRPr>
          </a:p>
        </p:txBody>
      </p:sp>
      <p:sp>
        <p:nvSpPr>
          <p:cNvPr id="690" name="Google Shape;690;g36f577ee1dd_0_645"/>
          <p:cNvSpPr/>
          <p:nvPr/>
        </p:nvSpPr>
        <p:spPr>
          <a:xfrm>
            <a:off x="13349368" y="6438900"/>
            <a:ext cx="9369600" cy="539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691" name="Google Shape;691;g36f577ee1dd_0_645"/>
          <p:cNvSpPr/>
          <p:nvPr/>
        </p:nvSpPr>
        <p:spPr>
          <a:xfrm rot="-5400000">
            <a:off x="21677738" y="7772220"/>
            <a:ext cx="4644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Credit | Image: </a:t>
            </a:r>
            <a:r>
              <a:rPr b="0" i="0" lang="en-US" sz="3200" u="sng" cap="none" strike="noStrike">
                <a:solidFill>
                  <a:srgbClr val="0E0E0E"/>
                </a:solidFill>
                <a:latin typeface="DM Sans"/>
                <a:ea typeface="DM Sans"/>
                <a:cs typeface="DM Sans"/>
                <a:sym typeface="DM Sans"/>
                <a:hlinkClick r:id="rId5">
                  <a:extLst>
                    <a:ext uri="{A12FA001-AC4F-418D-AE19-62706E023703}">
                      <ahyp:hlinkClr val="tx"/>
                    </a:ext>
                  </a:extLst>
                </a:hlinkClick>
              </a:rPr>
              <a:t>Unsplash</a:t>
            </a:r>
            <a:r>
              <a:rPr b="0" i="0" lang="en-US" sz="3200" u="none" cap="none" strike="noStrike">
                <a:solidFill>
                  <a:srgbClr val="0E0E0E"/>
                </a:solidFill>
                <a:latin typeface="DM Sans"/>
                <a:ea typeface="DM Sans"/>
                <a:cs typeface="DM Sans"/>
                <a:sym typeface="DM Sans"/>
              </a:rPr>
              <a:t> </a:t>
            </a:r>
            <a:endParaRPr b="0" i="0" sz="3200" u="none" cap="none" strike="noStrike">
              <a:solidFill>
                <a:schemeClr val="dk1"/>
              </a:solidFill>
              <a:latin typeface="Calibri"/>
              <a:ea typeface="Calibri"/>
              <a:cs typeface="Calibri"/>
              <a:sym typeface="Calibri"/>
            </a:endParaRPr>
          </a:p>
        </p:txBody>
      </p:sp>
      <p:pic>
        <p:nvPicPr>
          <p:cNvPr descr=" " id="692" name="Google Shape;692;g36f577ee1dd_0_645"/>
          <p:cNvPicPr preferRelativeResize="0"/>
          <p:nvPr/>
        </p:nvPicPr>
        <p:blipFill rotWithShape="1">
          <a:blip r:embed="rId6">
            <a:alphaModFix/>
          </a:blip>
          <a:srcRect b="0" l="0" r="0" t="0"/>
          <a:stretch/>
        </p:blipFill>
        <p:spPr>
          <a:xfrm>
            <a:off x="0" y="1803400"/>
            <a:ext cx="13349368" cy="10121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41" name="Shape 41"/>
        <p:cNvGrpSpPr/>
        <p:nvPr/>
      </p:nvGrpSpPr>
      <p:grpSpPr>
        <a:xfrm>
          <a:off x="0" y="0"/>
          <a:ext cx="0" cy="0"/>
          <a:chOff x="0" y="0"/>
          <a:chExt cx="0" cy="0"/>
        </a:xfrm>
      </p:grpSpPr>
      <p:pic>
        <p:nvPicPr>
          <p:cNvPr descr=" " id="42" name="Google Shape;42;g36f577ee1dd_0_24"/>
          <p:cNvPicPr preferRelativeResize="0"/>
          <p:nvPr/>
        </p:nvPicPr>
        <p:blipFill rotWithShape="1">
          <a:blip r:embed="rId3">
            <a:alphaModFix/>
          </a:blip>
          <a:srcRect b="0" l="0" r="0" t="0"/>
          <a:stretch/>
        </p:blipFill>
        <p:spPr>
          <a:xfrm>
            <a:off x="17324965" y="0"/>
            <a:ext cx="7062083" cy="13716000"/>
          </a:xfrm>
          <a:prstGeom prst="rect">
            <a:avLst/>
          </a:prstGeom>
          <a:noFill/>
          <a:ln>
            <a:noFill/>
          </a:ln>
        </p:spPr>
      </p:pic>
      <p:pic>
        <p:nvPicPr>
          <p:cNvPr descr=" " id="43" name="Google Shape;43;g36f577ee1dd_0_24"/>
          <p:cNvPicPr preferRelativeResize="0"/>
          <p:nvPr/>
        </p:nvPicPr>
        <p:blipFill rotWithShape="1">
          <a:blip r:embed="rId4">
            <a:alphaModFix/>
          </a:blip>
          <a:srcRect b="0" l="0" r="0" t="0"/>
          <a:stretch/>
        </p:blipFill>
        <p:spPr>
          <a:xfrm>
            <a:off x="0" y="0"/>
            <a:ext cx="11406026" cy="13716000"/>
          </a:xfrm>
          <a:prstGeom prst="rect">
            <a:avLst/>
          </a:prstGeom>
          <a:noFill/>
          <a:ln>
            <a:noFill/>
          </a:ln>
        </p:spPr>
      </p:pic>
      <p:sp>
        <p:nvSpPr>
          <p:cNvPr id="44" name="Google Shape;44;g36f577ee1dd_0_2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 name="Google Shape;45;g36f577ee1dd_0_2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6" name="Google Shape;46;g36f577ee1dd_0_24"/>
          <p:cNvSpPr/>
          <p:nvPr/>
        </p:nvSpPr>
        <p:spPr>
          <a:xfrm>
            <a:off x="3899387" y="1320800"/>
            <a:ext cx="171303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TABLE OF CONTENTS</a:t>
            </a:r>
            <a:endParaRPr b="0" i="0" sz="12800" u="none" cap="none" strike="noStrike">
              <a:solidFill>
                <a:schemeClr val="dk1"/>
              </a:solidFill>
              <a:latin typeface="Calibri"/>
              <a:ea typeface="Calibri"/>
              <a:cs typeface="Calibri"/>
              <a:sym typeface="Calibri"/>
            </a:endParaRPr>
          </a:p>
        </p:txBody>
      </p:sp>
      <p:sp>
        <p:nvSpPr>
          <p:cNvPr id="47" name="Google Shape;47;g36f577ee1dd_0_24"/>
          <p:cNvSpPr/>
          <p:nvPr/>
        </p:nvSpPr>
        <p:spPr>
          <a:xfrm>
            <a:off x="0"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36f577ee1dd_0_24"/>
          <p:cNvSpPr/>
          <p:nvPr/>
        </p:nvSpPr>
        <p:spPr>
          <a:xfrm>
            <a:off x="0" y="4629150"/>
            <a:ext cx="59316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36f577ee1dd_0_24"/>
          <p:cNvSpPr/>
          <p:nvPr/>
        </p:nvSpPr>
        <p:spPr>
          <a:xfrm>
            <a:off x="-203225" y="4629150"/>
            <a:ext cx="6135000" cy="978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INTRODUCTION</a:t>
            </a:r>
            <a:endParaRPr b="0" i="0" sz="4800" u="none" cap="none" strike="noStrike">
              <a:solidFill>
                <a:schemeClr val="dk1"/>
              </a:solidFill>
              <a:latin typeface="Calibri"/>
              <a:ea typeface="Calibri"/>
              <a:cs typeface="Calibri"/>
              <a:sym typeface="Calibri"/>
            </a:endParaRPr>
          </a:p>
        </p:txBody>
      </p:sp>
      <p:sp>
        <p:nvSpPr>
          <p:cNvPr id="50" name="Google Shape;50;g36f577ee1dd_0_24"/>
          <p:cNvSpPr/>
          <p:nvPr/>
        </p:nvSpPr>
        <p:spPr>
          <a:xfrm>
            <a:off x="-135484" y="550545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Extraordinary Realm</a:t>
            </a:r>
            <a:endParaRPr b="0" i="0" sz="3200" u="none" cap="none" strike="noStrike">
              <a:solidFill>
                <a:schemeClr val="dk1"/>
              </a:solidFill>
              <a:latin typeface="Calibri"/>
              <a:ea typeface="Calibri"/>
              <a:cs typeface="Calibri"/>
              <a:sym typeface="Calibri"/>
            </a:endParaRPr>
          </a:p>
        </p:txBody>
      </p:sp>
      <p:pic>
        <p:nvPicPr>
          <p:cNvPr descr=" " id="51" name="Google Shape;51;g36f577ee1dd_0_24"/>
          <p:cNvPicPr preferRelativeResize="0"/>
          <p:nvPr/>
        </p:nvPicPr>
        <p:blipFill rotWithShape="1">
          <a:blip r:embed="rId6">
            <a:alphaModFix/>
          </a:blip>
          <a:srcRect b="0" l="0" r="0" t="0"/>
          <a:stretch/>
        </p:blipFill>
        <p:spPr>
          <a:xfrm>
            <a:off x="6134867" y="4521200"/>
            <a:ext cx="1625803" cy="1625600"/>
          </a:xfrm>
          <a:prstGeom prst="rect">
            <a:avLst/>
          </a:prstGeom>
          <a:noFill/>
          <a:ln>
            <a:noFill/>
          </a:ln>
        </p:spPr>
      </p:pic>
      <p:sp>
        <p:nvSpPr>
          <p:cNvPr id="52" name="Google Shape;52;g36f577ee1dd_0_24"/>
          <p:cNvSpPr/>
          <p:nvPr/>
        </p:nvSpPr>
        <p:spPr>
          <a:xfrm>
            <a:off x="6134867" y="4521200"/>
            <a:ext cx="1625700" cy="1625700"/>
          </a:xfrm>
          <a:prstGeom prst="roundRect">
            <a:avLst>
              <a:gd fmla="val 781313" name="adj"/>
            </a:avLst>
          </a:prstGeom>
          <a:noFill/>
          <a:ln cap="flat" cmpd="sng" w="50800">
            <a:solidFill>
              <a:srgbClr val="FF51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36f577ee1dd_0_24"/>
          <p:cNvSpPr/>
          <p:nvPr/>
        </p:nvSpPr>
        <p:spPr>
          <a:xfrm>
            <a:off x="6573072" y="4845050"/>
            <a:ext cx="7494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5100"/>
              </a:buClr>
              <a:buSzPts val="4800"/>
              <a:buFont typeface="Chelsea Market"/>
              <a:buNone/>
            </a:pPr>
            <a:r>
              <a:rPr b="0" i="0" lang="en-US" sz="4800" u="none" cap="none" strike="noStrike">
                <a:solidFill>
                  <a:srgbClr val="FF5100"/>
                </a:solidFill>
                <a:latin typeface="Chelsea Market"/>
                <a:ea typeface="Chelsea Market"/>
                <a:cs typeface="Chelsea Market"/>
                <a:sym typeface="Chelsea Market"/>
              </a:rPr>
              <a:t>01</a:t>
            </a:r>
            <a:endParaRPr b="0" i="0" sz="4800" u="none" cap="none" strike="noStrike">
              <a:solidFill>
                <a:schemeClr val="dk1"/>
              </a:solidFill>
              <a:latin typeface="Calibri"/>
              <a:ea typeface="Calibri"/>
              <a:cs typeface="Calibri"/>
              <a:sym typeface="Calibri"/>
            </a:endParaRPr>
          </a:p>
        </p:txBody>
      </p:sp>
      <p:sp>
        <p:nvSpPr>
          <p:cNvPr id="54" name="Google Shape;54;g36f577ee1dd_0_24"/>
          <p:cNvSpPr/>
          <p:nvPr/>
        </p:nvSpPr>
        <p:spPr>
          <a:xfrm>
            <a:off x="16626378"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 name="Google Shape;55;g36f577ee1dd_0_24"/>
          <p:cNvPicPr preferRelativeResize="0"/>
          <p:nvPr/>
        </p:nvPicPr>
        <p:blipFill rotWithShape="1">
          <a:blip r:embed="rId6">
            <a:alphaModFix/>
          </a:blip>
          <a:srcRect b="0" l="0" r="0" t="0"/>
          <a:stretch/>
        </p:blipFill>
        <p:spPr>
          <a:xfrm>
            <a:off x="16626378" y="4521200"/>
            <a:ext cx="1625803" cy="1625600"/>
          </a:xfrm>
          <a:prstGeom prst="rect">
            <a:avLst/>
          </a:prstGeom>
          <a:noFill/>
          <a:ln>
            <a:noFill/>
          </a:ln>
        </p:spPr>
      </p:pic>
      <p:sp>
        <p:nvSpPr>
          <p:cNvPr id="56" name="Google Shape;56;g36f577ee1dd_0_24"/>
          <p:cNvSpPr/>
          <p:nvPr/>
        </p:nvSpPr>
        <p:spPr>
          <a:xfrm>
            <a:off x="16626378" y="4521200"/>
            <a:ext cx="1625700" cy="1625700"/>
          </a:xfrm>
          <a:prstGeom prst="roundRect">
            <a:avLst>
              <a:gd fmla="val 781313" name="adj"/>
            </a:avLst>
          </a:prstGeom>
          <a:noFill/>
          <a:ln cap="flat" cmpd="sng" w="50800">
            <a:solidFill>
              <a:srgbClr val="FF51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6f577ee1dd_0_24"/>
          <p:cNvSpPr/>
          <p:nvPr/>
        </p:nvSpPr>
        <p:spPr>
          <a:xfrm>
            <a:off x="16975672" y="4845050"/>
            <a:ext cx="9273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5100"/>
              </a:buClr>
              <a:buSzPts val="4800"/>
              <a:buFont typeface="Chelsea Market"/>
              <a:buNone/>
            </a:pPr>
            <a:r>
              <a:rPr b="0" i="0" lang="en-US" sz="4800" u="none" cap="none" strike="noStrike">
                <a:solidFill>
                  <a:srgbClr val="FF5100"/>
                </a:solidFill>
                <a:latin typeface="Chelsea Market"/>
                <a:ea typeface="Chelsea Market"/>
                <a:cs typeface="Chelsea Market"/>
                <a:sym typeface="Chelsea Market"/>
              </a:rPr>
              <a:t>02</a:t>
            </a:r>
            <a:endParaRPr b="0" i="0" sz="4800" u="none" cap="none" strike="noStrike">
              <a:solidFill>
                <a:schemeClr val="dk1"/>
              </a:solidFill>
              <a:latin typeface="Calibri"/>
              <a:ea typeface="Calibri"/>
              <a:cs typeface="Calibri"/>
              <a:sym typeface="Calibri"/>
            </a:endParaRPr>
          </a:p>
        </p:txBody>
      </p:sp>
      <p:sp>
        <p:nvSpPr>
          <p:cNvPr id="58" name="Google Shape;58;g36f577ee1dd_0_24"/>
          <p:cNvSpPr/>
          <p:nvPr/>
        </p:nvSpPr>
        <p:spPr>
          <a:xfrm>
            <a:off x="18455407" y="4629150"/>
            <a:ext cx="59316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36f577ee1dd_0_24"/>
          <p:cNvSpPr/>
          <p:nvPr/>
        </p:nvSpPr>
        <p:spPr>
          <a:xfrm>
            <a:off x="18455407" y="4629150"/>
            <a:ext cx="6135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ENCOUNTERS</a:t>
            </a:r>
            <a:endParaRPr b="0" i="0" sz="4800" u="none" cap="none" strike="noStrike">
              <a:solidFill>
                <a:schemeClr val="dk1"/>
              </a:solidFill>
              <a:latin typeface="Calibri"/>
              <a:ea typeface="Calibri"/>
              <a:cs typeface="Calibri"/>
              <a:sym typeface="Calibri"/>
            </a:endParaRPr>
          </a:p>
        </p:txBody>
      </p:sp>
      <p:sp>
        <p:nvSpPr>
          <p:cNvPr id="60" name="Google Shape;60;g36f577ee1dd_0_24"/>
          <p:cNvSpPr/>
          <p:nvPr/>
        </p:nvSpPr>
        <p:spPr>
          <a:xfrm>
            <a:off x="18455407" y="550545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Unicorn Sightings</a:t>
            </a:r>
            <a:endParaRPr b="0" i="0" sz="3200" u="none" cap="none" strike="noStrike">
              <a:solidFill>
                <a:schemeClr val="dk1"/>
              </a:solidFill>
              <a:latin typeface="Calibri"/>
              <a:ea typeface="Calibri"/>
              <a:cs typeface="Calibri"/>
              <a:sym typeface="Calibri"/>
            </a:endParaRPr>
          </a:p>
        </p:txBody>
      </p:sp>
      <p:sp>
        <p:nvSpPr>
          <p:cNvPr id="61" name="Google Shape;61;g36f577ee1dd_0_24"/>
          <p:cNvSpPr/>
          <p:nvPr/>
        </p:nvSpPr>
        <p:spPr>
          <a:xfrm>
            <a:off x="0"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36f577ee1dd_0_24"/>
          <p:cNvSpPr/>
          <p:nvPr/>
        </p:nvSpPr>
        <p:spPr>
          <a:xfrm>
            <a:off x="0" y="7613650"/>
            <a:ext cx="59316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36f577ee1dd_0_24"/>
          <p:cNvSpPr/>
          <p:nvPr/>
        </p:nvSpPr>
        <p:spPr>
          <a:xfrm>
            <a:off x="-203225" y="7613650"/>
            <a:ext cx="6135000" cy="978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WONDERS</a:t>
            </a:r>
            <a:endParaRPr b="0" i="0" sz="4800" u="none" cap="none" strike="noStrike">
              <a:solidFill>
                <a:schemeClr val="dk1"/>
              </a:solidFill>
              <a:latin typeface="Calibri"/>
              <a:ea typeface="Calibri"/>
              <a:cs typeface="Calibri"/>
              <a:sym typeface="Calibri"/>
            </a:endParaRPr>
          </a:p>
        </p:txBody>
      </p:sp>
      <p:sp>
        <p:nvSpPr>
          <p:cNvPr id="64" name="Google Shape;64;g36f577ee1dd_0_24"/>
          <p:cNvSpPr/>
          <p:nvPr/>
        </p:nvSpPr>
        <p:spPr>
          <a:xfrm>
            <a:off x="-135484" y="848995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Wishes Granted</a:t>
            </a:r>
            <a:endParaRPr b="0" i="0" sz="3200" u="none" cap="none" strike="noStrike">
              <a:solidFill>
                <a:schemeClr val="dk1"/>
              </a:solidFill>
              <a:latin typeface="Calibri"/>
              <a:ea typeface="Calibri"/>
              <a:cs typeface="Calibri"/>
              <a:sym typeface="Calibri"/>
            </a:endParaRPr>
          </a:p>
        </p:txBody>
      </p:sp>
      <p:pic>
        <p:nvPicPr>
          <p:cNvPr descr=" " id="65" name="Google Shape;65;g36f577ee1dd_0_24"/>
          <p:cNvPicPr preferRelativeResize="0"/>
          <p:nvPr/>
        </p:nvPicPr>
        <p:blipFill rotWithShape="1">
          <a:blip r:embed="rId6">
            <a:alphaModFix/>
          </a:blip>
          <a:srcRect b="0" l="0" r="0" t="0"/>
          <a:stretch/>
        </p:blipFill>
        <p:spPr>
          <a:xfrm>
            <a:off x="6134867" y="7505700"/>
            <a:ext cx="1625803" cy="1625600"/>
          </a:xfrm>
          <a:prstGeom prst="rect">
            <a:avLst/>
          </a:prstGeom>
          <a:noFill/>
          <a:ln>
            <a:noFill/>
          </a:ln>
        </p:spPr>
      </p:pic>
      <p:sp>
        <p:nvSpPr>
          <p:cNvPr id="66" name="Google Shape;66;g36f577ee1dd_0_24"/>
          <p:cNvSpPr/>
          <p:nvPr/>
        </p:nvSpPr>
        <p:spPr>
          <a:xfrm>
            <a:off x="6134867" y="7505700"/>
            <a:ext cx="1625700" cy="1625700"/>
          </a:xfrm>
          <a:prstGeom prst="roundRect">
            <a:avLst>
              <a:gd fmla="val 781313" name="adj"/>
            </a:avLst>
          </a:prstGeom>
          <a:noFill/>
          <a:ln cap="flat" cmpd="sng" w="50800">
            <a:solidFill>
              <a:srgbClr val="FF51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36f577ee1dd_0_24"/>
          <p:cNvSpPr/>
          <p:nvPr/>
        </p:nvSpPr>
        <p:spPr>
          <a:xfrm>
            <a:off x="6484160" y="7829550"/>
            <a:ext cx="9273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5100"/>
              </a:buClr>
              <a:buSzPts val="4800"/>
              <a:buFont typeface="Chelsea Market"/>
              <a:buNone/>
            </a:pPr>
            <a:r>
              <a:rPr b="0" i="0" lang="en-US" sz="4800" u="none" cap="none" strike="noStrike">
                <a:solidFill>
                  <a:srgbClr val="FF5100"/>
                </a:solidFill>
                <a:latin typeface="Chelsea Market"/>
                <a:ea typeface="Chelsea Market"/>
                <a:cs typeface="Chelsea Market"/>
                <a:sym typeface="Chelsea Market"/>
              </a:rPr>
              <a:t>03</a:t>
            </a:r>
            <a:endParaRPr b="0" i="0" sz="4800" u="none" cap="none" strike="noStrike">
              <a:solidFill>
                <a:schemeClr val="dk1"/>
              </a:solidFill>
              <a:latin typeface="Calibri"/>
              <a:ea typeface="Calibri"/>
              <a:cs typeface="Calibri"/>
              <a:sym typeface="Calibri"/>
            </a:endParaRPr>
          </a:p>
        </p:txBody>
      </p:sp>
      <p:sp>
        <p:nvSpPr>
          <p:cNvPr id="68" name="Google Shape;68;g36f577ee1dd_0_24"/>
          <p:cNvSpPr/>
          <p:nvPr/>
        </p:nvSpPr>
        <p:spPr>
          <a:xfrm>
            <a:off x="16626378"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 name="Google Shape;69;g36f577ee1dd_0_24"/>
          <p:cNvPicPr preferRelativeResize="0"/>
          <p:nvPr/>
        </p:nvPicPr>
        <p:blipFill rotWithShape="1">
          <a:blip r:embed="rId6">
            <a:alphaModFix/>
          </a:blip>
          <a:srcRect b="0" l="0" r="0" t="0"/>
          <a:stretch/>
        </p:blipFill>
        <p:spPr>
          <a:xfrm>
            <a:off x="16626378" y="7505700"/>
            <a:ext cx="1625803" cy="1625600"/>
          </a:xfrm>
          <a:prstGeom prst="rect">
            <a:avLst/>
          </a:prstGeom>
          <a:noFill/>
          <a:ln>
            <a:noFill/>
          </a:ln>
        </p:spPr>
      </p:pic>
      <p:sp>
        <p:nvSpPr>
          <p:cNvPr id="70" name="Google Shape;70;g36f577ee1dd_0_24"/>
          <p:cNvSpPr/>
          <p:nvPr/>
        </p:nvSpPr>
        <p:spPr>
          <a:xfrm>
            <a:off x="16626378" y="7505700"/>
            <a:ext cx="1625700" cy="1625700"/>
          </a:xfrm>
          <a:prstGeom prst="roundRect">
            <a:avLst>
              <a:gd fmla="val 781313" name="adj"/>
            </a:avLst>
          </a:prstGeom>
          <a:noFill/>
          <a:ln cap="flat" cmpd="sng" w="50800">
            <a:solidFill>
              <a:srgbClr val="FF51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36f577ee1dd_0_24"/>
          <p:cNvSpPr/>
          <p:nvPr/>
        </p:nvSpPr>
        <p:spPr>
          <a:xfrm>
            <a:off x="16975672" y="7829550"/>
            <a:ext cx="9273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5100"/>
              </a:buClr>
              <a:buSzPts val="4800"/>
              <a:buFont typeface="Chelsea Market"/>
              <a:buNone/>
            </a:pPr>
            <a:r>
              <a:rPr b="0" i="0" lang="en-US" sz="4800" u="none" cap="none" strike="noStrike">
                <a:solidFill>
                  <a:srgbClr val="FF5100"/>
                </a:solidFill>
                <a:latin typeface="Chelsea Market"/>
                <a:ea typeface="Chelsea Market"/>
                <a:cs typeface="Chelsea Market"/>
                <a:sym typeface="Chelsea Market"/>
              </a:rPr>
              <a:t>04</a:t>
            </a:r>
            <a:endParaRPr b="0" i="0" sz="4800" u="none" cap="none" strike="noStrike">
              <a:solidFill>
                <a:schemeClr val="dk1"/>
              </a:solidFill>
              <a:latin typeface="Calibri"/>
              <a:ea typeface="Calibri"/>
              <a:cs typeface="Calibri"/>
              <a:sym typeface="Calibri"/>
            </a:endParaRPr>
          </a:p>
        </p:txBody>
      </p:sp>
      <p:sp>
        <p:nvSpPr>
          <p:cNvPr id="72" name="Google Shape;72;g36f577ee1dd_0_24"/>
          <p:cNvSpPr/>
          <p:nvPr/>
        </p:nvSpPr>
        <p:spPr>
          <a:xfrm>
            <a:off x="18455407" y="7613650"/>
            <a:ext cx="59316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36f577ee1dd_0_24"/>
          <p:cNvSpPr/>
          <p:nvPr/>
        </p:nvSpPr>
        <p:spPr>
          <a:xfrm>
            <a:off x="18455407" y="7613650"/>
            <a:ext cx="6135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MAGIC</a:t>
            </a:r>
            <a:endParaRPr b="0" i="0" sz="4800" u="none" cap="none" strike="noStrike">
              <a:solidFill>
                <a:schemeClr val="dk1"/>
              </a:solidFill>
              <a:latin typeface="Calibri"/>
              <a:ea typeface="Calibri"/>
              <a:cs typeface="Calibri"/>
              <a:sym typeface="Calibri"/>
            </a:endParaRPr>
          </a:p>
        </p:txBody>
      </p:sp>
      <p:sp>
        <p:nvSpPr>
          <p:cNvPr id="74" name="Google Shape;74;g36f577ee1dd_0_24"/>
          <p:cNvSpPr/>
          <p:nvPr/>
        </p:nvSpPr>
        <p:spPr>
          <a:xfrm>
            <a:off x="18455407" y="848995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Spellcasting</a:t>
            </a:r>
            <a:endParaRPr b="0" i="0" sz="3200" u="none" cap="none" strike="noStrike">
              <a:solidFill>
                <a:schemeClr val="dk1"/>
              </a:solidFill>
              <a:latin typeface="Calibri"/>
              <a:ea typeface="Calibri"/>
              <a:cs typeface="Calibri"/>
              <a:sym typeface="Calibri"/>
            </a:endParaRPr>
          </a:p>
        </p:txBody>
      </p:sp>
      <p:sp>
        <p:nvSpPr>
          <p:cNvPr id="75" name="Google Shape;75;g36f577ee1dd_0_24"/>
          <p:cNvSpPr/>
          <p:nvPr/>
        </p:nvSpPr>
        <p:spPr>
          <a:xfrm>
            <a:off x="0"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36f577ee1dd_0_24"/>
          <p:cNvSpPr/>
          <p:nvPr/>
        </p:nvSpPr>
        <p:spPr>
          <a:xfrm>
            <a:off x="0" y="10598150"/>
            <a:ext cx="59316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36f577ee1dd_0_24"/>
          <p:cNvSpPr/>
          <p:nvPr/>
        </p:nvSpPr>
        <p:spPr>
          <a:xfrm>
            <a:off x="-203225" y="10598150"/>
            <a:ext cx="6135000" cy="978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ADVENTURE</a:t>
            </a:r>
            <a:endParaRPr b="0" i="0" sz="4800" u="none" cap="none" strike="noStrike">
              <a:solidFill>
                <a:schemeClr val="dk1"/>
              </a:solidFill>
              <a:latin typeface="Calibri"/>
              <a:ea typeface="Calibri"/>
              <a:cs typeface="Calibri"/>
              <a:sym typeface="Calibri"/>
            </a:endParaRPr>
          </a:p>
        </p:txBody>
      </p:sp>
      <p:sp>
        <p:nvSpPr>
          <p:cNvPr id="78" name="Google Shape;78;g36f577ee1dd_0_24"/>
          <p:cNvSpPr/>
          <p:nvPr/>
        </p:nvSpPr>
        <p:spPr>
          <a:xfrm>
            <a:off x="-135484" y="1147445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Happily Ever After</a:t>
            </a:r>
            <a:endParaRPr b="0" i="0" sz="3200" u="none" cap="none" strike="noStrike">
              <a:solidFill>
                <a:schemeClr val="dk1"/>
              </a:solidFill>
              <a:latin typeface="Calibri"/>
              <a:ea typeface="Calibri"/>
              <a:cs typeface="Calibri"/>
              <a:sym typeface="Calibri"/>
            </a:endParaRPr>
          </a:p>
        </p:txBody>
      </p:sp>
      <p:pic>
        <p:nvPicPr>
          <p:cNvPr descr=" " id="79" name="Google Shape;79;g36f577ee1dd_0_24"/>
          <p:cNvPicPr preferRelativeResize="0"/>
          <p:nvPr/>
        </p:nvPicPr>
        <p:blipFill rotWithShape="1">
          <a:blip r:embed="rId6">
            <a:alphaModFix/>
          </a:blip>
          <a:srcRect b="0" l="0" r="0" t="0"/>
          <a:stretch/>
        </p:blipFill>
        <p:spPr>
          <a:xfrm>
            <a:off x="6134867" y="10490200"/>
            <a:ext cx="1625803" cy="1625600"/>
          </a:xfrm>
          <a:prstGeom prst="rect">
            <a:avLst/>
          </a:prstGeom>
          <a:noFill/>
          <a:ln>
            <a:noFill/>
          </a:ln>
        </p:spPr>
      </p:pic>
      <p:sp>
        <p:nvSpPr>
          <p:cNvPr id="80" name="Google Shape;80;g36f577ee1dd_0_24"/>
          <p:cNvSpPr/>
          <p:nvPr/>
        </p:nvSpPr>
        <p:spPr>
          <a:xfrm>
            <a:off x="6134867" y="10490200"/>
            <a:ext cx="1625700" cy="1625700"/>
          </a:xfrm>
          <a:prstGeom prst="roundRect">
            <a:avLst>
              <a:gd fmla="val 781313" name="adj"/>
            </a:avLst>
          </a:prstGeom>
          <a:noFill/>
          <a:ln cap="flat" cmpd="sng" w="50800">
            <a:solidFill>
              <a:srgbClr val="FF51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36f577ee1dd_0_24"/>
          <p:cNvSpPr/>
          <p:nvPr/>
        </p:nvSpPr>
        <p:spPr>
          <a:xfrm>
            <a:off x="6484160" y="10814050"/>
            <a:ext cx="9273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5100"/>
              </a:buClr>
              <a:buSzPts val="4800"/>
              <a:buFont typeface="Chelsea Market"/>
              <a:buNone/>
            </a:pPr>
            <a:r>
              <a:rPr b="0" i="0" lang="en-US" sz="4800" u="none" cap="none" strike="noStrike">
                <a:solidFill>
                  <a:srgbClr val="FF5100"/>
                </a:solidFill>
                <a:latin typeface="Chelsea Market"/>
                <a:ea typeface="Chelsea Market"/>
                <a:cs typeface="Chelsea Market"/>
                <a:sym typeface="Chelsea Market"/>
              </a:rPr>
              <a:t>05</a:t>
            </a:r>
            <a:endParaRPr b="0" i="0" sz="4800" u="none" cap="none" strike="noStrike">
              <a:solidFill>
                <a:schemeClr val="dk1"/>
              </a:solidFill>
              <a:latin typeface="Calibri"/>
              <a:ea typeface="Calibri"/>
              <a:cs typeface="Calibri"/>
              <a:sym typeface="Calibri"/>
            </a:endParaRPr>
          </a:p>
        </p:txBody>
      </p:sp>
      <p:sp>
        <p:nvSpPr>
          <p:cNvPr id="82" name="Google Shape;82;g36f577ee1dd_0_24"/>
          <p:cNvSpPr/>
          <p:nvPr/>
        </p:nvSpPr>
        <p:spPr>
          <a:xfrm>
            <a:off x="16626378"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3" name="Google Shape;83;g36f577ee1dd_0_24"/>
          <p:cNvPicPr preferRelativeResize="0"/>
          <p:nvPr/>
        </p:nvPicPr>
        <p:blipFill rotWithShape="1">
          <a:blip r:embed="rId6">
            <a:alphaModFix/>
          </a:blip>
          <a:srcRect b="0" l="0" r="0" t="0"/>
          <a:stretch/>
        </p:blipFill>
        <p:spPr>
          <a:xfrm>
            <a:off x="16626378" y="10490200"/>
            <a:ext cx="1625803" cy="1625600"/>
          </a:xfrm>
          <a:prstGeom prst="rect">
            <a:avLst/>
          </a:prstGeom>
          <a:noFill/>
          <a:ln>
            <a:noFill/>
          </a:ln>
        </p:spPr>
      </p:pic>
      <p:sp>
        <p:nvSpPr>
          <p:cNvPr id="84" name="Google Shape;84;g36f577ee1dd_0_24"/>
          <p:cNvSpPr/>
          <p:nvPr/>
        </p:nvSpPr>
        <p:spPr>
          <a:xfrm>
            <a:off x="16626378" y="10490200"/>
            <a:ext cx="1625700" cy="1625700"/>
          </a:xfrm>
          <a:prstGeom prst="roundRect">
            <a:avLst>
              <a:gd fmla="val 781313" name="adj"/>
            </a:avLst>
          </a:prstGeom>
          <a:noFill/>
          <a:ln cap="flat" cmpd="sng" w="50800">
            <a:solidFill>
              <a:srgbClr val="FF51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36f577ee1dd_0_24"/>
          <p:cNvSpPr/>
          <p:nvPr/>
        </p:nvSpPr>
        <p:spPr>
          <a:xfrm>
            <a:off x="17001075" y="10814050"/>
            <a:ext cx="8763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5100"/>
              </a:buClr>
              <a:buSzPts val="4800"/>
              <a:buFont typeface="Chelsea Market"/>
              <a:buNone/>
            </a:pPr>
            <a:r>
              <a:rPr b="0" i="0" lang="en-US" sz="4800" u="none" cap="none" strike="noStrike">
                <a:solidFill>
                  <a:srgbClr val="FF5100"/>
                </a:solidFill>
                <a:latin typeface="Chelsea Market"/>
                <a:ea typeface="Chelsea Market"/>
                <a:cs typeface="Chelsea Market"/>
                <a:sym typeface="Chelsea Market"/>
              </a:rPr>
              <a:t>06</a:t>
            </a:r>
            <a:endParaRPr b="0" i="0" sz="4800" u="none" cap="none" strike="noStrike">
              <a:solidFill>
                <a:schemeClr val="dk1"/>
              </a:solidFill>
              <a:latin typeface="Calibri"/>
              <a:ea typeface="Calibri"/>
              <a:cs typeface="Calibri"/>
              <a:sym typeface="Calibri"/>
            </a:endParaRPr>
          </a:p>
        </p:txBody>
      </p:sp>
      <p:sp>
        <p:nvSpPr>
          <p:cNvPr id="86" name="Google Shape;86;g36f577ee1dd_0_24"/>
          <p:cNvSpPr/>
          <p:nvPr/>
        </p:nvSpPr>
        <p:spPr>
          <a:xfrm>
            <a:off x="18455407" y="10598150"/>
            <a:ext cx="59316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g36f577ee1dd_0_24"/>
          <p:cNvSpPr/>
          <p:nvPr/>
        </p:nvSpPr>
        <p:spPr>
          <a:xfrm>
            <a:off x="18455407" y="10598150"/>
            <a:ext cx="61350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CONCLUSION</a:t>
            </a:r>
            <a:endParaRPr b="0" i="0" sz="4800" u="none" cap="none" strike="noStrike">
              <a:solidFill>
                <a:schemeClr val="dk1"/>
              </a:solidFill>
              <a:latin typeface="Calibri"/>
              <a:ea typeface="Calibri"/>
              <a:cs typeface="Calibri"/>
              <a:sym typeface="Calibri"/>
            </a:endParaRPr>
          </a:p>
        </p:txBody>
      </p:sp>
      <p:sp>
        <p:nvSpPr>
          <p:cNvPr id="88" name="Google Shape;88;g36f577ee1dd_0_24"/>
          <p:cNvSpPr/>
          <p:nvPr/>
        </p:nvSpPr>
        <p:spPr>
          <a:xfrm>
            <a:off x="18455407" y="1147445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Embrace the Fantasy</a:t>
            </a:r>
            <a:endParaRPr b="0" i="0" sz="3200" u="none" cap="none" strike="noStrike">
              <a:solidFill>
                <a:schemeClr val="dk1"/>
              </a:solidFill>
              <a:latin typeface="Calibri"/>
              <a:ea typeface="Calibri"/>
              <a:cs typeface="Calibri"/>
              <a:sym typeface="Calibri"/>
            </a:endParaRPr>
          </a:p>
        </p:txBody>
      </p:sp>
      <p:pic>
        <p:nvPicPr>
          <p:cNvPr descr=" " id="89" name="Google Shape;89;g36f577ee1dd_0_24"/>
          <p:cNvPicPr preferRelativeResize="0"/>
          <p:nvPr/>
        </p:nvPicPr>
        <p:blipFill rotWithShape="1">
          <a:blip r:embed="rId7">
            <a:alphaModFix/>
          </a:blip>
          <a:srcRect b="0" l="0" r="0" t="0"/>
          <a:stretch/>
        </p:blipFill>
        <p:spPr>
          <a:xfrm>
            <a:off x="7773372" y="5842000"/>
            <a:ext cx="8853006" cy="7874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94" name="Shape 94"/>
        <p:cNvGrpSpPr/>
        <p:nvPr/>
      </p:nvGrpSpPr>
      <p:grpSpPr>
        <a:xfrm>
          <a:off x="0" y="0"/>
          <a:ext cx="0" cy="0"/>
          <a:chOff x="0" y="0"/>
          <a:chExt cx="0" cy="0"/>
        </a:xfrm>
      </p:grpSpPr>
      <p:pic>
        <p:nvPicPr>
          <p:cNvPr descr=" " id="95" name="Google Shape;95;g36f577ee1dd_0_76"/>
          <p:cNvPicPr preferRelativeResize="0"/>
          <p:nvPr/>
        </p:nvPicPr>
        <p:blipFill rotWithShape="1">
          <a:blip r:embed="rId3">
            <a:alphaModFix/>
          </a:blip>
          <a:srcRect b="0" l="0" r="0" t="0"/>
          <a:stretch/>
        </p:blipFill>
        <p:spPr>
          <a:xfrm>
            <a:off x="0" y="7531100"/>
            <a:ext cx="20386052" cy="6184900"/>
          </a:xfrm>
          <a:prstGeom prst="rect">
            <a:avLst/>
          </a:prstGeom>
          <a:noFill/>
          <a:ln>
            <a:noFill/>
          </a:ln>
        </p:spPr>
      </p:pic>
      <p:pic>
        <p:nvPicPr>
          <p:cNvPr descr=" " id="96" name="Google Shape;96;g36f577ee1dd_0_76"/>
          <p:cNvPicPr preferRelativeResize="0"/>
          <p:nvPr/>
        </p:nvPicPr>
        <p:blipFill rotWithShape="1">
          <a:blip r:embed="rId4">
            <a:alphaModFix/>
          </a:blip>
          <a:srcRect b="0" l="0" r="0" t="0"/>
          <a:stretch/>
        </p:blipFill>
        <p:spPr>
          <a:xfrm>
            <a:off x="15432429" y="0"/>
            <a:ext cx="8954619" cy="8293100"/>
          </a:xfrm>
          <a:prstGeom prst="rect">
            <a:avLst/>
          </a:prstGeom>
          <a:noFill/>
          <a:ln>
            <a:noFill/>
          </a:ln>
        </p:spPr>
      </p:pic>
      <p:sp>
        <p:nvSpPr>
          <p:cNvPr id="97" name="Google Shape;97;g36f577ee1dd_0_7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8" name="Google Shape;98;g36f577ee1dd_0_7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99" name="Google Shape;99;g36f577ee1dd_0_76"/>
          <p:cNvSpPr/>
          <p:nvPr/>
        </p:nvSpPr>
        <p:spPr>
          <a:xfrm>
            <a:off x="2959470" y="2743200"/>
            <a:ext cx="184257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THE REALM OF THE EXTRAORDINARY</a:t>
            </a:r>
            <a:endParaRPr b="0" i="0" sz="8000" u="none" cap="none" strike="noStrike">
              <a:solidFill>
                <a:schemeClr val="dk1"/>
              </a:solidFill>
              <a:latin typeface="Calibri"/>
              <a:ea typeface="Calibri"/>
              <a:cs typeface="Calibri"/>
              <a:sym typeface="Calibri"/>
            </a:endParaRPr>
          </a:p>
        </p:txBody>
      </p:sp>
      <p:sp>
        <p:nvSpPr>
          <p:cNvPr id="100" name="Google Shape;100;g36f577ee1dd_0_76"/>
          <p:cNvSpPr/>
          <p:nvPr/>
        </p:nvSpPr>
        <p:spPr>
          <a:xfrm>
            <a:off x="2959470"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01" name="Google Shape;101;g36f577ee1dd_0_76"/>
          <p:cNvSpPr/>
          <p:nvPr/>
        </p:nvSpPr>
        <p:spPr>
          <a:xfrm>
            <a:off x="12701588"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106" name="Shape 106"/>
        <p:cNvGrpSpPr/>
        <p:nvPr/>
      </p:nvGrpSpPr>
      <p:grpSpPr>
        <a:xfrm>
          <a:off x="0" y="0"/>
          <a:ext cx="0" cy="0"/>
          <a:chOff x="0" y="0"/>
          <a:chExt cx="0" cy="0"/>
        </a:xfrm>
      </p:grpSpPr>
      <p:pic>
        <p:nvPicPr>
          <p:cNvPr descr=" " id="107" name="Google Shape;107;g36f577ee1dd_0_87"/>
          <p:cNvPicPr preferRelativeResize="0"/>
          <p:nvPr/>
        </p:nvPicPr>
        <p:blipFill rotWithShape="1">
          <a:blip r:embed="rId3">
            <a:alphaModFix/>
          </a:blip>
          <a:srcRect b="0" l="0" r="0" t="0"/>
          <a:stretch/>
        </p:blipFill>
        <p:spPr>
          <a:xfrm>
            <a:off x="0" y="5245100"/>
            <a:ext cx="14403600" cy="8470900"/>
          </a:xfrm>
          <a:prstGeom prst="rect">
            <a:avLst/>
          </a:prstGeom>
          <a:noFill/>
          <a:ln>
            <a:noFill/>
          </a:ln>
        </p:spPr>
      </p:pic>
      <p:pic>
        <p:nvPicPr>
          <p:cNvPr descr=" " id="108" name="Google Shape;108;g36f577ee1dd_0_87"/>
          <p:cNvPicPr preferRelativeResize="0"/>
          <p:nvPr/>
        </p:nvPicPr>
        <p:blipFill rotWithShape="1">
          <a:blip r:embed="rId4">
            <a:alphaModFix/>
          </a:blip>
          <a:srcRect b="0" l="0" r="0" t="0"/>
          <a:stretch/>
        </p:blipFill>
        <p:spPr>
          <a:xfrm>
            <a:off x="15622953" y="0"/>
            <a:ext cx="8764095" cy="7429500"/>
          </a:xfrm>
          <a:prstGeom prst="rect">
            <a:avLst/>
          </a:prstGeom>
          <a:noFill/>
          <a:ln>
            <a:noFill/>
          </a:ln>
        </p:spPr>
      </p:pic>
      <p:sp>
        <p:nvSpPr>
          <p:cNvPr id="109" name="Google Shape;109;g36f577ee1dd_0_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0" name="Google Shape;110;g36f577ee1dd_0_8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11" name="Google Shape;111;g36f577ee1dd_0_87"/>
          <p:cNvPicPr preferRelativeResize="0"/>
          <p:nvPr/>
        </p:nvPicPr>
        <p:blipFill rotWithShape="1">
          <a:blip r:embed="rId6">
            <a:alphaModFix/>
          </a:blip>
          <a:srcRect b="0" l="0" r="0" t="0"/>
          <a:stretch/>
        </p:blipFill>
        <p:spPr>
          <a:xfrm>
            <a:off x="0" y="0"/>
            <a:ext cx="24387048" cy="8305800"/>
          </a:xfrm>
          <a:prstGeom prst="rect">
            <a:avLst/>
          </a:prstGeom>
          <a:noFill/>
          <a:ln>
            <a:noFill/>
          </a:ln>
        </p:spPr>
      </p:pic>
      <p:sp>
        <p:nvSpPr>
          <p:cNvPr id="112" name="Google Shape;112;g36f577ee1dd_0_87"/>
          <p:cNvSpPr/>
          <p:nvPr/>
        </p:nvSpPr>
        <p:spPr>
          <a:xfrm>
            <a:off x="1816327" y="9499600"/>
            <a:ext cx="99072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3" name="Google Shape;113;g36f577ee1dd_0_87"/>
          <p:cNvPicPr preferRelativeResize="0"/>
          <p:nvPr/>
        </p:nvPicPr>
        <p:blipFill rotWithShape="1">
          <a:blip r:embed="rId7">
            <a:alphaModFix/>
          </a:blip>
          <a:srcRect b="0" l="0" r="0" t="0"/>
          <a:stretch/>
        </p:blipFill>
        <p:spPr>
          <a:xfrm>
            <a:off x="1816327" y="9975850"/>
            <a:ext cx="1674619" cy="1625600"/>
          </a:xfrm>
          <a:prstGeom prst="rect">
            <a:avLst/>
          </a:prstGeom>
          <a:noFill/>
          <a:ln>
            <a:noFill/>
          </a:ln>
        </p:spPr>
      </p:pic>
      <p:sp>
        <p:nvSpPr>
          <p:cNvPr id="114" name="Google Shape;114;g36f577ee1dd_0_87"/>
          <p:cNvSpPr/>
          <p:nvPr/>
        </p:nvSpPr>
        <p:spPr>
          <a:xfrm>
            <a:off x="3897397" y="9499600"/>
            <a:ext cx="78261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36f577ee1dd_0_87"/>
          <p:cNvSpPr/>
          <p:nvPr/>
        </p:nvSpPr>
        <p:spPr>
          <a:xfrm>
            <a:off x="3897397" y="9499600"/>
            <a:ext cx="80295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UNICORN SIGHTINGS</a:t>
            </a:r>
            <a:endParaRPr b="0" i="0" sz="4800" u="none" cap="none" strike="noStrike">
              <a:solidFill>
                <a:schemeClr val="dk1"/>
              </a:solidFill>
              <a:latin typeface="Calibri"/>
              <a:ea typeface="Calibri"/>
              <a:cs typeface="Calibri"/>
              <a:sym typeface="Calibri"/>
            </a:endParaRPr>
          </a:p>
        </p:txBody>
      </p:sp>
      <p:sp>
        <p:nvSpPr>
          <p:cNvPr id="116" name="Google Shape;116;g36f577ee1dd_0_87"/>
          <p:cNvSpPr/>
          <p:nvPr/>
        </p:nvSpPr>
        <p:spPr>
          <a:xfrm>
            <a:off x="3897397" y="10477500"/>
            <a:ext cx="79617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7" name="Google Shape;117;g36f577ee1dd_0_87"/>
          <p:cNvSpPr/>
          <p:nvPr/>
        </p:nvSpPr>
        <p:spPr>
          <a:xfrm>
            <a:off x="12676184" y="9499600"/>
            <a:ext cx="99072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8" name="Google Shape;118;g36f577ee1dd_0_87"/>
          <p:cNvPicPr preferRelativeResize="0"/>
          <p:nvPr/>
        </p:nvPicPr>
        <p:blipFill rotWithShape="1">
          <a:blip r:embed="rId8">
            <a:alphaModFix/>
          </a:blip>
          <a:srcRect b="0" l="0" r="0" t="0"/>
          <a:stretch/>
        </p:blipFill>
        <p:spPr>
          <a:xfrm>
            <a:off x="12676184" y="9975850"/>
            <a:ext cx="1626141" cy="1625600"/>
          </a:xfrm>
          <a:prstGeom prst="rect">
            <a:avLst/>
          </a:prstGeom>
          <a:noFill/>
          <a:ln>
            <a:noFill/>
          </a:ln>
        </p:spPr>
      </p:pic>
      <p:sp>
        <p:nvSpPr>
          <p:cNvPr id="119" name="Google Shape;119;g36f577ee1dd_0_87"/>
          <p:cNvSpPr/>
          <p:nvPr/>
        </p:nvSpPr>
        <p:spPr>
          <a:xfrm>
            <a:off x="14708776" y="9499600"/>
            <a:ext cx="78747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36f577ee1dd_0_87"/>
          <p:cNvSpPr/>
          <p:nvPr/>
        </p:nvSpPr>
        <p:spPr>
          <a:xfrm>
            <a:off x="14708776" y="9499600"/>
            <a:ext cx="80778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DRAGON TAMING</a:t>
            </a:r>
            <a:endParaRPr b="0" i="0" sz="4800" u="none" cap="none" strike="noStrike">
              <a:solidFill>
                <a:schemeClr val="dk1"/>
              </a:solidFill>
              <a:latin typeface="Calibri"/>
              <a:ea typeface="Calibri"/>
              <a:cs typeface="Calibri"/>
              <a:sym typeface="Calibri"/>
            </a:endParaRPr>
          </a:p>
        </p:txBody>
      </p:sp>
      <p:sp>
        <p:nvSpPr>
          <p:cNvPr id="121" name="Google Shape;121;g36f577ee1dd_0_87"/>
          <p:cNvSpPr/>
          <p:nvPr/>
        </p:nvSpPr>
        <p:spPr>
          <a:xfrm>
            <a:off x="14708776" y="10477500"/>
            <a:ext cx="80100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126" name="Shape 126"/>
        <p:cNvGrpSpPr/>
        <p:nvPr/>
      </p:nvGrpSpPr>
      <p:grpSpPr>
        <a:xfrm>
          <a:off x="0" y="0"/>
          <a:ext cx="0" cy="0"/>
          <a:chOff x="0" y="0"/>
          <a:chExt cx="0" cy="0"/>
        </a:xfrm>
      </p:grpSpPr>
      <p:sp>
        <p:nvSpPr>
          <p:cNvPr id="127" name="Google Shape;127;g36f577ee1dd_0_106"/>
          <p:cNvSpPr/>
          <p:nvPr/>
        </p:nvSpPr>
        <p:spPr>
          <a:xfrm>
            <a:off x="0" y="0"/>
            <a:ext cx="24387000" cy="13716000"/>
          </a:xfrm>
          <a:prstGeom prst="rect">
            <a:avLst/>
          </a:prstGeom>
          <a:solidFill>
            <a:srgbClr val="FFE5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8" name="Google Shape;128;g36f577ee1dd_0_106"/>
          <p:cNvPicPr preferRelativeResize="0"/>
          <p:nvPr/>
        </p:nvPicPr>
        <p:blipFill rotWithShape="1">
          <a:blip r:embed="rId3">
            <a:alphaModFix/>
          </a:blip>
          <a:srcRect b="0" l="0" r="0" t="0"/>
          <a:stretch/>
        </p:blipFill>
        <p:spPr>
          <a:xfrm>
            <a:off x="2273584" y="431800"/>
            <a:ext cx="19839891" cy="12852635"/>
          </a:xfrm>
          <a:prstGeom prst="rect">
            <a:avLst/>
          </a:prstGeom>
          <a:noFill/>
          <a:ln>
            <a:noFill/>
          </a:ln>
        </p:spPr>
      </p:pic>
      <p:sp>
        <p:nvSpPr>
          <p:cNvPr id="129" name="Google Shape;129;g36f577ee1dd_0_10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g36f577ee1dd_0_10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31" name="Google Shape;131;g36f577ee1dd_0_106"/>
          <p:cNvPicPr preferRelativeResize="0"/>
          <p:nvPr/>
        </p:nvPicPr>
        <p:blipFill rotWithShape="1">
          <a:blip r:embed="rId5">
            <a:alphaModFix/>
          </a:blip>
          <a:srcRect b="0" l="0" r="0" t="0"/>
          <a:stretch/>
        </p:blipFill>
        <p:spPr>
          <a:xfrm>
            <a:off x="0" y="1384300"/>
            <a:ext cx="5458634" cy="4437887"/>
          </a:xfrm>
          <a:prstGeom prst="rect">
            <a:avLst/>
          </a:prstGeom>
          <a:noFill/>
          <a:ln>
            <a:noFill/>
          </a:ln>
        </p:spPr>
      </p:pic>
      <p:sp>
        <p:nvSpPr>
          <p:cNvPr id="132" name="Google Shape;132;g36f577ee1dd_0_106"/>
          <p:cNvSpPr/>
          <p:nvPr/>
        </p:nvSpPr>
        <p:spPr>
          <a:xfrm>
            <a:off x="5842730" y="4229100"/>
            <a:ext cx="13603500" cy="631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36f577ee1dd_0_106"/>
          <p:cNvSpPr/>
          <p:nvPr/>
        </p:nvSpPr>
        <p:spPr>
          <a:xfrm>
            <a:off x="5842730" y="4229100"/>
            <a:ext cx="13806600" cy="562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34" name="Google Shape;134;g36f577ee1dd_0_106"/>
          <p:cNvSpPr/>
          <p:nvPr/>
        </p:nvSpPr>
        <p:spPr>
          <a:xfrm>
            <a:off x="14810051" y="9956800"/>
            <a:ext cx="47886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139" name="Shape 139"/>
        <p:cNvGrpSpPr/>
        <p:nvPr/>
      </p:nvGrpSpPr>
      <p:grpSpPr>
        <a:xfrm>
          <a:off x="0" y="0"/>
          <a:ext cx="0" cy="0"/>
          <a:chOff x="0" y="0"/>
          <a:chExt cx="0" cy="0"/>
        </a:xfrm>
      </p:grpSpPr>
      <p:pic>
        <p:nvPicPr>
          <p:cNvPr descr=" " id="140" name="Google Shape;140;g36f577ee1dd_0_118"/>
          <p:cNvPicPr preferRelativeResize="0"/>
          <p:nvPr/>
        </p:nvPicPr>
        <p:blipFill rotWithShape="1">
          <a:blip r:embed="rId3">
            <a:alphaModFix/>
          </a:blip>
          <a:srcRect b="0" l="0" r="0" t="0"/>
          <a:stretch/>
        </p:blipFill>
        <p:spPr>
          <a:xfrm>
            <a:off x="0" y="7531100"/>
            <a:ext cx="20386052" cy="6184900"/>
          </a:xfrm>
          <a:prstGeom prst="rect">
            <a:avLst/>
          </a:prstGeom>
          <a:noFill/>
          <a:ln>
            <a:noFill/>
          </a:ln>
        </p:spPr>
      </p:pic>
      <p:pic>
        <p:nvPicPr>
          <p:cNvPr descr=" " id="141" name="Google Shape;141;g36f577ee1dd_0_118"/>
          <p:cNvPicPr preferRelativeResize="0"/>
          <p:nvPr/>
        </p:nvPicPr>
        <p:blipFill rotWithShape="1">
          <a:blip r:embed="rId4">
            <a:alphaModFix/>
          </a:blip>
          <a:srcRect b="0" l="0" r="0" t="0"/>
          <a:stretch/>
        </p:blipFill>
        <p:spPr>
          <a:xfrm>
            <a:off x="15432429" y="0"/>
            <a:ext cx="8954619" cy="8293100"/>
          </a:xfrm>
          <a:prstGeom prst="rect">
            <a:avLst/>
          </a:prstGeom>
          <a:noFill/>
          <a:ln>
            <a:noFill/>
          </a:ln>
        </p:spPr>
      </p:pic>
      <p:sp>
        <p:nvSpPr>
          <p:cNvPr id="142" name="Google Shape;142;g36f577ee1dd_0_1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3" name="Google Shape;143;g36f577ee1dd_0_11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44" name="Google Shape;144;g36f577ee1dd_0_118"/>
          <p:cNvSpPr/>
          <p:nvPr/>
        </p:nvSpPr>
        <p:spPr>
          <a:xfrm>
            <a:off x="15152994" y="3479800"/>
            <a:ext cx="7163700" cy="292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36f577ee1dd_0_118"/>
          <p:cNvSpPr/>
          <p:nvPr/>
        </p:nvSpPr>
        <p:spPr>
          <a:xfrm>
            <a:off x="15152994" y="3479800"/>
            <a:ext cx="7366800" cy="175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DRAGON TAMING TECHNIQUE</a:t>
            </a:r>
            <a:endParaRPr b="0" i="0" sz="4800" u="none" cap="none" strike="noStrike">
              <a:solidFill>
                <a:schemeClr val="dk1"/>
              </a:solidFill>
              <a:latin typeface="Calibri"/>
              <a:ea typeface="Calibri"/>
              <a:cs typeface="Calibri"/>
              <a:sym typeface="Calibri"/>
            </a:endParaRPr>
          </a:p>
        </p:txBody>
      </p:sp>
      <p:sp>
        <p:nvSpPr>
          <p:cNvPr id="146" name="Google Shape;146;g36f577ee1dd_0_118"/>
          <p:cNvSpPr/>
          <p:nvPr/>
        </p:nvSpPr>
        <p:spPr>
          <a:xfrm>
            <a:off x="15152994" y="53340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47" name="Google Shape;147;g36f577ee1dd_0_118"/>
          <p:cNvSpPr/>
          <p:nvPr/>
        </p:nvSpPr>
        <p:spPr>
          <a:xfrm>
            <a:off x="15152994" y="7899400"/>
            <a:ext cx="7163700" cy="292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36f577ee1dd_0_118"/>
          <p:cNvSpPr/>
          <p:nvPr/>
        </p:nvSpPr>
        <p:spPr>
          <a:xfrm>
            <a:off x="15152994" y="7899400"/>
            <a:ext cx="7366800" cy="175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THE ART OF UNICORN SIGHTING</a:t>
            </a:r>
            <a:endParaRPr b="0" i="0" sz="4800" u="none" cap="none" strike="noStrike">
              <a:solidFill>
                <a:schemeClr val="dk1"/>
              </a:solidFill>
              <a:latin typeface="Calibri"/>
              <a:ea typeface="Calibri"/>
              <a:cs typeface="Calibri"/>
              <a:sym typeface="Calibri"/>
            </a:endParaRPr>
          </a:p>
        </p:txBody>
      </p:sp>
      <p:sp>
        <p:nvSpPr>
          <p:cNvPr id="149" name="Google Shape;149;g36f577ee1dd_0_118"/>
          <p:cNvSpPr/>
          <p:nvPr/>
        </p:nvSpPr>
        <p:spPr>
          <a:xfrm>
            <a:off x="15152994" y="97536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pic>
        <p:nvPicPr>
          <p:cNvPr descr=" " id="150" name="Google Shape;150;g36f577ee1dd_0_118"/>
          <p:cNvPicPr preferRelativeResize="0"/>
          <p:nvPr/>
        </p:nvPicPr>
        <p:blipFill rotWithShape="1">
          <a:blip r:embed="rId6">
            <a:alphaModFix/>
          </a:blip>
          <a:srcRect b="0" l="0" r="0" t="0"/>
          <a:stretch/>
        </p:blipFill>
        <p:spPr>
          <a:xfrm>
            <a:off x="1105038" y="1054100"/>
            <a:ext cx="12981022" cy="11607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155" name="Shape 155"/>
        <p:cNvGrpSpPr/>
        <p:nvPr/>
      </p:nvGrpSpPr>
      <p:grpSpPr>
        <a:xfrm>
          <a:off x="0" y="0"/>
          <a:ext cx="0" cy="0"/>
          <a:chOff x="0" y="0"/>
          <a:chExt cx="0" cy="0"/>
        </a:xfrm>
      </p:grpSpPr>
      <p:pic>
        <p:nvPicPr>
          <p:cNvPr descr=" " id="156" name="Google Shape;156;g36f577ee1dd_0_133"/>
          <p:cNvPicPr preferRelativeResize="0"/>
          <p:nvPr/>
        </p:nvPicPr>
        <p:blipFill rotWithShape="1">
          <a:blip r:embed="rId3">
            <a:alphaModFix/>
          </a:blip>
          <a:srcRect b="0" l="0" r="0" t="0"/>
          <a:stretch/>
        </p:blipFill>
        <p:spPr>
          <a:xfrm>
            <a:off x="0" y="5245100"/>
            <a:ext cx="14403600" cy="8470900"/>
          </a:xfrm>
          <a:prstGeom prst="rect">
            <a:avLst/>
          </a:prstGeom>
          <a:noFill/>
          <a:ln>
            <a:noFill/>
          </a:ln>
        </p:spPr>
      </p:pic>
      <p:pic>
        <p:nvPicPr>
          <p:cNvPr descr=" " id="157" name="Google Shape;157;g36f577ee1dd_0_133"/>
          <p:cNvPicPr preferRelativeResize="0"/>
          <p:nvPr/>
        </p:nvPicPr>
        <p:blipFill rotWithShape="1">
          <a:blip r:embed="rId4">
            <a:alphaModFix/>
          </a:blip>
          <a:srcRect b="0" l="0" r="0" t="0"/>
          <a:stretch/>
        </p:blipFill>
        <p:spPr>
          <a:xfrm>
            <a:off x="15622953" y="0"/>
            <a:ext cx="8764095" cy="7429500"/>
          </a:xfrm>
          <a:prstGeom prst="rect">
            <a:avLst/>
          </a:prstGeom>
          <a:noFill/>
          <a:ln>
            <a:noFill/>
          </a:ln>
        </p:spPr>
      </p:pic>
      <p:sp>
        <p:nvSpPr>
          <p:cNvPr id="158" name="Google Shape;158;g36f577ee1dd_0_133"/>
          <p:cNvSpPr/>
          <p:nvPr/>
        </p:nvSpPr>
        <p:spPr>
          <a:xfrm>
            <a:off x="2091528" y="1574800"/>
            <a:ext cx="20216700" cy="163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THE MAGIC OF DRAGONS: A RESEARCH</a:t>
            </a:r>
            <a:endParaRPr b="0" i="0" sz="8000" u="none" cap="none" strike="noStrike">
              <a:solidFill>
                <a:schemeClr val="dk1"/>
              </a:solidFill>
              <a:latin typeface="Calibri"/>
              <a:ea typeface="Calibri"/>
              <a:cs typeface="Calibri"/>
              <a:sym typeface="Calibri"/>
            </a:endParaRPr>
          </a:p>
        </p:txBody>
      </p:sp>
      <p:sp>
        <p:nvSpPr>
          <p:cNvPr id="159" name="Google Shape;159;g36f577ee1dd_0_133"/>
          <p:cNvSpPr/>
          <p:nvPr/>
        </p:nvSpPr>
        <p:spPr>
          <a:xfrm>
            <a:off x="14352794" y="4025900"/>
            <a:ext cx="6642900" cy="772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36f577ee1dd_0_133"/>
          <p:cNvSpPr/>
          <p:nvPr/>
        </p:nvSpPr>
        <p:spPr>
          <a:xfrm>
            <a:off x="14835454" y="4025900"/>
            <a:ext cx="56775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DRAGON TAMING</a:t>
            </a:r>
            <a:endParaRPr b="0" i="0" sz="4800" u="none" cap="none" strike="noStrike">
              <a:solidFill>
                <a:schemeClr val="dk1"/>
              </a:solidFill>
              <a:latin typeface="Calibri"/>
              <a:ea typeface="Calibri"/>
              <a:cs typeface="Calibri"/>
              <a:sym typeface="Calibri"/>
            </a:endParaRPr>
          </a:p>
        </p:txBody>
      </p:sp>
      <p:sp>
        <p:nvSpPr>
          <p:cNvPr id="161" name="Google Shape;161;g36f577ee1dd_0_133"/>
          <p:cNvSpPr/>
          <p:nvPr/>
        </p:nvSpPr>
        <p:spPr>
          <a:xfrm>
            <a:off x="14352794" y="5105400"/>
            <a:ext cx="6642900" cy="66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2" name="Google Shape;162;g36f577ee1dd_0_133"/>
          <p:cNvPicPr preferRelativeResize="0"/>
          <p:nvPr/>
        </p:nvPicPr>
        <p:blipFill rotWithShape="1">
          <a:blip r:embed="rId5">
            <a:alphaModFix/>
          </a:blip>
          <a:srcRect b="0" l="0" r="0" t="0"/>
          <a:stretch/>
        </p:blipFill>
        <p:spPr>
          <a:xfrm>
            <a:off x="14352794" y="5105400"/>
            <a:ext cx="6642930" cy="6642100"/>
          </a:xfrm>
          <a:prstGeom prst="rect">
            <a:avLst/>
          </a:prstGeom>
          <a:noFill/>
          <a:ln>
            <a:noFill/>
          </a:ln>
        </p:spPr>
      </p:pic>
      <p:pic>
        <p:nvPicPr>
          <p:cNvPr descr=" " id="163" name="Google Shape;163;g36f577ee1dd_0_133"/>
          <p:cNvPicPr preferRelativeResize="0"/>
          <p:nvPr/>
        </p:nvPicPr>
        <p:blipFill rotWithShape="1">
          <a:blip r:embed="rId6">
            <a:alphaModFix/>
          </a:blip>
          <a:srcRect b="0" l="0" r="0" t="0"/>
          <a:stretch/>
        </p:blipFill>
        <p:spPr>
          <a:xfrm>
            <a:off x="14352791" y="5105400"/>
            <a:ext cx="6642933" cy="6642100"/>
          </a:xfrm>
          <a:prstGeom prst="rect">
            <a:avLst/>
          </a:prstGeom>
          <a:noFill/>
          <a:ln>
            <a:noFill/>
          </a:ln>
        </p:spPr>
      </p:pic>
      <p:sp>
        <p:nvSpPr>
          <p:cNvPr id="164" name="Google Shape;164;g36f577ee1dd_0_133"/>
          <p:cNvSpPr/>
          <p:nvPr/>
        </p:nvSpPr>
        <p:spPr>
          <a:xfrm>
            <a:off x="15762670" y="6502400"/>
            <a:ext cx="3835800" cy="3835500"/>
          </a:xfrm>
          <a:prstGeom prst="roundRect">
            <a:avLst>
              <a:gd fmla="val 331128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5" name="Google Shape;165;g36f577ee1dd_0_133"/>
          <p:cNvPicPr preferRelativeResize="0"/>
          <p:nvPr/>
        </p:nvPicPr>
        <p:blipFill rotWithShape="1">
          <a:blip r:embed="rId7">
            <a:alphaModFix/>
          </a:blip>
          <a:srcRect b="0" l="0" r="0" t="0"/>
          <a:stretch/>
        </p:blipFill>
        <p:spPr>
          <a:xfrm>
            <a:off x="16838959" y="7067562"/>
            <a:ext cx="1683305" cy="1625588"/>
          </a:xfrm>
          <a:prstGeom prst="rect">
            <a:avLst/>
          </a:prstGeom>
          <a:noFill/>
          <a:ln>
            <a:noFill/>
          </a:ln>
        </p:spPr>
      </p:pic>
      <p:sp>
        <p:nvSpPr>
          <p:cNvPr id="166" name="Google Shape;166;g36f577ee1dd_0_133"/>
          <p:cNvSpPr/>
          <p:nvPr/>
        </p:nvSpPr>
        <p:spPr>
          <a:xfrm>
            <a:off x="15915089" y="8997938"/>
            <a:ext cx="3531000" cy="77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36f577ee1dd_0_133"/>
          <p:cNvSpPr/>
          <p:nvPr/>
        </p:nvSpPr>
        <p:spPr>
          <a:xfrm>
            <a:off x="15813476" y="8997938"/>
            <a:ext cx="37344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UNICORN </a:t>
            </a:r>
            <a:endParaRPr b="0" i="0" sz="4800" u="none" cap="none" strike="noStrike">
              <a:solidFill>
                <a:schemeClr val="dk1"/>
              </a:solidFill>
              <a:latin typeface="Calibri"/>
              <a:ea typeface="Calibri"/>
              <a:cs typeface="Calibri"/>
              <a:sym typeface="Calibri"/>
            </a:endParaRPr>
          </a:p>
        </p:txBody>
      </p:sp>
      <p:sp>
        <p:nvSpPr>
          <p:cNvPr id="168" name="Google Shape;168;g36f577ee1dd_0_13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9" name="Google Shape;169;g36f577ee1dd_0_133"/>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170" name="Google Shape;170;g36f577ee1dd_0_133"/>
          <p:cNvSpPr/>
          <p:nvPr/>
        </p:nvSpPr>
        <p:spPr>
          <a:xfrm>
            <a:off x="3149994" y="4318000"/>
            <a:ext cx="3620100" cy="31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36f577ee1dd_0_133"/>
          <p:cNvSpPr/>
          <p:nvPr/>
        </p:nvSpPr>
        <p:spPr>
          <a:xfrm>
            <a:off x="3149994" y="4318000"/>
            <a:ext cx="3620100" cy="31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36f577ee1dd_0_133"/>
          <p:cNvSpPr/>
          <p:nvPr/>
        </p:nvSpPr>
        <p:spPr>
          <a:xfrm>
            <a:off x="3149994" y="4318000"/>
            <a:ext cx="38232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ARCHERY</a:t>
            </a:r>
            <a:endParaRPr b="0" i="0" sz="4800" u="none" cap="none" strike="noStrike">
              <a:solidFill>
                <a:schemeClr val="dk1"/>
              </a:solidFill>
              <a:latin typeface="Calibri"/>
              <a:ea typeface="Calibri"/>
              <a:cs typeface="Calibri"/>
              <a:sym typeface="Calibri"/>
            </a:endParaRPr>
          </a:p>
        </p:txBody>
      </p:sp>
      <p:sp>
        <p:nvSpPr>
          <p:cNvPr id="173" name="Google Shape;173;g36f577ee1dd_0_133"/>
          <p:cNvSpPr/>
          <p:nvPr/>
        </p:nvSpPr>
        <p:spPr>
          <a:xfrm>
            <a:off x="3149994" y="52959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74" name="Google Shape;174;g36f577ee1dd_0_133"/>
          <p:cNvSpPr/>
          <p:nvPr/>
        </p:nvSpPr>
        <p:spPr>
          <a:xfrm>
            <a:off x="8370346" y="8547100"/>
            <a:ext cx="3620100" cy="31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36f577ee1dd_0_133"/>
          <p:cNvSpPr/>
          <p:nvPr/>
        </p:nvSpPr>
        <p:spPr>
          <a:xfrm>
            <a:off x="8370346" y="8547100"/>
            <a:ext cx="3620100" cy="31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6f577ee1dd_0_133"/>
          <p:cNvSpPr/>
          <p:nvPr/>
        </p:nvSpPr>
        <p:spPr>
          <a:xfrm>
            <a:off x="8370346" y="8547100"/>
            <a:ext cx="38232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UNICORN</a:t>
            </a:r>
            <a:endParaRPr b="0" i="0" sz="4800" u="none" cap="none" strike="noStrike">
              <a:solidFill>
                <a:schemeClr val="dk1"/>
              </a:solidFill>
              <a:latin typeface="Calibri"/>
              <a:ea typeface="Calibri"/>
              <a:cs typeface="Calibri"/>
              <a:sym typeface="Calibri"/>
            </a:endParaRPr>
          </a:p>
        </p:txBody>
      </p:sp>
      <p:sp>
        <p:nvSpPr>
          <p:cNvPr id="177" name="Google Shape;177;g36f577ee1dd_0_133"/>
          <p:cNvSpPr/>
          <p:nvPr/>
        </p:nvSpPr>
        <p:spPr>
          <a:xfrm>
            <a:off x="8370346" y="95250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78" name="Google Shape;178;g36f577ee1dd_0_133"/>
          <p:cNvSpPr/>
          <p:nvPr/>
        </p:nvSpPr>
        <p:spPr>
          <a:xfrm>
            <a:off x="8370346" y="4318000"/>
            <a:ext cx="3620100" cy="31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36f577ee1dd_0_133"/>
          <p:cNvSpPr/>
          <p:nvPr/>
        </p:nvSpPr>
        <p:spPr>
          <a:xfrm>
            <a:off x="8370346" y="4318000"/>
            <a:ext cx="3620100" cy="31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36f577ee1dd_0_133"/>
          <p:cNvSpPr/>
          <p:nvPr/>
        </p:nvSpPr>
        <p:spPr>
          <a:xfrm>
            <a:off x="8370346" y="4318000"/>
            <a:ext cx="38232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MUSIC</a:t>
            </a:r>
            <a:endParaRPr b="0" i="0" sz="4800" u="none" cap="none" strike="noStrike">
              <a:solidFill>
                <a:schemeClr val="dk1"/>
              </a:solidFill>
              <a:latin typeface="Calibri"/>
              <a:ea typeface="Calibri"/>
              <a:cs typeface="Calibri"/>
              <a:sym typeface="Calibri"/>
            </a:endParaRPr>
          </a:p>
        </p:txBody>
      </p:sp>
      <p:sp>
        <p:nvSpPr>
          <p:cNvPr id="181" name="Google Shape;181;g36f577ee1dd_0_133"/>
          <p:cNvSpPr/>
          <p:nvPr/>
        </p:nvSpPr>
        <p:spPr>
          <a:xfrm>
            <a:off x="8370346" y="52959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82" name="Google Shape;182;g36f577ee1dd_0_133"/>
          <p:cNvSpPr/>
          <p:nvPr/>
        </p:nvSpPr>
        <p:spPr>
          <a:xfrm>
            <a:off x="3149994" y="8547100"/>
            <a:ext cx="3620100" cy="31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36f577ee1dd_0_133"/>
          <p:cNvSpPr/>
          <p:nvPr/>
        </p:nvSpPr>
        <p:spPr>
          <a:xfrm>
            <a:off x="3149994" y="8547100"/>
            <a:ext cx="3620100" cy="31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36f577ee1dd_0_133"/>
          <p:cNvSpPr/>
          <p:nvPr/>
        </p:nvSpPr>
        <p:spPr>
          <a:xfrm>
            <a:off x="3149994" y="8547100"/>
            <a:ext cx="38232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LIFE</a:t>
            </a:r>
            <a:endParaRPr b="0" i="0" sz="4800" u="none" cap="none" strike="noStrike">
              <a:solidFill>
                <a:schemeClr val="dk1"/>
              </a:solidFill>
              <a:latin typeface="Calibri"/>
              <a:ea typeface="Calibri"/>
              <a:cs typeface="Calibri"/>
              <a:sym typeface="Calibri"/>
            </a:endParaRPr>
          </a:p>
        </p:txBody>
      </p:sp>
      <p:sp>
        <p:nvSpPr>
          <p:cNvPr id="185" name="Google Shape;185;g36f577ee1dd_0_133"/>
          <p:cNvSpPr/>
          <p:nvPr/>
        </p:nvSpPr>
        <p:spPr>
          <a:xfrm>
            <a:off x="3149994" y="95250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1CE"/>
        </a:solidFill>
      </p:bgPr>
    </p:bg>
    <p:spTree>
      <p:nvGrpSpPr>
        <p:cNvPr id="190" name="Shape 190"/>
        <p:cNvGrpSpPr/>
        <p:nvPr/>
      </p:nvGrpSpPr>
      <p:grpSpPr>
        <a:xfrm>
          <a:off x="0" y="0"/>
          <a:ext cx="0" cy="0"/>
          <a:chOff x="0" y="0"/>
          <a:chExt cx="0" cy="0"/>
        </a:xfrm>
      </p:grpSpPr>
      <p:pic>
        <p:nvPicPr>
          <p:cNvPr descr=" " id="191" name="Google Shape;191;g36f577ee1dd_0_167"/>
          <p:cNvPicPr preferRelativeResize="0"/>
          <p:nvPr/>
        </p:nvPicPr>
        <p:blipFill rotWithShape="1">
          <a:blip r:embed="rId3">
            <a:alphaModFix/>
          </a:blip>
          <a:srcRect b="0" l="0" r="0" t="0"/>
          <a:stretch/>
        </p:blipFill>
        <p:spPr>
          <a:xfrm>
            <a:off x="0" y="7531100"/>
            <a:ext cx="20386052" cy="6184900"/>
          </a:xfrm>
          <a:prstGeom prst="rect">
            <a:avLst/>
          </a:prstGeom>
          <a:noFill/>
          <a:ln>
            <a:noFill/>
          </a:ln>
        </p:spPr>
      </p:pic>
      <p:pic>
        <p:nvPicPr>
          <p:cNvPr descr=" " id="192" name="Google Shape;192;g36f577ee1dd_0_167"/>
          <p:cNvPicPr preferRelativeResize="0"/>
          <p:nvPr/>
        </p:nvPicPr>
        <p:blipFill rotWithShape="1">
          <a:blip r:embed="rId4">
            <a:alphaModFix/>
          </a:blip>
          <a:srcRect b="0" l="0" r="0" t="0"/>
          <a:stretch/>
        </p:blipFill>
        <p:spPr>
          <a:xfrm>
            <a:off x="15432429" y="0"/>
            <a:ext cx="8954619" cy="8293100"/>
          </a:xfrm>
          <a:prstGeom prst="rect">
            <a:avLst/>
          </a:prstGeom>
          <a:noFill/>
          <a:ln>
            <a:noFill/>
          </a:ln>
        </p:spPr>
      </p:pic>
      <p:sp>
        <p:nvSpPr>
          <p:cNvPr id="193" name="Google Shape;193;g36f577ee1dd_0_16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4" name="Google Shape;194;g36f577ee1dd_0_16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95" name="Google Shape;195;g36f577ee1dd_0_167"/>
          <p:cNvSpPr/>
          <p:nvPr/>
        </p:nvSpPr>
        <p:spPr>
          <a:xfrm>
            <a:off x="8611676" y="812800"/>
            <a:ext cx="75024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PRICING PLAN</a:t>
            </a:r>
            <a:endParaRPr b="0" i="0" sz="8000" u="none" cap="none" strike="noStrike">
              <a:solidFill>
                <a:schemeClr val="dk1"/>
              </a:solidFill>
              <a:latin typeface="Calibri"/>
              <a:ea typeface="Calibri"/>
              <a:cs typeface="Calibri"/>
              <a:sym typeface="Calibri"/>
            </a:endParaRPr>
          </a:p>
        </p:txBody>
      </p:sp>
      <p:sp>
        <p:nvSpPr>
          <p:cNvPr id="196" name="Google Shape;196;g36f577ee1dd_0_167"/>
          <p:cNvSpPr/>
          <p:nvPr/>
        </p:nvSpPr>
        <p:spPr>
          <a:xfrm>
            <a:off x="1778222" y="2489200"/>
            <a:ext cx="20843400" cy="967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36f577ee1dd_0_167"/>
          <p:cNvSpPr/>
          <p:nvPr/>
        </p:nvSpPr>
        <p:spPr>
          <a:xfrm>
            <a:off x="1778222" y="2489200"/>
            <a:ext cx="6439800" cy="9677400"/>
          </a:xfrm>
          <a:prstGeom prst="roundRect">
            <a:avLst>
              <a:gd fmla="val 3124" name="adj"/>
            </a:avLst>
          </a:prstGeom>
          <a:noFill/>
          <a:ln cap="flat" cmpd="sng" w="12700">
            <a:solidFill>
              <a:srgbClr val="FF51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8" name="Google Shape;198;g36f577ee1dd_0_167"/>
          <p:cNvPicPr preferRelativeResize="0"/>
          <p:nvPr/>
        </p:nvPicPr>
        <p:blipFill rotWithShape="1">
          <a:blip r:embed="rId6">
            <a:alphaModFix/>
          </a:blip>
          <a:srcRect b="0" l="0" r="0" t="0"/>
          <a:stretch/>
        </p:blipFill>
        <p:spPr>
          <a:xfrm>
            <a:off x="3976357" y="2946400"/>
            <a:ext cx="2043433" cy="1625600"/>
          </a:xfrm>
          <a:prstGeom prst="rect">
            <a:avLst/>
          </a:prstGeom>
          <a:noFill/>
          <a:ln>
            <a:noFill/>
          </a:ln>
        </p:spPr>
      </p:pic>
      <p:sp>
        <p:nvSpPr>
          <p:cNvPr id="199" name="Google Shape;199;g36f577ee1dd_0_167"/>
          <p:cNvSpPr/>
          <p:nvPr/>
        </p:nvSpPr>
        <p:spPr>
          <a:xfrm>
            <a:off x="4032754" y="4876800"/>
            <a:ext cx="19305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5100"/>
              </a:buClr>
              <a:buSzPts val="4800"/>
              <a:buFont typeface="Chelsea Market"/>
              <a:buNone/>
            </a:pPr>
            <a:r>
              <a:rPr b="0" i="0" lang="en-US" sz="4800" u="none" cap="none" strike="noStrike">
                <a:solidFill>
                  <a:srgbClr val="FF5100"/>
                </a:solidFill>
                <a:latin typeface="Chelsea Market"/>
                <a:ea typeface="Chelsea Market"/>
                <a:cs typeface="Chelsea Market"/>
                <a:sym typeface="Chelsea Market"/>
              </a:rPr>
              <a:t>BASIC</a:t>
            </a:r>
            <a:endParaRPr b="0" i="0" sz="4800" u="none" cap="none" strike="noStrike">
              <a:solidFill>
                <a:schemeClr val="dk1"/>
              </a:solidFill>
              <a:latin typeface="Calibri"/>
              <a:ea typeface="Calibri"/>
              <a:cs typeface="Calibri"/>
              <a:sym typeface="Calibri"/>
            </a:endParaRPr>
          </a:p>
        </p:txBody>
      </p:sp>
      <p:sp>
        <p:nvSpPr>
          <p:cNvPr id="200" name="Google Shape;200;g36f577ee1dd_0_167"/>
          <p:cNvSpPr/>
          <p:nvPr/>
        </p:nvSpPr>
        <p:spPr>
          <a:xfrm>
            <a:off x="2235479" y="59563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1" name="Google Shape;201;g36f577ee1dd_0_167"/>
          <p:cNvSpPr/>
          <p:nvPr/>
        </p:nvSpPr>
        <p:spPr>
          <a:xfrm>
            <a:off x="3188098" y="10934700"/>
            <a:ext cx="36201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$10/MONTH</a:t>
            </a:r>
            <a:endParaRPr b="0" i="0" sz="4800" u="none" cap="none" strike="noStrike">
              <a:solidFill>
                <a:schemeClr val="dk1"/>
              </a:solidFill>
              <a:latin typeface="Calibri"/>
              <a:ea typeface="Calibri"/>
              <a:cs typeface="Calibri"/>
              <a:sym typeface="Calibri"/>
            </a:endParaRPr>
          </a:p>
        </p:txBody>
      </p:sp>
      <p:sp>
        <p:nvSpPr>
          <p:cNvPr id="202" name="Google Shape;202;g36f577ee1dd_0_167"/>
          <p:cNvSpPr/>
          <p:nvPr/>
        </p:nvSpPr>
        <p:spPr>
          <a:xfrm>
            <a:off x="8980022" y="2489200"/>
            <a:ext cx="6439800" cy="9677400"/>
          </a:xfrm>
          <a:prstGeom prst="roundRect">
            <a:avLst>
              <a:gd fmla="val 3124" name="adj"/>
            </a:avLst>
          </a:prstGeom>
          <a:noFill/>
          <a:ln cap="flat" cmpd="sng" w="12700">
            <a:solidFill>
              <a:srgbClr val="FF51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3" name="Google Shape;203;g36f577ee1dd_0_167"/>
          <p:cNvPicPr preferRelativeResize="0"/>
          <p:nvPr/>
        </p:nvPicPr>
        <p:blipFill rotWithShape="1">
          <a:blip r:embed="rId7">
            <a:alphaModFix/>
          </a:blip>
          <a:srcRect b="0" l="0" r="0" t="0"/>
          <a:stretch/>
        </p:blipFill>
        <p:spPr>
          <a:xfrm>
            <a:off x="11387311" y="2946400"/>
            <a:ext cx="1625124" cy="1625600"/>
          </a:xfrm>
          <a:prstGeom prst="rect">
            <a:avLst/>
          </a:prstGeom>
          <a:noFill/>
          <a:ln>
            <a:noFill/>
          </a:ln>
        </p:spPr>
      </p:pic>
      <p:sp>
        <p:nvSpPr>
          <p:cNvPr id="204" name="Google Shape;204;g36f577ee1dd_0_167"/>
          <p:cNvSpPr/>
          <p:nvPr/>
        </p:nvSpPr>
        <p:spPr>
          <a:xfrm>
            <a:off x="11355219" y="4876800"/>
            <a:ext cx="16893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5100"/>
              </a:buClr>
              <a:buSzPts val="4800"/>
              <a:buFont typeface="Chelsea Market"/>
              <a:buNone/>
            </a:pPr>
            <a:r>
              <a:rPr b="0" i="0" lang="en-US" sz="4800" u="none" cap="none" strike="noStrike">
                <a:solidFill>
                  <a:srgbClr val="FF5100"/>
                </a:solidFill>
                <a:latin typeface="Chelsea Market"/>
                <a:ea typeface="Chelsea Market"/>
                <a:cs typeface="Chelsea Market"/>
                <a:sym typeface="Chelsea Market"/>
              </a:rPr>
              <a:t>ELITE</a:t>
            </a:r>
            <a:endParaRPr b="0" i="0" sz="4800" u="none" cap="none" strike="noStrike">
              <a:solidFill>
                <a:schemeClr val="dk1"/>
              </a:solidFill>
              <a:latin typeface="Calibri"/>
              <a:ea typeface="Calibri"/>
              <a:cs typeface="Calibri"/>
              <a:sym typeface="Calibri"/>
            </a:endParaRPr>
          </a:p>
        </p:txBody>
      </p:sp>
      <p:sp>
        <p:nvSpPr>
          <p:cNvPr id="205" name="Google Shape;205;g36f577ee1dd_0_167"/>
          <p:cNvSpPr/>
          <p:nvPr/>
        </p:nvSpPr>
        <p:spPr>
          <a:xfrm>
            <a:off x="9437280" y="59563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06" name="Google Shape;206;g36f577ee1dd_0_167"/>
          <p:cNvSpPr/>
          <p:nvPr/>
        </p:nvSpPr>
        <p:spPr>
          <a:xfrm>
            <a:off x="10307338" y="10934700"/>
            <a:ext cx="37851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$50/MONTH</a:t>
            </a:r>
            <a:endParaRPr b="0" i="0" sz="4800" u="none" cap="none" strike="noStrike">
              <a:solidFill>
                <a:schemeClr val="dk1"/>
              </a:solidFill>
              <a:latin typeface="Calibri"/>
              <a:ea typeface="Calibri"/>
              <a:cs typeface="Calibri"/>
              <a:sym typeface="Calibri"/>
            </a:endParaRPr>
          </a:p>
        </p:txBody>
      </p:sp>
      <p:sp>
        <p:nvSpPr>
          <p:cNvPr id="207" name="Google Shape;207;g36f577ee1dd_0_167"/>
          <p:cNvSpPr/>
          <p:nvPr/>
        </p:nvSpPr>
        <p:spPr>
          <a:xfrm>
            <a:off x="16181822" y="2489200"/>
            <a:ext cx="6439800" cy="9677400"/>
          </a:xfrm>
          <a:prstGeom prst="roundRect">
            <a:avLst>
              <a:gd fmla="val 3124" name="adj"/>
            </a:avLst>
          </a:prstGeom>
          <a:noFill/>
          <a:ln cap="flat" cmpd="sng" w="12700">
            <a:solidFill>
              <a:srgbClr val="FF51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8" name="Google Shape;208;g36f577ee1dd_0_167"/>
          <p:cNvPicPr preferRelativeResize="0"/>
          <p:nvPr/>
        </p:nvPicPr>
        <p:blipFill rotWithShape="1">
          <a:blip r:embed="rId8">
            <a:alphaModFix/>
          </a:blip>
          <a:srcRect b="0" l="0" r="0" t="0"/>
          <a:stretch/>
        </p:blipFill>
        <p:spPr>
          <a:xfrm>
            <a:off x="18588773" y="2946400"/>
            <a:ext cx="1625803" cy="1625600"/>
          </a:xfrm>
          <a:prstGeom prst="rect">
            <a:avLst/>
          </a:prstGeom>
          <a:noFill/>
          <a:ln>
            <a:noFill/>
          </a:ln>
        </p:spPr>
      </p:pic>
      <p:sp>
        <p:nvSpPr>
          <p:cNvPr id="209" name="Google Shape;209;g36f577ee1dd_0_167"/>
          <p:cNvSpPr/>
          <p:nvPr/>
        </p:nvSpPr>
        <p:spPr>
          <a:xfrm>
            <a:off x="17540892" y="4876800"/>
            <a:ext cx="37215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5100"/>
              </a:buClr>
              <a:buSzPts val="4800"/>
              <a:buFont typeface="Chelsea Market"/>
              <a:buNone/>
            </a:pPr>
            <a:r>
              <a:rPr b="0" i="0" lang="en-US" sz="4800" u="none" cap="none" strike="noStrike">
                <a:solidFill>
                  <a:srgbClr val="FF5100"/>
                </a:solidFill>
                <a:latin typeface="Chelsea Market"/>
                <a:ea typeface="Chelsea Market"/>
                <a:cs typeface="Chelsea Market"/>
                <a:sym typeface="Chelsea Market"/>
              </a:rPr>
              <a:t>LEGENDARY</a:t>
            </a:r>
            <a:endParaRPr b="0" i="0" sz="4800" u="none" cap="none" strike="noStrike">
              <a:solidFill>
                <a:schemeClr val="dk1"/>
              </a:solidFill>
              <a:latin typeface="Calibri"/>
              <a:ea typeface="Calibri"/>
              <a:cs typeface="Calibri"/>
              <a:sym typeface="Calibri"/>
            </a:endParaRPr>
          </a:p>
        </p:txBody>
      </p:sp>
      <p:sp>
        <p:nvSpPr>
          <p:cNvPr id="210" name="Google Shape;210;g36f577ee1dd_0_167"/>
          <p:cNvSpPr/>
          <p:nvPr/>
        </p:nvSpPr>
        <p:spPr>
          <a:xfrm>
            <a:off x="16639080" y="59563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1" name="Google Shape;211;g36f577ee1dd_0_167"/>
          <p:cNvSpPr/>
          <p:nvPr/>
        </p:nvSpPr>
        <p:spPr>
          <a:xfrm>
            <a:off x="17407526" y="10934700"/>
            <a:ext cx="39882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2025-07-21T02:05:00Z</dcterms:created>
  <dc:creator>PptxGenJS</dc:creator>
</cp:coreProperties>
</file>