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49F351-EE97-4719-9743-88BE42CC236F}">
  <a:tblStyle styleId="{1349F351-EE97-4719-9743-88BE42CC236F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594854B-FBA3-44AE-B0B9-2711D2A74635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fill>
          <a:solidFill>
            <a:srgbClr val="E0E5DB"/>
          </a:solidFill>
        </a:fill>
      </a:tcStyle>
    </a:band1H>
    <a:band2H>
      <a:tcTxStyle/>
    </a:band2H>
    <a:band1V>
      <a:tcTxStyle/>
      <a:tcStyle>
        <a:fill>
          <a:solidFill>
            <a:srgbClr val="E0E5D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A5B59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A5B59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5B59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A5B59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883a887f8_0_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5883a887f8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883a887f8_0_1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5883a887f8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5883a887f8_0_1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5883a887f8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883a887f8_0_1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5883a887f8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883a887f8_0_1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883a887f8_0_1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883a887f8_0_18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883a887f8_0_1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5883a887f8_0_18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5883a887f8_0_1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5883a887f8_0_2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5883a887f8_0_2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51a5c88a30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51a5c88a3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ad7c0ec3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8ad7c0ec3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883a887f8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883a887f8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883a887f8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883a887f8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883a887f8_0_24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883a887f8_0_2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883a887f8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883a887f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883a887f8_0_24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883a887f8_0_2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883a887f8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883a887f8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883a887f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5883a887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">
  <p:cSld name="Diapositiva de título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8202" y="325069"/>
            <a:ext cx="5057460" cy="720000"/>
            <a:chOff x="1814441" y="496529"/>
            <a:chExt cx="5057460" cy="720000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14;p2"/>
            <p:cNvCxnSpPr>
              <a:stCxn id="13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" name="Google Shape;15;p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6865412" y="5864742"/>
            <a:ext cx="5057460" cy="720000"/>
            <a:chOff x="1814441" y="496529"/>
            <a:chExt cx="5057460" cy="7200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22;p2"/>
            <p:cNvCxnSpPr>
              <a:stCxn id="21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" name="Google Shape;23;p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2"/>
          <p:cNvSpPr txBox="1"/>
          <p:nvPr>
            <p:ph type="title"/>
          </p:nvPr>
        </p:nvSpPr>
        <p:spPr>
          <a:xfrm>
            <a:off x="4724318" y="2784302"/>
            <a:ext cx="71985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ulpen One"/>
              <a:buChar char="●"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9">
  <p:cSld name="5_Diapositiva de título_2">
    <p:bg>
      <p:bgPr>
        <a:solidFill>
          <a:schemeClr val="dk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grpSp>
        <p:nvGrpSpPr>
          <p:cNvPr id="154" name="Google Shape;154;p11"/>
          <p:cNvGrpSpPr/>
          <p:nvPr/>
        </p:nvGrpSpPr>
        <p:grpSpPr>
          <a:xfrm>
            <a:off x="1046483" y="1628778"/>
            <a:ext cx="9936358" cy="4777136"/>
            <a:chOff x="275475" y="1342375"/>
            <a:chExt cx="7012250" cy="3021400"/>
          </a:xfrm>
        </p:grpSpPr>
        <p:sp>
          <p:nvSpPr>
            <p:cNvPr id="155" name="Google Shape;155;p11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11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0">
  <p:cSld name="5_Diapositiva de título_1">
    <p:bg>
      <p:bgPr>
        <a:solidFill>
          <a:schemeClr val="dk2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369" name="Google Shape;369;p12"/>
          <p:cNvSpPr txBox="1"/>
          <p:nvPr>
            <p:ph idx="1" type="body"/>
          </p:nvPr>
        </p:nvSpPr>
        <p:spPr>
          <a:xfrm>
            <a:off x="597075" y="1921225"/>
            <a:ext cx="5180100" cy="373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12"/>
          <p:cNvSpPr txBox="1"/>
          <p:nvPr>
            <p:ph idx="2" type="body"/>
          </p:nvPr>
        </p:nvSpPr>
        <p:spPr>
          <a:xfrm>
            <a:off x="6285475" y="1889225"/>
            <a:ext cx="5180100" cy="373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12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1">
  <p:cSld name="3_Diapositiva de título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3"/>
          <p:cNvGrpSpPr/>
          <p:nvPr/>
        </p:nvGrpSpPr>
        <p:grpSpPr>
          <a:xfrm>
            <a:off x="1295330" y="1868507"/>
            <a:ext cx="4365503" cy="3647530"/>
            <a:chOff x="1295330" y="1868507"/>
            <a:chExt cx="4365503" cy="3647530"/>
          </a:xfrm>
        </p:grpSpPr>
        <p:grpSp>
          <p:nvGrpSpPr>
            <p:cNvPr id="374" name="Google Shape;374;p1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375" name="Google Shape;375;p1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376" name="Google Shape;376;p1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1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9" name="Google Shape;379;p1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380" name="Google Shape;380;p1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39353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82" name="Google Shape;382;p1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2">
  <p:cSld name="3_Diapositiva de título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4"/>
          <p:cNvGrpSpPr/>
          <p:nvPr/>
        </p:nvGrpSpPr>
        <p:grpSpPr>
          <a:xfrm>
            <a:off x="7147136" y="1252870"/>
            <a:ext cx="3186600" cy="4559700"/>
            <a:chOff x="7147136" y="1252870"/>
            <a:chExt cx="3186600" cy="4559700"/>
          </a:xfrm>
        </p:grpSpPr>
        <p:sp>
          <p:nvSpPr>
            <p:cNvPr id="385" name="Google Shape;385;p14"/>
            <p:cNvSpPr/>
            <p:nvPr/>
          </p:nvSpPr>
          <p:spPr>
            <a:xfrm>
              <a:off x="7147136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8654400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3">
  <p:cSld name="7_Diapositiva de título">
    <p:bg>
      <p:bgPr>
        <a:solidFill>
          <a:srgbClr val="E9E2D8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5"/>
          <p:cNvGrpSpPr/>
          <p:nvPr/>
        </p:nvGrpSpPr>
        <p:grpSpPr>
          <a:xfrm>
            <a:off x="926900" y="2648488"/>
            <a:ext cx="5622600" cy="2846047"/>
            <a:chOff x="3289100" y="2648488"/>
            <a:chExt cx="5622600" cy="2846047"/>
          </a:xfrm>
        </p:grpSpPr>
        <p:grpSp>
          <p:nvGrpSpPr>
            <p:cNvPr id="390" name="Google Shape;390;p15"/>
            <p:cNvGrpSpPr/>
            <p:nvPr/>
          </p:nvGrpSpPr>
          <p:grpSpPr>
            <a:xfrm>
              <a:off x="3289100" y="2648488"/>
              <a:ext cx="5622600" cy="2846047"/>
              <a:chOff x="1059475" y="2296088"/>
              <a:chExt cx="5622600" cy="2846047"/>
            </a:xfrm>
          </p:grpSpPr>
          <p:sp>
            <p:nvSpPr>
              <p:cNvPr id="391" name="Google Shape;391;p15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" name="Google Shape;392;p15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393" name="Google Shape;393;p15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5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5" name="Google Shape;395;p15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5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14">
  <p:cSld name="7_Diapositiva de título_1">
    <p:bg>
      <p:bgPr>
        <a:solidFill>
          <a:srgbClr val="E9E2D8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6"/>
          <p:cNvGrpSpPr/>
          <p:nvPr/>
        </p:nvGrpSpPr>
        <p:grpSpPr>
          <a:xfrm>
            <a:off x="8625436" y="1258061"/>
            <a:ext cx="2388000" cy="4396500"/>
            <a:chOff x="8625436" y="1258061"/>
            <a:chExt cx="2388000" cy="4396500"/>
          </a:xfrm>
        </p:grpSpPr>
        <p:sp>
          <p:nvSpPr>
            <p:cNvPr id="399" name="Google Shape;399;p16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9767845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16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" name="Google Shape;30;p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3" name="Google Shape;33;p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2">
  <p:cSld name="2_Diapositiva de títul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1" y="1273669"/>
            <a:ext cx="12192000" cy="4321074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308202" y="325069"/>
            <a:ext cx="5057460" cy="720000"/>
            <a:chOff x="1814441" y="496529"/>
            <a:chExt cx="5057460" cy="720000"/>
          </a:xfrm>
        </p:grpSpPr>
        <p:sp>
          <p:nvSpPr>
            <p:cNvPr id="41" name="Google Shape;41;p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" name="Google Shape;44;p4"/>
            <p:cNvCxnSpPr>
              <a:stCxn id="43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" name="Google Shape;45;p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4"/>
          <p:cNvGrpSpPr/>
          <p:nvPr/>
        </p:nvGrpSpPr>
        <p:grpSpPr>
          <a:xfrm rot="10800000">
            <a:off x="6865412" y="5864742"/>
            <a:ext cx="5057460" cy="720000"/>
            <a:chOff x="1814441" y="496529"/>
            <a:chExt cx="5057460" cy="720000"/>
          </a:xfrm>
        </p:grpSpPr>
        <p:sp>
          <p:nvSpPr>
            <p:cNvPr id="49" name="Google Shape;49;p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" name="Google Shape;52;p4"/>
            <p:cNvCxnSpPr>
              <a:stCxn id="51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" name="Google Shape;53;p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4"/>
          <p:cNvSpPr txBox="1"/>
          <p:nvPr>
            <p:ph type="title"/>
          </p:nvPr>
        </p:nvSpPr>
        <p:spPr>
          <a:xfrm>
            <a:off x="5732975" y="-8622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3">
  <p:cSld name="6_Diapositiva de título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/>
          <p:nvPr/>
        </p:nvSpPr>
        <p:spPr>
          <a:xfrm>
            <a:off x="1" y="1273669"/>
            <a:ext cx="12192000" cy="43210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5"/>
          <p:cNvGrpSpPr/>
          <p:nvPr/>
        </p:nvGrpSpPr>
        <p:grpSpPr>
          <a:xfrm>
            <a:off x="308202" y="325069"/>
            <a:ext cx="5057460" cy="720000"/>
            <a:chOff x="1814441" y="496529"/>
            <a:chExt cx="5057460" cy="720000"/>
          </a:xfrm>
        </p:grpSpPr>
        <p:sp>
          <p:nvSpPr>
            <p:cNvPr id="60" name="Google Shape;60;p5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" name="Google Shape;63;p5"/>
            <p:cNvCxnSpPr>
              <a:stCxn id="62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4" name="Google Shape;64;p5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 rot="10800000">
            <a:off x="6865412" y="5864742"/>
            <a:ext cx="5057460" cy="720000"/>
            <a:chOff x="1814441" y="496529"/>
            <a:chExt cx="5057460" cy="720000"/>
          </a:xfrm>
        </p:grpSpPr>
        <p:sp>
          <p:nvSpPr>
            <p:cNvPr id="68" name="Google Shape;68;p5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" name="Google Shape;71;p5"/>
            <p:cNvCxnSpPr>
              <a:stCxn id="70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" name="Google Shape;72;p5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 txBox="1"/>
          <p:nvPr>
            <p:ph type="title"/>
          </p:nvPr>
        </p:nvSpPr>
        <p:spPr>
          <a:xfrm>
            <a:off x="5732975" y="-8622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6" name="Google Shape;76;p5"/>
          <p:cNvSpPr txBox="1"/>
          <p:nvPr>
            <p:ph idx="1" type="body"/>
          </p:nvPr>
        </p:nvSpPr>
        <p:spPr>
          <a:xfrm>
            <a:off x="328800" y="1696221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❖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2" type="body"/>
          </p:nvPr>
        </p:nvSpPr>
        <p:spPr>
          <a:xfrm>
            <a:off x="4343584" y="1693124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❖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3" type="body"/>
          </p:nvPr>
        </p:nvSpPr>
        <p:spPr>
          <a:xfrm>
            <a:off x="8358369" y="1661025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❖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9pPr>
          </a:lstStyle>
          <a:p/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4">
  <p:cSld name="6_Diapositiva de título_1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1" y="1273669"/>
            <a:ext cx="12192000" cy="432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08202" y="325069"/>
            <a:ext cx="5057460" cy="720000"/>
            <a:chOff x="1814441" y="496529"/>
            <a:chExt cx="5057460" cy="720000"/>
          </a:xfrm>
        </p:grpSpPr>
        <p:sp>
          <p:nvSpPr>
            <p:cNvPr id="83" name="Google Shape;83;p6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" name="Google Shape;86;p6"/>
            <p:cNvCxnSpPr>
              <a:stCxn id="85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7" name="Google Shape;87;p6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10800000">
            <a:off x="6865412" y="5864742"/>
            <a:ext cx="5057460" cy="720000"/>
            <a:chOff x="1814441" y="496529"/>
            <a:chExt cx="5057460" cy="720000"/>
          </a:xfrm>
        </p:grpSpPr>
        <p:sp>
          <p:nvSpPr>
            <p:cNvPr id="91" name="Google Shape;91;p6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94;p6"/>
            <p:cNvCxnSpPr>
              <a:stCxn id="93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5" name="Google Shape;95;p6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6"/>
          <p:cNvSpPr txBox="1"/>
          <p:nvPr>
            <p:ph type="title"/>
          </p:nvPr>
        </p:nvSpPr>
        <p:spPr>
          <a:xfrm>
            <a:off x="5732975" y="-8622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1240600" y="1772300"/>
            <a:ext cx="9888900" cy="33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❖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◆"/>
              <a:defRPr/>
            </a:lvl9pPr>
          </a:lstStyle>
          <a:p/>
        </p:txBody>
      </p:sp>
      <p:sp>
        <p:nvSpPr>
          <p:cNvPr id="100" name="Google Shape;100;p6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5">
  <p:cSld name="4_Diapositiva de título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205475" y="219782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2601950" y="-112150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2" type="body"/>
          </p:nvPr>
        </p:nvSpPr>
        <p:spPr>
          <a:xfrm>
            <a:off x="205475" y="456857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3" type="body"/>
          </p:nvPr>
        </p:nvSpPr>
        <p:spPr>
          <a:xfrm>
            <a:off x="4390475" y="2172150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4" type="body"/>
          </p:nvPr>
        </p:nvSpPr>
        <p:spPr>
          <a:xfrm>
            <a:off x="4390475" y="4542900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5" type="body"/>
          </p:nvPr>
        </p:nvSpPr>
        <p:spPr>
          <a:xfrm>
            <a:off x="8498425" y="212077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7"/>
          <p:cNvSpPr txBox="1"/>
          <p:nvPr>
            <p:ph idx="6" type="body"/>
          </p:nvPr>
        </p:nvSpPr>
        <p:spPr>
          <a:xfrm>
            <a:off x="8498425" y="449152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6">
  <p:cSld name="4_Diapositiva de título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489950" y="2655025"/>
            <a:ext cx="24279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8"/>
          <p:cNvSpPr txBox="1"/>
          <p:nvPr>
            <p:ph type="title"/>
          </p:nvPr>
        </p:nvSpPr>
        <p:spPr>
          <a:xfrm>
            <a:off x="2601950" y="-112150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2" type="body"/>
          </p:nvPr>
        </p:nvSpPr>
        <p:spPr>
          <a:xfrm>
            <a:off x="3458350" y="2655025"/>
            <a:ext cx="24279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3" type="body"/>
          </p:nvPr>
        </p:nvSpPr>
        <p:spPr>
          <a:xfrm>
            <a:off x="6426750" y="2655025"/>
            <a:ext cx="24279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8"/>
          <p:cNvSpPr txBox="1"/>
          <p:nvPr>
            <p:ph idx="4" type="body"/>
          </p:nvPr>
        </p:nvSpPr>
        <p:spPr>
          <a:xfrm>
            <a:off x="9395150" y="2655025"/>
            <a:ext cx="24279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7">
  <p:cSld name="4_Diapositiva de título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2601950" y="-112150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grpSp>
        <p:nvGrpSpPr>
          <p:cNvPr id="117" name="Google Shape;117;p9"/>
          <p:cNvGrpSpPr/>
          <p:nvPr/>
        </p:nvGrpSpPr>
        <p:grpSpPr>
          <a:xfrm>
            <a:off x="104456" y="5269778"/>
            <a:ext cx="2897419" cy="444312"/>
            <a:chOff x="1814441" y="496529"/>
            <a:chExt cx="5057460" cy="720000"/>
          </a:xfrm>
        </p:grpSpPr>
        <p:sp>
          <p:nvSpPr>
            <p:cNvPr id="118" name="Google Shape;118;p9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9"/>
            <p:cNvCxnSpPr>
              <a:stCxn id="120" idx="2"/>
            </p:cNvCxnSpPr>
            <p:nvPr/>
          </p:nvCxnSpPr>
          <p:spPr>
            <a:xfrm>
              <a:off x="3254441" y="856529"/>
              <a:ext cx="2717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2" name="Google Shape;122;p9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>
            <a:off x="3172131" y="5269778"/>
            <a:ext cx="2897419" cy="444312"/>
            <a:chOff x="1814441" y="496529"/>
            <a:chExt cx="5057460" cy="720000"/>
          </a:xfrm>
        </p:grpSpPr>
        <p:sp>
          <p:nvSpPr>
            <p:cNvPr id="126" name="Google Shape;126;p9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9" name="Google Shape;129;p9"/>
            <p:cNvCxnSpPr>
              <a:stCxn id="128" idx="2"/>
            </p:cNvCxnSpPr>
            <p:nvPr/>
          </p:nvCxnSpPr>
          <p:spPr>
            <a:xfrm>
              <a:off x="3254441" y="856529"/>
              <a:ext cx="2717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9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9"/>
          <p:cNvGrpSpPr/>
          <p:nvPr/>
        </p:nvGrpSpPr>
        <p:grpSpPr>
          <a:xfrm>
            <a:off x="6155081" y="5269778"/>
            <a:ext cx="2897419" cy="444312"/>
            <a:chOff x="1814441" y="496529"/>
            <a:chExt cx="5057460" cy="720000"/>
          </a:xfrm>
        </p:grpSpPr>
        <p:sp>
          <p:nvSpPr>
            <p:cNvPr id="134" name="Google Shape;134;p9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" name="Google Shape;137;p9"/>
            <p:cNvCxnSpPr>
              <a:stCxn id="136" idx="2"/>
            </p:cNvCxnSpPr>
            <p:nvPr/>
          </p:nvCxnSpPr>
          <p:spPr>
            <a:xfrm>
              <a:off x="3254441" y="856529"/>
              <a:ext cx="2717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8" name="Google Shape;138;p9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9"/>
          <p:cNvGrpSpPr/>
          <p:nvPr/>
        </p:nvGrpSpPr>
        <p:grpSpPr>
          <a:xfrm>
            <a:off x="9222756" y="5269778"/>
            <a:ext cx="2897419" cy="444312"/>
            <a:chOff x="1814441" y="496529"/>
            <a:chExt cx="5057460" cy="720000"/>
          </a:xfrm>
        </p:grpSpPr>
        <p:sp>
          <p:nvSpPr>
            <p:cNvPr id="142" name="Google Shape;142;p9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9"/>
            <p:cNvCxnSpPr>
              <a:stCxn id="144" idx="2"/>
            </p:cNvCxnSpPr>
            <p:nvPr/>
          </p:nvCxnSpPr>
          <p:spPr>
            <a:xfrm>
              <a:off x="3254441" y="856529"/>
              <a:ext cx="2717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6" name="Google Shape;146;p9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9_Barton_Template_SlidesMania_8">
  <p:cSld name="5_Diapositiva de título">
    <p:bg>
      <p:bgPr>
        <a:solidFill>
          <a:schemeClr val="dk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151" name="Google Shape;151;p10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 Light"/>
              <a:buNone/>
              <a:defRPr i="0" sz="2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•"/>
              <a:defRPr i="0" sz="24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xygen Light"/>
              <a:buChar char="•"/>
              <a:defRPr i="0" sz="20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•"/>
              <a:defRPr i="0" sz="1800" u="none" cap="none" strike="noStrik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49850" y="293300"/>
            <a:ext cx="108906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 rot="5400000">
            <a:off x="-679350" y="61989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lidesmania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/>
          <p:nvPr/>
        </p:nvSpPr>
        <p:spPr>
          <a:xfrm>
            <a:off x="4463850" y="1583775"/>
            <a:ext cx="7728300" cy="3705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5087475" y="1747925"/>
            <a:ext cx="63888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1500" u="none" cap="none" strike="noStrike">
                <a:solidFill>
                  <a:schemeClr val="dk1"/>
                </a:solidFill>
                <a:latin typeface="Tulpen One"/>
                <a:ea typeface="Tulpen One"/>
                <a:cs typeface="Tulpen One"/>
                <a:sym typeface="Tulpen One"/>
              </a:rPr>
              <a:t>Here goes your presentation title</a:t>
            </a:r>
            <a:endParaRPr sz="11500">
              <a:solidFill>
                <a:schemeClr val="dk1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6"/>
          <p:cNvSpPr txBox="1"/>
          <p:nvPr>
            <p:ph type="title"/>
          </p:nvPr>
        </p:nvSpPr>
        <p:spPr>
          <a:xfrm>
            <a:off x="5732975" y="-8622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650" name="Google Shape;650;p26"/>
          <p:cNvSpPr txBox="1"/>
          <p:nvPr>
            <p:ph idx="1" type="body"/>
          </p:nvPr>
        </p:nvSpPr>
        <p:spPr>
          <a:xfrm>
            <a:off x="328800" y="1772421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2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Cum sociis natoque penatibus et magnis dis parturient montes, nascetur ridiculus mus.</a:t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51" name="Google Shape;651;p26"/>
          <p:cNvSpPr txBox="1"/>
          <p:nvPr>
            <p:ph idx="2" type="body"/>
          </p:nvPr>
        </p:nvSpPr>
        <p:spPr>
          <a:xfrm>
            <a:off x="4343584" y="1769324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2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Cum sociis natoque penatibus et magnis dis parturient montes, nascetur ridiculus mus.</a:t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52" name="Google Shape;652;p26"/>
          <p:cNvSpPr txBox="1"/>
          <p:nvPr>
            <p:ph idx="3" type="body"/>
          </p:nvPr>
        </p:nvSpPr>
        <p:spPr>
          <a:xfrm>
            <a:off x="8358369" y="1737225"/>
            <a:ext cx="3495600" cy="33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2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Cum sociis natoque penatibus et magnis dis parturient montes, nascetur ridiculus mus.</a:t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27"/>
          <p:cNvPicPr preferRelativeResize="0"/>
          <p:nvPr/>
        </p:nvPicPr>
        <p:blipFill rotWithShape="1">
          <a:blip r:embed="rId3">
            <a:alphaModFix/>
          </a:blip>
          <a:srcRect b="0" l="0" r="1980" t="0"/>
          <a:stretch/>
        </p:blipFill>
        <p:spPr>
          <a:xfrm>
            <a:off x="1351675" y="2082375"/>
            <a:ext cx="4273524" cy="23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7"/>
          <p:cNvSpPr txBox="1"/>
          <p:nvPr>
            <p:ph idx="4294967295" type="title"/>
          </p:nvPr>
        </p:nvSpPr>
        <p:spPr>
          <a:xfrm>
            <a:off x="5732975" y="37097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E9E2D8"/>
                </a:solidFill>
              </a:rPr>
              <a:t>Add your title here</a:t>
            </a:r>
            <a:endParaRPr>
              <a:solidFill>
                <a:srgbClr val="E9E2D8"/>
              </a:solidFill>
            </a:endParaRPr>
          </a:p>
        </p:txBody>
      </p:sp>
      <p:sp>
        <p:nvSpPr>
          <p:cNvPr id="659" name="Google Shape;659;p27"/>
          <p:cNvSpPr txBox="1"/>
          <p:nvPr/>
        </p:nvSpPr>
        <p:spPr>
          <a:xfrm>
            <a:off x="6512066" y="2052602"/>
            <a:ext cx="53850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9E2D8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9E2D8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"/>
          <p:cNvSpPr txBox="1"/>
          <p:nvPr>
            <p:ph idx="4294967295" type="title"/>
          </p:nvPr>
        </p:nvSpPr>
        <p:spPr>
          <a:xfrm>
            <a:off x="596600" y="385200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665" name="Google Shape;665;p28"/>
          <p:cNvSpPr txBox="1"/>
          <p:nvPr/>
        </p:nvSpPr>
        <p:spPr>
          <a:xfrm>
            <a:off x="628241" y="2251777"/>
            <a:ext cx="53850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666" name="Google Shape;666;p28"/>
          <p:cNvPicPr preferRelativeResize="0"/>
          <p:nvPr/>
        </p:nvPicPr>
        <p:blipFill rotWithShape="1">
          <a:blip r:embed="rId3">
            <a:alphaModFix/>
          </a:blip>
          <a:srcRect b="0" l="25595" r="0" t="0"/>
          <a:stretch/>
        </p:blipFill>
        <p:spPr>
          <a:xfrm>
            <a:off x="8672400" y="1561800"/>
            <a:ext cx="2290725" cy="37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9"/>
          <p:cNvSpPr txBox="1"/>
          <p:nvPr>
            <p:ph idx="4294967295" type="title"/>
          </p:nvPr>
        </p:nvSpPr>
        <p:spPr>
          <a:xfrm>
            <a:off x="596600" y="385200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E9E2D8"/>
                </a:solidFill>
              </a:rPr>
              <a:t>Add your title here</a:t>
            </a:r>
            <a:endParaRPr>
              <a:solidFill>
                <a:srgbClr val="E9E2D8"/>
              </a:solidFill>
            </a:endParaRPr>
          </a:p>
        </p:txBody>
      </p:sp>
      <p:sp>
        <p:nvSpPr>
          <p:cNvPr id="672" name="Google Shape;672;p29"/>
          <p:cNvSpPr txBox="1"/>
          <p:nvPr/>
        </p:nvSpPr>
        <p:spPr>
          <a:xfrm>
            <a:off x="628241" y="2251777"/>
            <a:ext cx="53850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9E2D8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9E2D8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E9E2D8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673" name="Google Shape;673;p29"/>
          <p:cNvPicPr preferRelativeResize="0"/>
          <p:nvPr/>
        </p:nvPicPr>
        <p:blipFill rotWithShape="1">
          <a:blip r:embed="rId3">
            <a:alphaModFix/>
          </a:blip>
          <a:srcRect b="-674" l="2300" r="-2300" t="-3028"/>
          <a:stretch/>
        </p:blipFill>
        <p:spPr>
          <a:xfrm>
            <a:off x="7225200" y="1411200"/>
            <a:ext cx="3097399" cy="39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30"/>
          <p:cNvPicPr preferRelativeResize="0"/>
          <p:nvPr/>
        </p:nvPicPr>
        <p:blipFill rotWithShape="1">
          <a:blip r:embed="rId3">
            <a:alphaModFix/>
          </a:blip>
          <a:srcRect b="0" l="0" r="1980" t="0"/>
          <a:stretch/>
        </p:blipFill>
        <p:spPr>
          <a:xfrm>
            <a:off x="1664700" y="2936075"/>
            <a:ext cx="4139151" cy="22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0"/>
          <p:cNvSpPr txBox="1"/>
          <p:nvPr>
            <p:ph idx="4294967295" type="title"/>
          </p:nvPr>
        </p:nvSpPr>
        <p:spPr>
          <a:xfrm>
            <a:off x="5732975" y="37097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680" name="Google Shape;680;p30"/>
          <p:cNvSpPr txBox="1"/>
          <p:nvPr/>
        </p:nvSpPr>
        <p:spPr>
          <a:xfrm>
            <a:off x="6512066" y="2308702"/>
            <a:ext cx="53850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1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tables</a:t>
            </a:r>
            <a:endParaRPr/>
          </a:p>
        </p:txBody>
      </p:sp>
      <p:graphicFrame>
        <p:nvGraphicFramePr>
          <p:cNvPr id="686" name="Google Shape;686;p31"/>
          <p:cNvGraphicFramePr/>
          <p:nvPr/>
        </p:nvGraphicFramePr>
        <p:xfrm>
          <a:off x="786882" y="18987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{E594854B-FBA3-44AE-B0B9-2711D2A74635}</a:tableStyleId>
              </a:tblPr>
              <a:tblGrid>
                <a:gridCol w="1215725"/>
                <a:gridCol w="2385875"/>
                <a:gridCol w="2443900"/>
                <a:gridCol w="2221475"/>
                <a:gridCol w="2351250"/>
              </a:tblGrid>
              <a:tr h="64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solidFill>
                            <a:schemeClr val="dk2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Title 1</a:t>
                      </a:r>
                      <a:endParaRPr sz="3000">
                        <a:solidFill>
                          <a:schemeClr val="dk2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154800" marB="45725" marR="91450" marL="9145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solidFill>
                            <a:schemeClr val="dk2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Title 2</a:t>
                      </a:r>
                      <a:endParaRPr sz="3000">
                        <a:solidFill>
                          <a:schemeClr val="dk2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154800" marB="45725" marR="91450" marL="9145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solidFill>
                            <a:schemeClr val="dk2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Title 3</a:t>
                      </a:r>
                      <a:endParaRPr sz="3000">
                        <a:solidFill>
                          <a:schemeClr val="dk2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154800" marB="45725" marR="91450" marL="9145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solidFill>
                            <a:schemeClr val="dk2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Title 4</a:t>
                      </a:r>
                      <a:endParaRPr sz="3000">
                        <a:solidFill>
                          <a:schemeClr val="dk2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154800" marB="45725" marR="91450" marL="9145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solidFill>
                            <a:schemeClr val="dk2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Title 5</a:t>
                      </a:r>
                      <a:endParaRPr sz="3000">
                        <a:solidFill>
                          <a:schemeClr val="dk2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154800" marB="45725" marR="91450" marL="91450">
                    <a:solidFill>
                      <a:srgbClr val="404040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1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Lorem ipsum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Aenean commodo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quam felis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Cum sociis natoque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2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Aenean commodo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Aenean massa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3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Aenean massa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Cum sociis natoque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Aenean massa.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pede justo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4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Cum sociis natoque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quam felis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Cum sociis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5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quam felis</a:t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6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pede justo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Donec pede justo</a:t>
                      </a:r>
                      <a:endParaRPr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687" name="Google Shape;687;p31"/>
          <p:cNvGrpSpPr/>
          <p:nvPr/>
        </p:nvGrpSpPr>
        <p:grpSpPr>
          <a:xfrm>
            <a:off x="640001" y="511871"/>
            <a:ext cx="2759350" cy="392832"/>
            <a:chOff x="1814441" y="496529"/>
            <a:chExt cx="5057460" cy="720000"/>
          </a:xfrm>
        </p:grpSpPr>
        <p:sp>
          <p:nvSpPr>
            <p:cNvPr id="688" name="Google Shape;688;p31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1" name="Google Shape;691;p31"/>
            <p:cNvCxnSpPr>
              <a:stCxn id="690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2" name="Google Shape;692;p31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31"/>
          <p:cNvGrpSpPr/>
          <p:nvPr/>
        </p:nvGrpSpPr>
        <p:grpSpPr>
          <a:xfrm flipH="1">
            <a:off x="8809860" y="511871"/>
            <a:ext cx="2759350" cy="392832"/>
            <a:chOff x="1814441" y="496529"/>
            <a:chExt cx="5057460" cy="720000"/>
          </a:xfrm>
        </p:grpSpPr>
        <p:sp>
          <p:nvSpPr>
            <p:cNvPr id="696" name="Google Shape;696;p31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9" name="Google Shape;699;p31"/>
            <p:cNvCxnSpPr>
              <a:stCxn id="698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0" name="Google Shape;700;p31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2"/>
          <p:cNvSpPr txBox="1"/>
          <p:nvPr>
            <p:ph type="title"/>
          </p:nvPr>
        </p:nvSpPr>
        <p:spPr>
          <a:xfrm>
            <a:off x="2268025" y="25562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Show your numbers</a:t>
            </a:r>
            <a:endParaRPr/>
          </a:p>
        </p:txBody>
      </p:sp>
      <p:sp>
        <p:nvSpPr>
          <p:cNvPr id="708" name="Google Shape;708;p32"/>
          <p:cNvSpPr txBox="1"/>
          <p:nvPr/>
        </p:nvSpPr>
        <p:spPr>
          <a:xfrm>
            <a:off x="5770945" y="1943946"/>
            <a:ext cx="53850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chemeClr val="lt1"/>
                </a:solidFill>
                <a:latin typeface="Tulpen One"/>
                <a:ea typeface="Tulpen One"/>
                <a:cs typeface="Tulpen One"/>
                <a:sym typeface="Tulpen One"/>
              </a:rPr>
              <a:t>150.000</a:t>
            </a:r>
            <a:endParaRPr b="1" sz="9600">
              <a:solidFill>
                <a:schemeClr val="lt1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709" name="Google Shape;709;p32"/>
          <p:cNvSpPr txBox="1"/>
          <p:nvPr/>
        </p:nvSpPr>
        <p:spPr>
          <a:xfrm>
            <a:off x="5770945" y="3416967"/>
            <a:ext cx="53850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chemeClr val="lt1"/>
                </a:solidFill>
                <a:latin typeface="Tulpen One"/>
                <a:ea typeface="Tulpen One"/>
                <a:cs typeface="Tulpen One"/>
                <a:sym typeface="Tulpen One"/>
              </a:rPr>
              <a:t>$ 9.876.543</a:t>
            </a:r>
            <a:endParaRPr b="1" sz="9600">
              <a:solidFill>
                <a:schemeClr val="lt1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710" name="Google Shape;710;p32"/>
          <p:cNvSpPr txBox="1"/>
          <p:nvPr/>
        </p:nvSpPr>
        <p:spPr>
          <a:xfrm>
            <a:off x="5780891" y="4900540"/>
            <a:ext cx="53850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9600">
                <a:solidFill>
                  <a:schemeClr val="lt1"/>
                </a:solidFill>
                <a:latin typeface="Tulpen One"/>
                <a:ea typeface="Tulpen One"/>
                <a:cs typeface="Tulpen One"/>
                <a:sym typeface="Tulpen One"/>
              </a:rPr>
              <a:t>99%</a:t>
            </a:r>
            <a:endParaRPr b="1" sz="9600">
              <a:solidFill>
                <a:schemeClr val="lt1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grpSp>
        <p:nvGrpSpPr>
          <p:cNvPr id="711" name="Google Shape;711;p32"/>
          <p:cNvGrpSpPr/>
          <p:nvPr/>
        </p:nvGrpSpPr>
        <p:grpSpPr>
          <a:xfrm>
            <a:off x="545858" y="2365844"/>
            <a:ext cx="5521735" cy="876096"/>
            <a:chOff x="1814441" y="496529"/>
            <a:chExt cx="5057460" cy="720000"/>
          </a:xfrm>
        </p:grpSpPr>
        <p:sp>
          <p:nvSpPr>
            <p:cNvPr id="712" name="Google Shape;712;p3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5" name="Google Shape;715;p32"/>
            <p:cNvCxnSpPr>
              <a:stCxn id="714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6" name="Google Shape;716;p3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32"/>
          <p:cNvGrpSpPr/>
          <p:nvPr/>
        </p:nvGrpSpPr>
        <p:grpSpPr>
          <a:xfrm>
            <a:off x="545858" y="3770319"/>
            <a:ext cx="5521735" cy="876096"/>
            <a:chOff x="1814441" y="496529"/>
            <a:chExt cx="5057460" cy="720000"/>
          </a:xfrm>
        </p:grpSpPr>
        <p:sp>
          <p:nvSpPr>
            <p:cNvPr id="720" name="Google Shape;720;p3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3" name="Google Shape;723;p32"/>
            <p:cNvCxnSpPr>
              <a:stCxn id="722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4" name="Google Shape;724;p3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32"/>
          <p:cNvGrpSpPr/>
          <p:nvPr/>
        </p:nvGrpSpPr>
        <p:grpSpPr>
          <a:xfrm>
            <a:off x="545858" y="5245944"/>
            <a:ext cx="5521735" cy="876096"/>
            <a:chOff x="1814441" y="496529"/>
            <a:chExt cx="5057460" cy="720000"/>
          </a:xfrm>
        </p:grpSpPr>
        <p:sp>
          <p:nvSpPr>
            <p:cNvPr id="728" name="Google Shape;728;p3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1" name="Google Shape;731;p32"/>
            <p:cNvCxnSpPr>
              <a:stCxn id="730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32" name="Google Shape;732;p3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3"/>
          <p:cNvSpPr txBox="1"/>
          <p:nvPr>
            <p:ph type="title"/>
          </p:nvPr>
        </p:nvSpPr>
        <p:spPr>
          <a:xfrm>
            <a:off x="2601950" y="-112150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timeline here</a:t>
            </a:r>
            <a:endParaRPr/>
          </a:p>
        </p:txBody>
      </p:sp>
      <p:sp>
        <p:nvSpPr>
          <p:cNvPr id="740" name="Google Shape;740;p33"/>
          <p:cNvSpPr/>
          <p:nvPr/>
        </p:nvSpPr>
        <p:spPr>
          <a:xfrm>
            <a:off x="1452350" y="2310350"/>
            <a:ext cx="2089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You can use this slide to show milestones or the history of your subject.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741" name="Google Shape;741;p33"/>
          <p:cNvSpPr/>
          <p:nvPr/>
        </p:nvSpPr>
        <p:spPr>
          <a:xfrm>
            <a:off x="4126700" y="2365625"/>
            <a:ext cx="20895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Or by changing the years with titles you can use it to show processes.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742" name="Google Shape;742;p33"/>
          <p:cNvSpPr/>
          <p:nvPr/>
        </p:nvSpPr>
        <p:spPr>
          <a:xfrm>
            <a:off x="7118525" y="2399400"/>
            <a:ext cx="20895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It is also useful to show the evolution of historical events.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743" name="Google Shape;743;p33"/>
          <p:cNvSpPr/>
          <p:nvPr/>
        </p:nvSpPr>
        <p:spPr>
          <a:xfrm>
            <a:off x="9733275" y="3224900"/>
            <a:ext cx="2089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Just add your text and the related years.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744" name="Google Shape;744;p33"/>
          <p:cNvSpPr txBox="1"/>
          <p:nvPr/>
        </p:nvSpPr>
        <p:spPr>
          <a:xfrm rot="-5400000">
            <a:off x="83918" y="3474249"/>
            <a:ext cx="1654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chemeClr val="dk2"/>
                </a:solidFill>
                <a:latin typeface="Tulpen One"/>
                <a:ea typeface="Tulpen One"/>
                <a:cs typeface="Tulpen One"/>
                <a:sym typeface="Tulpen One"/>
              </a:rPr>
              <a:t>2016</a:t>
            </a:r>
            <a:endParaRPr b="1" sz="6000">
              <a:solidFill>
                <a:schemeClr val="dk2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745" name="Google Shape;745;p33"/>
          <p:cNvSpPr txBox="1"/>
          <p:nvPr/>
        </p:nvSpPr>
        <p:spPr>
          <a:xfrm rot="-5400000">
            <a:off x="2830996" y="3503744"/>
            <a:ext cx="1654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chemeClr val="dk2"/>
                </a:solidFill>
                <a:latin typeface="Tulpen One"/>
                <a:ea typeface="Tulpen One"/>
                <a:cs typeface="Tulpen One"/>
                <a:sym typeface="Tulpen One"/>
              </a:rPr>
              <a:t>2017</a:t>
            </a:r>
            <a:endParaRPr b="1" sz="6000">
              <a:solidFill>
                <a:schemeClr val="dk2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746" name="Google Shape;746;p33"/>
          <p:cNvSpPr txBox="1"/>
          <p:nvPr/>
        </p:nvSpPr>
        <p:spPr>
          <a:xfrm rot="-5400000">
            <a:off x="5738663" y="3471139"/>
            <a:ext cx="1654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chemeClr val="dk2"/>
                </a:solidFill>
                <a:latin typeface="Tulpen One"/>
                <a:ea typeface="Tulpen One"/>
                <a:cs typeface="Tulpen One"/>
                <a:sym typeface="Tulpen One"/>
              </a:rPr>
              <a:t>2018</a:t>
            </a:r>
            <a:endParaRPr b="1" sz="6000">
              <a:solidFill>
                <a:schemeClr val="dk2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747" name="Google Shape;747;p33"/>
          <p:cNvSpPr txBox="1"/>
          <p:nvPr/>
        </p:nvSpPr>
        <p:spPr>
          <a:xfrm rot="-5400000">
            <a:off x="8462035" y="3474248"/>
            <a:ext cx="1654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chemeClr val="dk2"/>
                </a:solidFill>
                <a:latin typeface="Tulpen One"/>
                <a:ea typeface="Tulpen One"/>
                <a:cs typeface="Tulpen One"/>
                <a:sym typeface="Tulpen One"/>
              </a:rPr>
              <a:t>2019</a:t>
            </a:r>
            <a:endParaRPr b="1" sz="6000">
              <a:solidFill>
                <a:schemeClr val="dk2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grpSp>
        <p:nvGrpSpPr>
          <p:cNvPr id="748" name="Google Shape;748;p33"/>
          <p:cNvGrpSpPr/>
          <p:nvPr/>
        </p:nvGrpSpPr>
        <p:grpSpPr>
          <a:xfrm>
            <a:off x="640001" y="511871"/>
            <a:ext cx="2759350" cy="392832"/>
            <a:chOff x="1814441" y="496529"/>
            <a:chExt cx="5057460" cy="720000"/>
          </a:xfrm>
        </p:grpSpPr>
        <p:sp>
          <p:nvSpPr>
            <p:cNvPr id="749" name="Google Shape;749;p33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3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2" name="Google Shape;752;p33"/>
            <p:cNvCxnSpPr>
              <a:stCxn id="751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53" name="Google Shape;753;p33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33"/>
          <p:cNvGrpSpPr/>
          <p:nvPr/>
        </p:nvGrpSpPr>
        <p:grpSpPr>
          <a:xfrm flipH="1">
            <a:off x="8809860" y="511871"/>
            <a:ext cx="2759350" cy="392832"/>
            <a:chOff x="1814441" y="496529"/>
            <a:chExt cx="5057460" cy="720000"/>
          </a:xfrm>
        </p:grpSpPr>
        <p:sp>
          <p:nvSpPr>
            <p:cNvPr id="757" name="Google Shape;757;p33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0" name="Google Shape;760;p33"/>
            <p:cNvCxnSpPr>
              <a:stCxn id="759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61" name="Google Shape;761;p33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4"/>
          <p:cNvSpPr txBox="1"/>
          <p:nvPr>
            <p:ph type="title"/>
          </p:nvPr>
        </p:nvSpPr>
        <p:spPr>
          <a:xfrm>
            <a:off x="668350" y="2237525"/>
            <a:ext cx="4920000" cy="26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0"/>
              <a:t>Thank you</a:t>
            </a:r>
            <a:endParaRPr sz="15000"/>
          </a:p>
        </p:txBody>
      </p:sp>
      <p:sp>
        <p:nvSpPr>
          <p:cNvPr id="769" name="Google Shape;769;p34"/>
          <p:cNvSpPr/>
          <p:nvPr/>
        </p:nvSpPr>
        <p:spPr>
          <a:xfrm>
            <a:off x="5588375" y="2214225"/>
            <a:ext cx="6240900" cy="26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Presentation Template: </a:t>
            </a:r>
            <a:r>
              <a:rPr lang="es-ES" sz="3200" u="sng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br>
              <a:rPr lang="es-ES" sz="66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</a:b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Images: Unsplash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Map: Simplemaps </a:t>
            </a:r>
            <a:endParaRPr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Fonts used: Oxygen and </a:t>
            </a:r>
            <a:r>
              <a:rPr lang="es-ES" sz="4800">
                <a:solidFill>
                  <a:srgbClr val="262626"/>
                </a:solidFill>
                <a:latin typeface="Tulpen One"/>
                <a:ea typeface="Tulpen One"/>
                <a:cs typeface="Tulpen One"/>
                <a:sym typeface="Tulpen One"/>
              </a:rPr>
              <a:t>Tulpen One</a:t>
            </a:r>
            <a:endParaRPr sz="4800">
              <a:solidFill>
                <a:srgbClr val="262626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Google Shape;413;p18"/>
          <p:cNvGraphicFramePr/>
          <p:nvPr/>
        </p:nvGraphicFramePr>
        <p:xfrm>
          <a:off x="1416675" y="19874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{1349F351-EE97-4719-9743-88BE42CC236F}</a:tableStyleId>
              </a:tblPr>
              <a:tblGrid>
                <a:gridCol w="2427975"/>
                <a:gridCol w="7105800"/>
              </a:tblGrid>
              <a:tr h="78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4800" u="none" cap="none" strike="noStrike">
                          <a:solidFill>
                            <a:schemeClr val="lt1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First</a:t>
                      </a:r>
                      <a:endParaRPr b="1" i="0" sz="4800" u="none" cap="none" strike="noStrike">
                        <a:solidFill>
                          <a:schemeClr val="lt1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>
                          <a:solidFill>
                            <a:srgbClr val="262626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We will talk about this first.</a:t>
                      </a:r>
                      <a:endParaRPr sz="2400">
                        <a:solidFill>
                          <a:srgbClr val="262626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4800" u="none" cap="none" strike="noStrike">
                          <a:solidFill>
                            <a:schemeClr val="lt1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Second</a:t>
                      </a:r>
                      <a:endParaRPr b="1" i="0" sz="4800" u="none" cap="none" strike="noStrike">
                        <a:solidFill>
                          <a:schemeClr val="lt1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>
                          <a:solidFill>
                            <a:srgbClr val="262626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We will talk about this second.</a:t>
                      </a:r>
                      <a:endParaRPr sz="2400">
                        <a:solidFill>
                          <a:srgbClr val="262626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4800" u="none" cap="none" strike="noStrike">
                          <a:solidFill>
                            <a:schemeClr val="lt1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Third</a:t>
                      </a:r>
                      <a:endParaRPr b="1" i="0" sz="4800" u="none" cap="none" strike="noStrike">
                        <a:solidFill>
                          <a:schemeClr val="lt1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>
                          <a:solidFill>
                            <a:srgbClr val="262626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We will talk about this third.</a:t>
                      </a:r>
                      <a:endParaRPr sz="2400">
                        <a:solidFill>
                          <a:srgbClr val="262626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4800" u="none" cap="none" strike="noStrike">
                          <a:solidFill>
                            <a:schemeClr val="lt1"/>
                          </a:solidFill>
                          <a:latin typeface="Tulpen One"/>
                          <a:ea typeface="Tulpen One"/>
                          <a:cs typeface="Tulpen One"/>
                          <a:sym typeface="Tulpen One"/>
                        </a:rPr>
                        <a:t>Last</a:t>
                      </a:r>
                      <a:endParaRPr b="1" i="0" sz="4800" u="none" cap="none" strike="noStrike">
                        <a:solidFill>
                          <a:schemeClr val="lt1"/>
                        </a:solidFill>
                        <a:latin typeface="Tulpen One"/>
                        <a:ea typeface="Tulpen One"/>
                        <a:cs typeface="Tulpen One"/>
                        <a:sym typeface="Tulpen One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>
                          <a:solidFill>
                            <a:srgbClr val="262626"/>
                          </a:solidFill>
                          <a:latin typeface="Oxygen Light"/>
                          <a:ea typeface="Oxygen Light"/>
                          <a:cs typeface="Oxygen Light"/>
                          <a:sym typeface="Oxygen Light"/>
                        </a:rPr>
                        <a:t>We will talk about this last.</a:t>
                      </a:r>
                      <a:endParaRPr sz="2400">
                        <a:solidFill>
                          <a:srgbClr val="262626"/>
                        </a:solidFill>
                        <a:latin typeface="Oxygen Light"/>
                        <a:ea typeface="Oxygen Light"/>
                        <a:cs typeface="Oxygen Light"/>
                        <a:sym typeface="Oxygen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4" name="Google Shape;414;p18"/>
          <p:cNvSpPr txBox="1"/>
          <p:nvPr>
            <p:ph type="title"/>
          </p:nvPr>
        </p:nvSpPr>
        <p:spPr>
          <a:xfrm>
            <a:off x="5286375" y="-10025"/>
            <a:ext cx="68394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Here you can add your talking points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"/>
          <p:cNvSpPr txBox="1"/>
          <p:nvPr>
            <p:ph type="title"/>
          </p:nvPr>
        </p:nvSpPr>
        <p:spPr>
          <a:xfrm>
            <a:off x="5732975" y="-86225"/>
            <a:ext cx="61641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420" name="Google Shape;420;p19"/>
          <p:cNvSpPr txBox="1"/>
          <p:nvPr>
            <p:ph idx="1" type="body"/>
          </p:nvPr>
        </p:nvSpPr>
        <p:spPr>
          <a:xfrm>
            <a:off x="1240600" y="1772300"/>
            <a:ext cx="9888900" cy="33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Donec quam felis, ultricies nec, pellentesque eu, pretium quis, sem. Nulla consequat massa quis enim. Donec pede justo, fringilla vel, aliquet nec, vulputate eget, arcu.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/>
          <p:nvPr>
            <p:ph idx="1" type="body"/>
          </p:nvPr>
        </p:nvSpPr>
        <p:spPr>
          <a:xfrm>
            <a:off x="205475" y="219782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26" name="Google Shape;426;p20"/>
          <p:cNvSpPr txBox="1"/>
          <p:nvPr>
            <p:ph type="title"/>
          </p:nvPr>
        </p:nvSpPr>
        <p:spPr>
          <a:xfrm>
            <a:off x="2616175" y="253675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grpSp>
        <p:nvGrpSpPr>
          <p:cNvPr id="427" name="Google Shape;427;p20"/>
          <p:cNvGrpSpPr/>
          <p:nvPr/>
        </p:nvGrpSpPr>
        <p:grpSpPr>
          <a:xfrm rot="-5400000">
            <a:off x="2493226" y="3770146"/>
            <a:ext cx="2759350" cy="392832"/>
            <a:chOff x="1814441" y="496529"/>
            <a:chExt cx="5057460" cy="720000"/>
          </a:xfrm>
        </p:grpSpPr>
        <p:sp>
          <p:nvSpPr>
            <p:cNvPr id="428" name="Google Shape;428;p20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1" name="Google Shape;431;p20"/>
            <p:cNvCxnSpPr>
              <a:stCxn id="430" idx="2"/>
            </p:cNvCxnSpPr>
            <p:nvPr/>
          </p:nvCxnSpPr>
          <p:spPr>
            <a:xfrm rot="10800000">
              <a:off x="4613141" y="-502171"/>
              <a:ext cx="0" cy="2717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2" name="Google Shape;432;p20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0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0"/>
          <p:cNvGrpSpPr/>
          <p:nvPr/>
        </p:nvGrpSpPr>
        <p:grpSpPr>
          <a:xfrm flipH="1" rot="-5400630">
            <a:off x="6602489" y="3693971"/>
            <a:ext cx="2758844" cy="392760"/>
            <a:chOff x="1814441" y="496529"/>
            <a:chExt cx="5057460" cy="720000"/>
          </a:xfrm>
        </p:grpSpPr>
        <p:sp>
          <p:nvSpPr>
            <p:cNvPr id="436" name="Google Shape;436;p20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9" name="Google Shape;439;p20"/>
            <p:cNvCxnSpPr>
              <a:stCxn id="438" idx="2"/>
            </p:cNvCxnSpPr>
            <p:nvPr/>
          </p:nvCxnSpPr>
          <p:spPr>
            <a:xfrm flipH="1" rot="-5400000">
              <a:off x="4612391" y="-501721"/>
              <a:ext cx="2100" cy="2718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0" name="Google Shape;440;p20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0"/>
          <p:cNvSpPr txBox="1"/>
          <p:nvPr>
            <p:ph idx="2" type="body"/>
          </p:nvPr>
        </p:nvSpPr>
        <p:spPr>
          <a:xfrm>
            <a:off x="205475" y="456857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44" name="Google Shape;444;p20"/>
          <p:cNvSpPr txBox="1"/>
          <p:nvPr>
            <p:ph idx="3" type="body"/>
          </p:nvPr>
        </p:nvSpPr>
        <p:spPr>
          <a:xfrm>
            <a:off x="4390475" y="2172150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45" name="Google Shape;445;p20"/>
          <p:cNvSpPr txBox="1"/>
          <p:nvPr>
            <p:ph idx="4" type="body"/>
          </p:nvPr>
        </p:nvSpPr>
        <p:spPr>
          <a:xfrm>
            <a:off x="4390475" y="4542900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46" name="Google Shape;446;p20"/>
          <p:cNvSpPr txBox="1"/>
          <p:nvPr>
            <p:ph idx="5" type="body"/>
          </p:nvPr>
        </p:nvSpPr>
        <p:spPr>
          <a:xfrm>
            <a:off x="8498425" y="212077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47" name="Google Shape;447;p20"/>
          <p:cNvSpPr txBox="1"/>
          <p:nvPr>
            <p:ph idx="6" type="body"/>
          </p:nvPr>
        </p:nvSpPr>
        <p:spPr>
          <a:xfrm>
            <a:off x="8498425" y="4491525"/>
            <a:ext cx="3471000" cy="147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1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1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images</a:t>
            </a:r>
            <a:endParaRPr/>
          </a:p>
        </p:txBody>
      </p:sp>
      <p:pic>
        <p:nvPicPr>
          <p:cNvPr id="453" name="Google Shape;453;p21"/>
          <p:cNvPicPr preferRelativeResize="0"/>
          <p:nvPr/>
        </p:nvPicPr>
        <p:blipFill rotWithShape="1">
          <a:blip r:embed="rId3">
            <a:alphaModFix/>
          </a:blip>
          <a:srcRect b="15116" l="0" r="0" t="15123"/>
          <a:stretch/>
        </p:blipFill>
        <p:spPr>
          <a:xfrm>
            <a:off x="312600" y="1225275"/>
            <a:ext cx="5783400" cy="53727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454" name="Google Shape;454;p21"/>
          <p:cNvSpPr txBox="1"/>
          <p:nvPr>
            <p:ph idx="4294967295" type="body"/>
          </p:nvPr>
        </p:nvSpPr>
        <p:spPr>
          <a:xfrm>
            <a:off x="7047625" y="2225925"/>
            <a:ext cx="4540200" cy="337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455" name="Google Shape;455;p21"/>
          <p:cNvGrpSpPr/>
          <p:nvPr/>
        </p:nvGrpSpPr>
        <p:grpSpPr>
          <a:xfrm>
            <a:off x="640001" y="511871"/>
            <a:ext cx="2759350" cy="392832"/>
            <a:chOff x="1814441" y="496529"/>
            <a:chExt cx="5057460" cy="720000"/>
          </a:xfrm>
        </p:grpSpPr>
        <p:sp>
          <p:nvSpPr>
            <p:cNvPr id="456" name="Google Shape;456;p21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1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1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Google Shape;459;p21"/>
            <p:cNvCxnSpPr>
              <a:stCxn id="458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0" name="Google Shape;460;p21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1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21"/>
          <p:cNvGrpSpPr/>
          <p:nvPr/>
        </p:nvGrpSpPr>
        <p:grpSpPr>
          <a:xfrm flipH="1">
            <a:off x="8809860" y="511871"/>
            <a:ext cx="2759350" cy="392832"/>
            <a:chOff x="1814441" y="496529"/>
            <a:chExt cx="5057460" cy="720000"/>
          </a:xfrm>
        </p:grpSpPr>
        <p:sp>
          <p:nvSpPr>
            <p:cNvPr id="464" name="Google Shape;464;p21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1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1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7" name="Google Shape;467;p21"/>
            <p:cNvCxnSpPr>
              <a:stCxn id="466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8" name="Google Shape;468;p21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1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476" name="Google Shape;476;p22"/>
          <p:cNvSpPr txBox="1"/>
          <p:nvPr>
            <p:ph idx="1" type="body"/>
          </p:nvPr>
        </p:nvSpPr>
        <p:spPr>
          <a:xfrm>
            <a:off x="673275" y="2302225"/>
            <a:ext cx="5180100" cy="373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477" name="Google Shape;477;p22"/>
          <p:cNvSpPr txBox="1"/>
          <p:nvPr>
            <p:ph idx="2" type="body"/>
          </p:nvPr>
        </p:nvSpPr>
        <p:spPr>
          <a:xfrm>
            <a:off x="6361675" y="2270225"/>
            <a:ext cx="5180100" cy="373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 Aenean massa. 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Cum sociis natoque penatibus et magnis dis parturient montes, nascetur ridiculus mus.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grpSp>
        <p:nvGrpSpPr>
          <p:cNvPr id="478" name="Google Shape;478;p22"/>
          <p:cNvGrpSpPr/>
          <p:nvPr/>
        </p:nvGrpSpPr>
        <p:grpSpPr>
          <a:xfrm>
            <a:off x="640001" y="511871"/>
            <a:ext cx="2759350" cy="392832"/>
            <a:chOff x="1814441" y="496529"/>
            <a:chExt cx="5057460" cy="720000"/>
          </a:xfrm>
        </p:grpSpPr>
        <p:sp>
          <p:nvSpPr>
            <p:cNvPr id="479" name="Google Shape;479;p2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2" name="Google Shape;482;p22"/>
            <p:cNvCxnSpPr>
              <a:stCxn id="481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3" name="Google Shape;483;p2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2"/>
          <p:cNvGrpSpPr/>
          <p:nvPr/>
        </p:nvGrpSpPr>
        <p:grpSpPr>
          <a:xfrm flipH="1">
            <a:off x="8809860" y="511871"/>
            <a:ext cx="2759350" cy="392832"/>
            <a:chOff x="1814441" y="496529"/>
            <a:chExt cx="5057460" cy="720000"/>
          </a:xfrm>
        </p:grpSpPr>
        <p:sp>
          <p:nvSpPr>
            <p:cNvPr id="487" name="Google Shape;487;p22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0" name="Google Shape;490;p22"/>
            <p:cNvCxnSpPr>
              <a:stCxn id="489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1" name="Google Shape;491;p22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/>
          <p:nvPr>
            <p:ph type="title"/>
          </p:nvPr>
        </p:nvSpPr>
        <p:spPr>
          <a:xfrm>
            <a:off x="2128325" y="5560838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images as backgrounds</a:t>
            </a:r>
            <a:endParaRPr/>
          </a:p>
        </p:txBody>
      </p:sp>
      <p:grpSp>
        <p:nvGrpSpPr>
          <p:cNvPr id="499" name="Google Shape;499;p23"/>
          <p:cNvGrpSpPr/>
          <p:nvPr/>
        </p:nvGrpSpPr>
        <p:grpSpPr>
          <a:xfrm>
            <a:off x="631401" y="6052246"/>
            <a:ext cx="2759350" cy="392832"/>
            <a:chOff x="1814441" y="496529"/>
            <a:chExt cx="5057460" cy="720000"/>
          </a:xfrm>
        </p:grpSpPr>
        <p:sp>
          <p:nvSpPr>
            <p:cNvPr id="500" name="Google Shape;500;p23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3" name="Google Shape;503;p23"/>
            <p:cNvCxnSpPr>
              <a:stCxn id="502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4" name="Google Shape;504;p23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3"/>
          <p:cNvGrpSpPr/>
          <p:nvPr/>
        </p:nvGrpSpPr>
        <p:grpSpPr>
          <a:xfrm flipH="1">
            <a:off x="8801260" y="6052246"/>
            <a:ext cx="2759350" cy="392832"/>
            <a:chOff x="1814441" y="496529"/>
            <a:chExt cx="5057460" cy="720000"/>
          </a:xfrm>
        </p:grpSpPr>
        <p:sp>
          <p:nvSpPr>
            <p:cNvPr id="508" name="Google Shape;508;p23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1" name="Google Shape;511;p23"/>
            <p:cNvCxnSpPr>
              <a:stCxn id="510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12" name="Google Shape;512;p23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 txBox="1"/>
          <p:nvPr>
            <p:ph idx="1" type="body"/>
          </p:nvPr>
        </p:nvSpPr>
        <p:spPr>
          <a:xfrm>
            <a:off x="489950" y="2959825"/>
            <a:ext cx="2427900" cy="32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520" name="Google Shape;520;p24"/>
          <p:cNvSpPr txBox="1"/>
          <p:nvPr>
            <p:ph type="title"/>
          </p:nvPr>
        </p:nvSpPr>
        <p:spPr>
          <a:xfrm>
            <a:off x="2601950" y="268850"/>
            <a:ext cx="71661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521" name="Google Shape;521;p24"/>
          <p:cNvSpPr txBox="1"/>
          <p:nvPr>
            <p:ph idx="2" type="body"/>
          </p:nvPr>
        </p:nvSpPr>
        <p:spPr>
          <a:xfrm>
            <a:off x="3458350" y="2959825"/>
            <a:ext cx="2427900" cy="32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522" name="Google Shape;522;p24"/>
          <p:cNvSpPr txBox="1"/>
          <p:nvPr>
            <p:ph idx="3" type="body"/>
          </p:nvPr>
        </p:nvSpPr>
        <p:spPr>
          <a:xfrm>
            <a:off x="6426750" y="2959825"/>
            <a:ext cx="2427900" cy="32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523" name="Google Shape;523;p24"/>
          <p:cNvSpPr txBox="1"/>
          <p:nvPr>
            <p:ph idx="4" type="body"/>
          </p:nvPr>
        </p:nvSpPr>
        <p:spPr>
          <a:xfrm>
            <a:off x="9395150" y="2959825"/>
            <a:ext cx="2427900" cy="32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s-ES" sz="2400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 Aenean commodo ligula eget dolor.</a:t>
            </a:r>
            <a:endParaRPr sz="24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grpSp>
        <p:nvGrpSpPr>
          <p:cNvPr id="524" name="Google Shape;524;p24"/>
          <p:cNvGrpSpPr/>
          <p:nvPr/>
        </p:nvGrpSpPr>
        <p:grpSpPr>
          <a:xfrm>
            <a:off x="476798" y="2188269"/>
            <a:ext cx="2516592" cy="351648"/>
            <a:chOff x="1814441" y="496529"/>
            <a:chExt cx="5057460" cy="720000"/>
          </a:xfrm>
        </p:grpSpPr>
        <p:sp>
          <p:nvSpPr>
            <p:cNvPr id="525" name="Google Shape;525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24"/>
            <p:cNvCxnSpPr>
              <a:stCxn id="527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9" name="Google Shape;529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4"/>
          <p:cNvGrpSpPr/>
          <p:nvPr/>
        </p:nvGrpSpPr>
        <p:grpSpPr>
          <a:xfrm>
            <a:off x="3413998" y="2188269"/>
            <a:ext cx="2516592" cy="351648"/>
            <a:chOff x="1814441" y="496529"/>
            <a:chExt cx="5057460" cy="720000"/>
          </a:xfrm>
        </p:grpSpPr>
        <p:sp>
          <p:nvSpPr>
            <p:cNvPr id="533" name="Google Shape;533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6" name="Google Shape;536;p24"/>
            <p:cNvCxnSpPr>
              <a:stCxn id="535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7" name="Google Shape;537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4"/>
          <p:cNvGrpSpPr/>
          <p:nvPr/>
        </p:nvGrpSpPr>
        <p:grpSpPr>
          <a:xfrm>
            <a:off x="6350548" y="2188269"/>
            <a:ext cx="2516592" cy="351648"/>
            <a:chOff x="1814441" y="496529"/>
            <a:chExt cx="5057460" cy="720000"/>
          </a:xfrm>
        </p:grpSpPr>
        <p:sp>
          <p:nvSpPr>
            <p:cNvPr id="541" name="Google Shape;541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4" name="Google Shape;544;p24"/>
            <p:cNvCxnSpPr>
              <a:stCxn id="543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5" name="Google Shape;545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24"/>
          <p:cNvGrpSpPr/>
          <p:nvPr/>
        </p:nvGrpSpPr>
        <p:grpSpPr>
          <a:xfrm>
            <a:off x="9287748" y="2188269"/>
            <a:ext cx="2516592" cy="351648"/>
            <a:chOff x="1814441" y="496529"/>
            <a:chExt cx="5057460" cy="720000"/>
          </a:xfrm>
        </p:grpSpPr>
        <p:sp>
          <p:nvSpPr>
            <p:cNvPr id="549" name="Google Shape;549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2" name="Google Shape;552;p24"/>
            <p:cNvCxnSpPr>
              <a:stCxn id="551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53" name="Google Shape;553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 rot="10800000">
            <a:off x="9332173" y="5954644"/>
            <a:ext cx="2516592" cy="351648"/>
            <a:chOff x="1814441" y="496529"/>
            <a:chExt cx="5057460" cy="720000"/>
          </a:xfrm>
        </p:grpSpPr>
        <p:sp>
          <p:nvSpPr>
            <p:cNvPr id="557" name="Google Shape;557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0" name="Google Shape;560;p24"/>
            <p:cNvCxnSpPr>
              <a:stCxn id="559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61" name="Google Shape;561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24"/>
          <p:cNvGrpSpPr/>
          <p:nvPr/>
        </p:nvGrpSpPr>
        <p:grpSpPr>
          <a:xfrm rot="10800000">
            <a:off x="6394973" y="5954644"/>
            <a:ext cx="2516592" cy="351648"/>
            <a:chOff x="1814441" y="496529"/>
            <a:chExt cx="5057460" cy="720000"/>
          </a:xfrm>
        </p:grpSpPr>
        <p:sp>
          <p:nvSpPr>
            <p:cNvPr id="565" name="Google Shape;565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8" name="Google Shape;568;p24"/>
            <p:cNvCxnSpPr>
              <a:stCxn id="567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69" name="Google Shape;569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24"/>
          <p:cNvGrpSpPr/>
          <p:nvPr/>
        </p:nvGrpSpPr>
        <p:grpSpPr>
          <a:xfrm rot="10800000">
            <a:off x="3458423" y="5954644"/>
            <a:ext cx="2516592" cy="351648"/>
            <a:chOff x="1814441" y="496529"/>
            <a:chExt cx="5057460" cy="720000"/>
          </a:xfrm>
        </p:grpSpPr>
        <p:sp>
          <p:nvSpPr>
            <p:cNvPr id="573" name="Google Shape;573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6" name="Google Shape;576;p24"/>
            <p:cNvCxnSpPr>
              <a:stCxn id="575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77" name="Google Shape;577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24"/>
          <p:cNvGrpSpPr/>
          <p:nvPr/>
        </p:nvGrpSpPr>
        <p:grpSpPr>
          <a:xfrm rot="10800000">
            <a:off x="521223" y="5954644"/>
            <a:ext cx="2516592" cy="351648"/>
            <a:chOff x="1814441" y="496529"/>
            <a:chExt cx="5057460" cy="720000"/>
          </a:xfrm>
        </p:grpSpPr>
        <p:sp>
          <p:nvSpPr>
            <p:cNvPr id="581" name="Google Shape;581;p24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4" name="Google Shape;584;p24"/>
            <p:cNvCxnSpPr>
              <a:stCxn id="583" idx="2"/>
            </p:cNvCxnSpPr>
            <p:nvPr/>
          </p:nvCxnSpPr>
          <p:spPr>
            <a:xfrm>
              <a:off x="3254441" y="856529"/>
              <a:ext cx="2715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5" name="Google Shape;585;p24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5"/>
          <p:cNvGrpSpPr/>
          <p:nvPr/>
        </p:nvGrpSpPr>
        <p:grpSpPr>
          <a:xfrm>
            <a:off x="640001" y="511871"/>
            <a:ext cx="2759350" cy="392832"/>
            <a:chOff x="1814441" y="496529"/>
            <a:chExt cx="5057460" cy="720000"/>
          </a:xfrm>
        </p:grpSpPr>
        <p:sp>
          <p:nvSpPr>
            <p:cNvPr id="593" name="Google Shape;593;p25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6" name="Google Shape;596;p25"/>
            <p:cNvCxnSpPr>
              <a:stCxn id="595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7" name="Google Shape;597;p25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25"/>
          <p:cNvGrpSpPr/>
          <p:nvPr/>
        </p:nvGrpSpPr>
        <p:grpSpPr>
          <a:xfrm flipH="1">
            <a:off x="8809860" y="511871"/>
            <a:ext cx="2759350" cy="392832"/>
            <a:chOff x="1814441" y="496529"/>
            <a:chExt cx="5057460" cy="720000"/>
          </a:xfrm>
        </p:grpSpPr>
        <p:sp>
          <p:nvSpPr>
            <p:cNvPr id="601" name="Google Shape;601;p25"/>
            <p:cNvSpPr/>
            <p:nvPr/>
          </p:nvSpPr>
          <p:spPr>
            <a:xfrm rot="-5400000">
              <a:off x="181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 rot="-5400000">
              <a:off x="217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5"/>
            <p:cNvSpPr/>
            <p:nvPr/>
          </p:nvSpPr>
          <p:spPr>
            <a:xfrm rot="-5400000">
              <a:off x="2534441" y="496529"/>
              <a:ext cx="720000" cy="7200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4" name="Google Shape;604;p25"/>
            <p:cNvCxnSpPr>
              <a:stCxn id="603" idx="2"/>
            </p:cNvCxnSpPr>
            <p:nvPr/>
          </p:nvCxnSpPr>
          <p:spPr>
            <a:xfrm>
              <a:off x="3254441" y="856529"/>
              <a:ext cx="2717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05" name="Google Shape;605;p25"/>
            <p:cNvSpPr/>
            <p:nvPr/>
          </p:nvSpPr>
          <p:spPr>
            <a:xfrm rot="-5400000">
              <a:off x="4152443" y="586529"/>
              <a:ext cx="540000" cy="54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 rot="-5400000">
              <a:off x="3972443" y="676529"/>
              <a:ext cx="360000" cy="360000"/>
            </a:xfrm>
            <a:prstGeom prst="ellipse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 flipH="1" rot="5400000">
              <a:off x="6283301" y="496529"/>
              <a:ext cx="457200" cy="7200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8" name="Google Shape;608;p25"/>
          <p:cNvSpPr txBox="1"/>
          <p:nvPr>
            <p:ph type="title"/>
          </p:nvPr>
        </p:nvSpPr>
        <p:spPr>
          <a:xfrm>
            <a:off x="2268025" y="-49175"/>
            <a:ext cx="79239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maps here</a:t>
            </a:r>
            <a:endParaRPr/>
          </a:p>
        </p:txBody>
      </p:sp>
      <p:sp>
        <p:nvSpPr>
          <p:cNvPr id="609" name="Google Shape;609;p25"/>
          <p:cNvSpPr/>
          <p:nvPr/>
        </p:nvSpPr>
        <p:spPr>
          <a:xfrm>
            <a:off x="9531334" y="2893300"/>
            <a:ext cx="2592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strike="noStrike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</a:t>
            </a:r>
            <a:endParaRPr sz="18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10" name="Google Shape;610;p25"/>
          <p:cNvSpPr/>
          <p:nvPr/>
        </p:nvSpPr>
        <p:spPr>
          <a:xfrm>
            <a:off x="10272776" y="4697700"/>
            <a:ext cx="1865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strike="noStrike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</a:t>
            </a:r>
            <a:endParaRPr sz="18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11" name="Google Shape;611;p25"/>
          <p:cNvSpPr/>
          <p:nvPr/>
        </p:nvSpPr>
        <p:spPr>
          <a:xfrm>
            <a:off x="5188140" y="5320825"/>
            <a:ext cx="358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strike="noStrike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</a:t>
            </a:r>
            <a:endParaRPr sz="18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12" name="Google Shape;612;p25"/>
          <p:cNvSpPr/>
          <p:nvPr/>
        </p:nvSpPr>
        <p:spPr>
          <a:xfrm>
            <a:off x="99600" y="2893300"/>
            <a:ext cx="2122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strike="noStrike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</a:t>
            </a:r>
            <a:endParaRPr sz="18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13" name="Google Shape;613;p25"/>
          <p:cNvSpPr/>
          <p:nvPr/>
        </p:nvSpPr>
        <p:spPr>
          <a:xfrm>
            <a:off x="1194085" y="4538597"/>
            <a:ext cx="2122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strike="noStrike">
                <a:solidFill>
                  <a:srgbClr val="262626"/>
                </a:solidFill>
                <a:latin typeface="Oxygen Light"/>
                <a:ea typeface="Oxygen Light"/>
                <a:cs typeface="Oxygen Light"/>
                <a:sym typeface="Oxygen Light"/>
              </a:rPr>
              <a:t>Lorem ipsum dolor sit amet, consectetuer adipiscing elit.</a:t>
            </a:r>
            <a:endParaRPr sz="1800">
              <a:solidFill>
                <a:srgbClr val="262626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cxnSp>
        <p:nvCxnSpPr>
          <p:cNvPr id="614" name="Google Shape;614;p25"/>
          <p:cNvCxnSpPr>
            <a:stCxn id="615" idx="1"/>
            <a:endCxn id="612" idx="0"/>
          </p:cNvCxnSpPr>
          <p:nvPr/>
        </p:nvCxnSpPr>
        <p:spPr>
          <a:xfrm rot="10800000">
            <a:off x="1161114" y="2893415"/>
            <a:ext cx="2032200" cy="92700"/>
          </a:xfrm>
          <a:prstGeom prst="bentConnector4">
            <a:avLst>
              <a:gd fmla="val 25029" name="adj1"/>
              <a:gd fmla="val 357001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25"/>
          <p:cNvCxnSpPr>
            <a:stCxn id="617" idx="1"/>
            <a:endCxn id="613" idx="0"/>
          </p:cNvCxnSpPr>
          <p:nvPr/>
        </p:nvCxnSpPr>
        <p:spPr>
          <a:xfrm rot="10800000">
            <a:off x="2255539" y="4538740"/>
            <a:ext cx="2279100" cy="479100"/>
          </a:xfrm>
          <a:prstGeom prst="bentConnector4">
            <a:avLst>
              <a:gd fmla="val 27732" name="adj1"/>
              <a:gd fmla="val 149732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25"/>
          <p:cNvCxnSpPr>
            <a:stCxn id="619" idx="1"/>
            <a:endCxn id="611" idx="1"/>
          </p:cNvCxnSpPr>
          <p:nvPr/>
        </p:nvCxnSpPr>
        <p:spPr>
          <a:xfrm flipH="1">
            <a:off x="5188014" y="2671865"/>
            <a:ext cx="780300" cy="2972100"/>
          </a:xfrm>
          <a:prstGeom prst="bentConnector3">
            <a:avLst>
              <a:gd fmla="val 130501" name="adj1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25"/>
          <p:cNvCxnSpPr>
            <a:stCxn id="621" idx="5"/>
            <a:endCxn id="609" idx="0"/>
          </p:cNvCxnSpPr>
          <p:nvPr/>
        </p:nvCxnSpPr>
        <p:spPr>
          <a:xfrm flipH="1" rot="10800000">
            <a:off x="8110004" y="2893190"/>
            <a:ext cx="2717700" cy="892800"/>
          </a:xfrm>
          <a:prstGeom prst="bentConnector4">
            <a:avLst>
              <a:gd fmla="val 27002" name="adj1"/>
              <a:gd fmla="val 126659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25"/>
          <p:cNvCxnSpPr>
            <a:stCxn id="623" idx="5"/>
            <a:endCxn id="610" idx="0"/>
          </p:cNvCxnSpPr>
          <p:nvPr/>
        </p:nvCxnSpPr>
        <p:spPr>
          <a:xfrm flipH="1" rot="10800000">
            <a:off x="9915254" y="4697765"/>
            <a:ext cx="1290000" cy="804900"/>
          </a:xfrm>
          <a:prstGeom prst="bentConnector4">
            <a:avLst>
              <a:gd fmla="val 15654" name="adj1"/>
              <a:gd fmla="val 129592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24" name="Google Shape;624;p25"/>
          <p:cNvGrpSpPr/>
          <p:nvPr/>
        </p:nvGrpSpPr>
        <p:grpSpPr>
          <a:xfrm>
            <a:off x="3093659" y="1943022"/>
            <a:ext cx="292110" cy="1174568"/>
            <a:chOff x="8278760" y="4290028"/>
            <a:chExt cx="392832" cy="1754134"/>
          </a:xfrm>
        </p:grpSpPr>
        <p:sp>
          <p:nvSpPr>
            <p:cNvPr id="625" name="Google Shape;625;p25"/>
            <p:cNvSpPr/>
            <p:nvPr/>
          </p:nvSpPr>
          <p:spPr>
            <a:xfrm>
              <a:off x="8278760" y="4290028"/>
              <a:ext cx="392832" cy="392832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8278760" y="4486444"/>
              <a:ext cx="392832" cy="392832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7" name="Google Shape;627;p25"/>
            <p:cNvCxnSpPr>
              <a:stCxn id="626" idx="2"/>
              <a:endCxn id="628" idx="4"/>
            </p:cNvCxnSpPr>
            <p:nvPr/>
          </p:nvCxnSpPr>
          <p:spPr>
            <a:xfrm>
              <a:off x="8475176" y="4879276"/>
              <a:ext cx="0" cy="784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5" name="Google Shape;615;p25"/>
            <p:cNvSpPr/>
            <p:nvPr/>
          </p:nvSpPr>
          <p:spPr>
            <a:xfrm flipH="1" rot="10800000">
              <a:off x="8350451" y="5651462"/>
              <a:ext cx="249300" cy="3927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25"/>
          <p:cNvGrpSpPr/>
          <p:nvPr/>
        </p:nvGrpSpPr>
        <p:grpSpPr>
          <a:xfrm>
            <a:off x="4434984" y="3974747"/>
            <a:ext cx="292012" cy="1174568"/>
            <a:chOff x="8278760" y="4290028"/>
            <a:chExt cx="392700" cy="1754134"/>
          </a:xfrm>
        </p:grpSpPr>
        <p:sp>
          <p:nvSpPr>
            <p:cNvPr id="630" name="Google Shape;630;p25"/>
            <p:cNvSpPr/>
            <p:nvPr/>
          </p:nvSpPr>
          <p:spPr>
            <a:xfrm>
              <a:off x="8278760" y="4290028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8278760" y="4486444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2" name="Google Shape;632;p25"/>
            <p:cNvCxnSpPr>
              <a:stCxn id="631" idx="2"/>
            </p:cNvCxnSpPr>
            <p:nvPr/>
          </p:nvCxnSpPr>
          <p:spPr>
            <a:xfrm>
              <a:off x="8475110" y="4879144"/>
              <a:ext cx="0" cy="784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7" name="Google Shape;617;p25"/>
            <p:cNvSpPr/>
            <p:nvPr/>
          </p:nvSpPr>
          <p:spPr>
            <a:xfrm flipH="1" rot="10800000">
              <a:off x="8350451" y="5651462"/>
              <a:ext cx="249300" cy="3927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25"/>
          <p:cNvGrpSpPr/>
          <p:nvPr/>
        </p:nvGrpSpPr>
        <p:grpSpPr>
          <a:xfrm>
            <a:off x="5868659" y="1628772"/>
            <a:ext cx="292012" cy="1174568"/>
            <a:chOff x="8278760" y="4290028"/>
            <a:chExt cx="392700" cy="1754134"/>
          </a:xfrm>
        </p:grpSpPr>
        <p:sp>
          <p:nvSpPr>
            <p:cNvPr id="634" name="Google Shape;634;p25"/>
            <p:cNvSpPr/>
            <p:nvPr/>
          </p:nvSpPr>
          <p:spPr>
            <a:xfrm>
              <a:off x="8278760" y="4290028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8278760" y="4486444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6" name="Google Shape;636;p25"/>
            <p:cNvCxnSpPr>
              <a:stCxn id="635" idx="2"/>
            </p:cNvCxnSpPr>
            <p:nvPr/>
          </p:nvCxnSpPr>
          <p:spPr>
            <a:xfrm>
              <a:off x="8475110" y="4879144"/>
              <a:ext cx="0" cy="784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9" name="Google Shape;619;p25"/>
            <p:cNvSpPr/>
            <p:nvPr/>
          </p:nvSpPr>
          <p:spPr>
            <a:xfrm flipH="1" rot="10800000">
              <a:off x="8350451" y="5651462"/>
              <a:ext cx="249300" cy="3927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5"/>
          <p:cNvGrpSpPr/>
          <p:nvPr/>
        </p:nvGrpSpPr>
        <p:grpSpPr>
          <a:xfrm>
            <a:off x="7917659" y="2742897"/>
            <a:ext cx="292012" cy="1174568"/>
            <a:chOff x="8278760" y="4290028"/>
            <a:chExt cx="392700" cy="1754134"/>
          </a:xfrm>
        </p:grpSpPr>
        <p:sp>
          <p:nvSpPr>
            <p:cNvPr id="638" name="Google Shape;638;p25"/>
            <p:cNvSpPr/>
            <p:nvPr/>
          </p:nvSpPr>
          <p:spPr>
            <a:xfrm>
              <a:off x="8278760" y="4290028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8278760" y="4486444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0" name="Google Shape;640;p25"/>
            <p:cNvCxnSpPr>
              <a:stCxn id="639" idx="2"/>
            </p:cNvCxnSpPr>
            <p:nvPr/>
          </p:nvCxnSpPr>
          <p:spPr>
            <a:xfrm>
              <a:off x="8475110" y="4879144"/>
              <a:ext cx="0" cy="784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1" name="Google Shape;621;p25"/>
            <p:cNvSpPr/>
            <p:nvPr/>
          </p:nvSpPr>
          <p:spPr>
            <a:xfrm flipH="1" rot="10800000">
              <a:off x="8350451" y="5651462"/>
              <a:ext cx="249300" cy="3927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25"/>
          <p:cNvGrpSpPr/>
          <p:nvPr/>
        </p:nvGrpSpPr>
        <p:grpSpPr>
          <a:xfrm>
            <a:off x="9722909" y="4459572"/>
            <a:ext cx="292012" cy="1174568"/>
            <a:chOff x="8278760" y="4290028"/>
            <a:chExt cx="392700" cy="1754134"/>
          </a:xfrm>
        </p:grpSpPr>
        <p:sp>
          <p:nvSpPr>
            <p:cNvPr id="642" name="Google Shape;642;p25"/>
            <p:cNvSpPr/>
            <p:nvPr/>
          </p:nvSpPr>
          <p:spPr>
            <a:xfrm>
              <a:off x="8278760" y="4290028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8278760" y="4486444"/>
              <a:ext cx="392700" cy="392700"/>
            </a:xfrm>
            <a:prstGeom prst="diamond">
              <a:avLst/>
            </a:prstGeom>
            <a:noFill/>
            <a:ln cap="flat" cmpd="sng" w="1905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4" name="Google Shape;644;p25"/>
            <p:cNvCxnSpPr>
              <a:stCxn id="643" idx="2"/>
            </p:cNvCxnSpPr>
            <p:nvPr/>
          </p:nvCxnSpPr>
          <p:spPr>
            <a:xfrm>
              <a:off x="8475110" y="4879144"/>
              <a:ext cx="0" cy="784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3" name="Google Shape;623;p25"/>
            <p:cNvSpPr/>
            <p:nvPr/>
          </p:nvSpPr>
          <p:spPr>
            <a:xfrm flipH="1" rot="10800000">
              <a:off x="8350451" y="5651462"/>
              <a:ext cx="249300" cy="3927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99_Barton_Template_SlidesMania">
  <a:themeElements>
    <a:clrScheme name="Office">
      <a:dk1>
        <a:srgbClr val="000000"/>
      </a:dk1>
      <a:lt1>
        <a:srgbClr val="CCA6A1"/>
      </a:lt1>
      <a:dk2>
        <a:srgbClr val="EDE7D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CA6A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