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notesMasterIdLst>
    <p:notesMasterId r:id="rId24"/>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image" Target="../media/image-14-12.png"/><Relationship Id="rId13" Type="http://schemas.openxmlformats.org/officeDocument/2006/relationships/image" Target="../media/image-14-13.png"/><Relationship Id="rId14" Type="http://schemas.openxmlformats.org/officeDocument/2006/relationships/image" Target="../media/image-14-14.png"/><Relationship Id="rId15" Type="http://schemas.openxmlformats.org/officeDocument/2006/relationships/image" Target="../media/image-14-15.png"/><Relationship Id="rId16" Type="http://schemas.openxmlformats.org/officeDocument/2006/relationships/image" Target="../media/image-14-16.png"/><Relationship Id="rId17" Type="http://schemas.openxmlformats.org/officeDocument/2006/relationships/image" Target="../media/image-14-17.png"/><Relationship Id="rId18" Type="http://schemas.openxmlformats.org/officeDocument/2006/relationships/image" Target="../media/image-14-18.png"/><Relationship Id="rId19" Type="http://schemas.openxmlformats.org/officeDocument/2006/relationships/image" Target="../media/image-14-19.png"/><Relationship Id="rId20" Type="http://schemas.openxmlformats.org/officeDocument/2006/relationships/image" Target="../media/image-14-20.png"/><Relationship Id="rId21" Type="http://schemas.openxmlformats.org/officeDocument/2006/relationships/image" Target="../media/image-14-21.png"/><Relationship Id="rId22" Type="http://schemas.openxmlformats.org/officeDocument/2006/relationships/image" Target="../media/image-14-22.png"/><Relationship Id="rId23" Type="http://schemas.openxmlformats.org/officeDocument/2006/relationships/image" Target="../media/image-14-23.png"/><Relationship Id="rId24" Type="http://schemas.openxmlformats.org/officeDocument/2006/relationships/image" Target="../media/image-14-24.png"/><Relationship Id="rId25" Type="http://schemas.openxmlformats.org/officeDocument/2006/relationships/image" Target="../media/image-14-25.png"/><Relationship Id="rId26" Type="http://schemas.openxmlformats.org/officeDocument/2006/relationships/image" Target="../media/image-14-26.png"/><Relationship Id="rId27" Type="http://schemas.openxmlformats.org/officeDocument/2006/relationships/image" Target="../media/image-14-27.png"/><Relationship Id="rId28" Type="http://schemas.openxmlformats.org/officeDocument/2006/relationships/image" Target="../media/image-14-28.png"/><Relationship Id="rId29" Type="http://schemas.openxmlformats.org/officeDocument/2006/relationships/image" Target="../media/image-14-29.png"/><Relationship Id="rId30" Type="http://schemas.openxmlformats.org/officeDocument/2006/relationships/image" Target="../media/image-14-30.png"/><Relationship Id="rId31" Type="http://schemas.openxmlformats.org/officeDocument/2006/relationships/slideLayout" Target="../slideLayouts/slideLayout1.xml"/><Relationship Id="rId3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slideLayout" Target="../slideLayouts/slideLayout1.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slideLayout" Target="../slideLayouts/slideLayout1.xml"/><Relationship Id="rId1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slideLayout" Target="../slideLayouts/slideLayout1.xml"/><Relationship Id="rId1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slideLayout" Target="../slideLayouts/slideLayout1.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 TargetMode="External"/><Relationship Id="rId1" Type="http://schemas.openxmlformats.org/officeDocument/2006/relationships/image" Target="../media/image-22-1.png"/><Relationship Id="rId2" Type="http://schemas.openxmlformats.org/officeDocument/2006/relationships/image" Target="../media/image-22-2.png"/><Relationship Id="rId4" Type="http://schemas.openxmlformats.org/officeDocument/2006/relationships/slideLayout" Target="../slideLayouts/slideLayout1.xml"/><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image" Target="../media/image-3-14.png"/><Relationship Id="rId15" Type="http://schemas.openxmlformats.org/officeDocument/2006/relationships/image" Target="../media/image-3-15.png"/><Relationship Id="rId16" Type="http://schemas.openxmlformats.org/officeDocument/2006/relationships/image" Target="../media/image-3-16.png"/><Relationship Id="rId17" Type="http://schemas.openxmlformats.org/officeDocument/2006/relationships/image" Target="../media/image-3-17.png"/><Relationship Id="rId18" Type="http://schemas.openxmlformats.org/officeDocument/2006/relationships/slideLayout" Target="../slideLayouts/slideLayout1.xml"/><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39"/>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39"/>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39"/>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3035679" y="3771900"/>
            <a:ext cx="19331816" cy="5041900"/>
          </a:xfrm>
          <a:prstGeom prst="rect">
            <a:avLst/>
          </a:prstGeom>
          <a:noFill/>
          <a:ln/>
        </p:spPr>
        <p:txBody>
          <a:bodyPr wrap="square" lIns="0" tIns="0" rIns="0" bIns="0" rtlCol="0" anchor="t"/>
          <a:lstStyle/>
          <a:p>
            <a:pPr algn="l"/>
            <a:r>
              <a:rPr lang="en-US" sz="24000" dirty="0">
                <a:solidFill>
                  <a:srgbClr val="FFFFFF">
                    <a:alpha val="100000"/>
                  </a:srgbClr>
                </a:solidFill>
                <a:latin typeface="Roboto Mono Medium" pitchFamily="34" charset="0"/>
                <a:ea typeface="Roboto Mono Medium" pitchFamily="34" charset="-122"/>
                <a:cs typeface="Roboto Mono Medium" pitchFamily="34" charset="-120"/>
              </a:rPr>
              <a:t>C Language</a:t>
            </a:r>
            <a:endParaRPr lang="en-US" sz="24000" dirty="0"/>
          </a:p>
        </p:txBody>
      </p:sp>
      <p:sp>
        <p:nvSpPr>
          <p:cNvPr id="10" name="Text 2"/>
          <p:cNvSpPr/>
          <p:nvPr/>
        </p:nvSpPr>
        <p:spPr>
          <a:xfrm>
            <a:off x="2832454" y="8077200"/>
            <a:ext cx="18993107" cy="1337733"/>
          </a:xfrm>
          <a:prstGeom prst="rect">
            <a:avLst/>
          </a:prstGeom>
          <a:noFill/>
          <a:ln/>
        </p:spPr>
        <p:txBody>
          <a:bodyPr wrap="square" lIns="0" tIns="0" rIns="0" bIns="0" rtlCol="0" anchor="t"/>
          <a:lstStyle/>
          <a:p>
            <a:pPr algn="l"/>
            <a:r>
              <a:rPr lang="en-US" sz="6400" spc="256" kern="0" dirty="0">
                <a:solidFill>
                  <a:srgbClr val="DAE57F">
                    <a:alpha val="100000"/>
                  </a:srgbClr>
                </a:solidFill>
                <a:latin typeface="Roboto Mono Medium" pitchFamily="34" charset="0"/>
                <a:ea typeface="Roboto Mono Medium" pitchFamily="34" charset="-122"/>
                <a:cs typeface="Roboto Mono Medium" pitchFamily="34" charset="-120"/>
              </a:rPr>
              <a:t>printf</a:t>
            </a:r>
            <a:pPr algn="l"/>
            <a:r>
              <a:rPr lang="en-US" sz="6400" spc="256" kern="0" dirty="0">
                <a:solidFill>
                  <a:srgbClr val="9ABEE0">
                    <a:alpha val="100000"/>
                  </a:srgbClr>
                </a:solidFill>
                <a:latin typeface="Roboto Mono Medium" pitchFamily="34" charset="0"/>
                <a:ea typeface="Roboto Mono Medium" pitchFamily="34" charset="-122"/>
                <a:cs typeface="Roboto Mono Medium" pitchFamily="34" charset="-120"/>
              </a:rPr>
              <a:t>(</a:t>
            </a:r>
            <a:pPr algn="l"/>
            <a:r>
              <a:rPr lang="en-US" sz="6400" spc="256" kern="0" dirty="0">
                <a:solidFill>
                  <a:srgbClr val="81BE78">
                    <a:alpha val="100000"/>
                  </a:srgbClr>
                </a:solidFill>
                <a:latin typeface="Roboto Mono Medium" pitchFamily="34" charset="0"/>
                <a:ea typeface="Roboto Mono Medium" pitchFamily="34" charset="-122"/>
                <a:cs typeface="Roboto Mono Medium" pitchFamily="34" charset="-120"/>
              </a:rPr>
              <a:t>“Free Presentation Template”</a:t>
            </a:r>
            <a:pPr algn="l"/>
            <a:r>
              <a:rPr lang="en-US" sz="6400" spc="256" kern="0" dirty="0">
                <a:solidFill>
                  <a:srgbClr val="9ABEE0">
                    <a:alpha val="100000"/>
                  </a:srgbClr>
                </a:solidFill>
                <a:latin typeface="Roboto Mono Medium" pitchFamily="34" charset="0"/>
                <a:ea typeface="Roboto Mono Medium" pitchFamily="34" charset="-122"/>
                <a:cs typeface="Roboto Mono Medium" pitchFamily="34" charset="-120"/>
              </a:rPr>
              <a:t>)</a:t>
            </a:r>
            <a:endParaRPr lang="en-US" sz="6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066800"/>
            <a:ext cx="24387048" cy="12649200"/>
          </a:xfrm>
          <a:prstGeom prst="rect">
            <a:avLst/>
          </a:prstGeom>
        </p:spPr>
      </p:pic>
      <p:pic>
        <p:nvPicPr>
          <p:cNvPr id="3" name="Image 1" descr="preencoded.png">    </p:cNvPr>
          <p:cNvPicPr>
            <a:picLocks noChangeAspect="1"/>
          </p:cNvPicPr>
          <p:nvPr/>
        </p:nvPicPr>
        <p:blipFill>
          <a:blip r:embed="rId2"/>
          <a:stretch>
            <a:fillRect/>
          </a:stretch>
        </p:blipFill>
        <p:spPr>
          <a:xfrm>
            <a:off x="2044956" y="1955800"/>
            <a:ext cx="20309838" cy="11760200"/>
          </a:xfrm>
          <a:prstGeom prst="rect">
            <a:avLst/>
          </a:prstGeom>
        </p:spPr>
      </p:pic>
      <p:pic>
        <p:nvPicPr>
          <p:cNvPr id="4" name="Image 2" descr="preencoded.png">    </p:cNvPr>
          <p:cNvPicPr>
            <a:picLocks noChangeAspect="1"/>
          </p:cNvPicPr>
          <p:nvPr/>
        </p:nvPicPr>
        <p:blipFill>
          <a:blip r:embed="rId3"/>
          <a:stretch>
            <a:fillRect/>
          </a:stretch>
        </p:blipFill>
        <p:spPr>
          <a:xfrm>
            <a:off x="5007207" y="26670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3793508" y="26670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2616527" y="2667000"/>
            <a:ext cx="725935" cy="725835"/>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8522765" y="393700"/>
            <a:ext cx="7667525" cy="16848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Pricing Plan</a:t>
            </a:r>
            <a:endParaRPr lang="en-US" sz="8000" dirty="0"/>
          </a:p>
        </p:txBody>
      </p:sp>
      <p:sp>
        <p:nvSpPr>
          <p:cNvPr id="10" name="Shape 2"/>
          <p:cNvSpPr/>
          <p:nvPr/>
        </p:nvSpPr>
        <p:spPr>
          <a:xfrm>
            <a:off x="2972171" y="4013200"/>
            <a:ext cx="18442705" cy="8991600"/>
          </a:xfrm>
          <a:prstGeom prst="rect">
            <a:avLst/>
          </a:prstGeom>
          <a:noFill/>
          <a:ln/>
        </p:spPr>
      </p:sp>
      <p:sp>
        <p:nvSpPr>
          <p:cNvPr id="11" name="Shape 3"/>
          <p:cNvSpPr/>
          <p:nvPr/>
        </p:nvSpPr>
        <p:spPr>
          <a:xfrm>
            <a:off x="2972171" y="4013200"/>
            <a:ext cx="5639505" cy="8991600"/>
          </a:xfrm>
          <a:prstGeom prst="roundRect">
            <a:avLst>
              <a:gd name="adj" fmla="val 3567"/>
            </a:avLst>
          </a:prstGeom>
          <a:noFill/>
          <a:ln w="25400">
            <a:solidFill>
              <a:srgbClr val="FFFFFF"/>
            </a:solidFill>
            <a:prstDash val="solid"/>
          </a:ln>
        </p:spPr>
      </p:sp>
      <p:pic>
        <p:nvPicPr>
          <p:cNvPr id="12" name="Image 6" descr="preencoded.png">    </p:cNvPr>
          <p:cNvPicPr>
            <a:picLocks noChangeAspect="1"/>
          </p:cNvPicPr>
          <p:nvPr/>
        </p:nvPicPr>
        <p:blipFill>
          <a:blip r:embed="rId7"/>
          <a:stretch>
            <a:fillRect/>
          </a:stretch>
        </p:blipFill>
        <p:spPr>
          <a:xfrm>
            <a:off x="4969419" y="4470400"/>
            <a:ext cx="1645011" cy="1625600"/>
          </a:xfrm>
          <a:prstGeom prst="rect">
            <a:avLst/>
          </a:prstGeom>
        </p:spPr>
      </p:pic>
      <p:sp>
        <p:nvSpPr>
          <p:cNvPr id="13" name="Text 4"/>
          <p:cNvSpPr/>
          <p:nvPr/>
        </p:nvSpPr>
        <p:spPr>
          <a:xfrm>
            <a:off x="4769446" y="6400800"/>
            <a:ext cx="2044956" cy="1003300"/>
          </a:xfrm>
          <a:prstGeom prst="rect">
            <a:avLst/>
          </a:prstGeom>
          <a:noFill/>
          <a:ln/>
        </p:spPr>
        <p:txBody>
          <a:bodyPr wrap="square" lIns="0" tIns="0" rIns="0" bIns="0" rtlCol="0" anchor="t"/>
          <a:lstStyle/>
          <a:p>
            <a:pPr algn="ctr"/>
            <a:r>
              <a:rPr lang="en-US" sz="4800" dirty="0">
                <a:solidFill>
                  <a:srgbClr val="D5FF9B">
                    <a:alpha val="100000"/>
                  </a:srgbClr>
                </a:solidFill>
                <a:latin typeface="Roboto Mono Medium" pitchFamily="34" charset="0"/>
                <a:ea typeface="Roboto Mono Medium" pitchFamily="34" charset="-122"/>
                <a:cs typeface="Roboto Mono Medium" pitchFamily="34" charset="-120"/>
              </a:rPr>
              <a:t>Basic</a:t>
            </a:r>
            <a:endParaRPr lang="en-US" sz="4800" dirty="0"/>
          </a:p>
        </p:txBody>
      </p:sp>
      <p:sp>
        <p:nvSpPr>
          <p:cNvPr id="14" name="Text 5"/>
          <p:cNvSpPr/>
          <p:nvPr/>
        </p:nvSpPr>
        <p:spPr>
          <a:xfrm>
            <a:off x="3429429" y="7505700"/>
            <a:ext cx="4860474" cy="4072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Ability to form a small party with fellow adventurers.</a:t>
            </a:r>
            <a:endParaRPr lang="en-US" sz="3200" dirty="0"/>
          </a:p>
        </p:txBody>
      </p:sp>
      <p:sp>
        <p:nvSpPr>
          <p:cNvPr id="15" name="Text 6"/>
          <p:cNvSpPr/>
          <p:nvPr/>
        </p:nvSpPr>
        <p:spPr>
          <a:xfrm>
            <a:off x="4039105" y="11747500"/>
            <a:ext cx="3505638" cy="1003300"/>
          </a:xfrm>
          <a:prstGeom prst="rect">
            <a:avLst/>
          </a:prstGeom>
          <a:noFill/>
          <a:ln/>
        </p:spPr>
        <p:txBody>
          <a:bodyPr wrap="square" lIns="0" tIns="0" rIns="0" bIns="0" rtlCol="0" anchor="t"/>
          <a:lstStyle/>
          <a:p>
            <a:pPr algn="ctr"/>
            <a:r>
              <a:rPr lang="en-US" sz="4800" dirty="0">
                <a:solidFill>
                  <a:srgbClr val="9EA4B3">
                    <a:alpha val="100000"/>
                  </a:srgbClr>
                </a:solidFill>
                <a:latin typeface="Roboto Mono Medium" pitchFamily="34" charset="0"/>
                <a:ea typeface="Roboto Mono Medium" pitchFamily="34" charset="-122"/>
                <a:cs typeface="Roboto Mono Medium" pitchFamily="34" charset="-120"/>
              </a:rPr>
              <a:t>$10/month</a:t>
            </a:r>
            <a:endParaRPr lang="en-US" sz="4800" dirty="0"/>
          </a:p>
        </p:txBody>
      </p:sp>
      <p:sp>
        <p:nvSpPr>
          <p:cNvPr id="16" name="Shape 7"/>
          <p:cNvSpPr/>
          <p:nvPr/>
        </p:nvSpPr>
        <p:spPr>
          <a:xfrm>
            <a:off x="9373772" y="4013200"/>
            <a:ext cx="5639505" cy="8991600"/>
          </a:xfrm>
          <a:prstGeom prst="roundRect">
            <a:avLst>
              <a:gd name="adj" fmla="val 3567"/>
            </a:avLst>
          </a:prstGeom>
          <a:noFill/>
          <a:ln w="25400">
            <a:solidFill>
              <a:srgbClr val="FFFFFF"/>
            </a:solidFill>
            <a:prstDash val="solid"/>
          </a:ln>
        </p:spPr>
      </p:sp>
      <p:pic>
        <p:nvPicPr>
          <p:cNvPr id="17" name="Image 7" descr="preencoded.png">    </p:cNvPr>
          <p:cNvPicPr>
            <a:picLocks noChangeAspect="1"/>
          </p:cNvPicPr>
          <p:nvPr/>
        </p:nvPicPr>
        <p:blipFill>
          <a:blip r:embed="rId8"/>
          <a:stretch>
            <a:fillRect/>
          </a:stretch>
        </p:blipFill>
        <p:spPr>
          <a:xfrm>
            <a:off x="11371288" y="4470400"/>
            <a:ext cx="1644468" cy="1625600"/>
          </a:xfrm>
          <a:prstGeom prst="rect">
            <a:avLst/>
          </a:prstGeom>
        </p:spPr>
      </p:pic>
      <p:sp>
        <p:nvSpPr>
          <p:cNvPr id="18" name="Text 8"/>
          <p:cNvSpPr/>
          <p:nvPr/>
        </p:nvSpPr>
        <p:spPr>
          <a:xfrm>
            <a:off x="11171046" y="6400800"/>
            <a:ext cx="2044956" cy="1003300"/>
          </a:xfrm>
          <a:prstGeom prst="rect">
            <a:avLst/>
          </a:prstGeom>
          <a:noFill/>
          <a:ln/>
        </p:spPr>
        <p:txBody>
          <a:bodyPr wrap="square" lIns="0" tIns="0" rIns="0" bIns="0" rtlCol="0" anchor="t"/>
          <a:lstStyle/>
          <a:p>
            <a:pPr algn="ctr"/>
            <a:r>
              <a:rPr lang="en-US" sz="4800" dirty="0">
                <a:solidFill>
                  <a:srgbClr val="D15D34">
                    <a:alpha val="100000"/>
                  </a:srgbClr>
                </a:solidFill>
                <a:latin typeface="Roboto Mono Medium" pitchFamily="34" charset="0"/>
                <a:ea typeface="Roboto Mono Medium" pitchFamily="34" charset="-122"/>
                <a:cs typeface="Roboto Mono Medium" pitchFamily="34" charset="-120"/>
              </a:rPr>
              <a:t>Elite</a:t>
            </a:r>
            <a:endParaRPr lang="en-US" sz="4800" dirty="0"/>
          </a:p>
        </p:txBody>
      </p:sp>
      <p:sp>
        <p:nvSpPr>
          <p:cNvPr id="19" name="Text 9"/>
          <p:cNvSpPr/>
          <p:nvPr/>
        </p:nvSpPr>
        <p:spPr>
          <a:xfrm>
            <a:off x="9831029" y="7505700"/>
            <a:ext cx="4860474" cy="4072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Ability to form larger parties with fellow adventurers.</a:t>
            </a:r>
            <a:endParaRPr lang="en-US" sz="3200" dirty="0"/>
          </a:p>
        </p:txBody>
      </p:sp>
      <p:sp>
        <p:nvSpPr>
          <p:cNvPr id="20" name="Text 10"/>
          <p:cNvSpPr/>
          <p:nvPr/>
        </p:nvSpPr>
        <p:spPr>
          <a:xfrm>
            <a:off x="10440705" y="11747500"/>
            <a:ext cx="3505638" cy="1003300"/>
          </a:xfrm>
          <a:prstGeom prst="rect">
            <a:avLst/>
          </a:prstGeom>
          <a:noFill/>
          <a:ln/>
        </p:spPr>
        <p:txBody>
          <a:bodyPr wrap="square" lIns="0" tIns="0" rIns="0" bIns="0" rtlCol="0" anchor="t"/>
          <a:lstStyle/>
          <a:p>
            <a:pPr algn="ctr"/>
            <a:r>
              <a:rPr lang="en-US" sz="4800" dirty="0">
                <a:solidFill>
                  <a:srgbClr val="9EA4B3">
                    <a:alpha val="100000"/>
                  </a:srgbClr>
                </a:solidFill>
                <a:latin typeface="Roboto Mono Medium" pitchFamily="34" charset="0"/>
                <a:ea typeface="Roboto Mono Medium" pitchFamily="34" charset="-122"/>
                <a:cs typeface="Roboto Mono Medium" pitchFamily="34" charset="-120"/>
              </a:rPr>
              <a:t>$50/month</a:t>
            </a:r>
            <a:endParaRPr lang="en-US" sz="4800" dirty="0"/>
          </a:p>
        </p:txBody>
      </p:sp>
      <p:sp>
        <p:nvSpPr>
          <p:cNvPr id="21" name="Shape 11"/>
          <p:cNvSpPr/>
          <p:nvPr/>
        </p:nvSpPr>
        <p:spPr>
          <a:xfrm>
            <a:off x="15775372" y="4013200"/>
            <a:ext cx="5639505" cy="8991600"/>
          </a:xfrm>
          <a:prstGeom prst="roundRect">
            <a:avLst>
              <a:gd name="adj" fmla="val 3567"/>
            </a:avLst>
          </a:prstGeom>
          <a:noFill/>
          <a:ln w="25400">
            <a:solidFill>
              <a:srgbClr val="FFFFFF"/>
            </a:solidFill>
            <a:prstDash val="solid"/>
          </a:ln>
        </p:spPr>
      </p:sp>
      <p:pic>
        <p:nvPicPr>
          <p:cNvPr id="22" name="Image 8" descr="preencoded.png">    </p:cNvPr>
          <p:cNvPicPr>
            <a:picLocks noChangeAspect="1"/>
          </p:cNvPicPr>
          <p:nvPr/>
        </p:nvPicPr>
        <p:blipFill>
          <a:blip r:embed="rId9"/>
          <a:stretch>
            <a:fillRect/>
          </a:stretch>
        </p:blipFill>
        <p:spPr>
          <a:xfrm>
            <a:off x="17772889" y="4470400"/>
            <a:ext cx="1644468" cy="1625600"/>
          </a:xfrm>
          <a:prstGeom prst="rect">
            <a:avLst/>
          </a:prstGeom>
        </p:spPr>
      </p:pic>
      <p:sp>
        <p:nvSpPr>
          <p:cNvPr id="23" name="Text 12"/>
          <p:cNvSpPr/>
          <p:nvPr/>
        </p:nvSpPr>
        <p:spPr>
          <a:xfrm>
            <a:off x="16842305" y="6400800"/>
            <a:ext cx="3505638" cy="1003300"/>
          </a:xfrm>
          <a:prstGeom prst="rect">
            <a:avLst/>
          </a:prstGeom>
          <a:noFill/>
          <a:ln/>
        </p:spPr>
        <p:txBody>
          <a:bodyPr wrap="square" lIns="0" tIns="0" rIns="0" bIns="0" rtlCol="0" anchor="t"/>
          <a:lstStyle/>
          <a:p>
            <a:pPr algn="ctr"/>
            <a:r>
              <a:rPr lang="en-US" sz="4800" dirty="0">
                <a:solidFill>
                  <a:srgbClr val="9ABEE0">
                    <a:alpha val="100000"/>
                  </a:srgbClr>
                </a:solidFill>
                <a:latin typeface="Roboto Mono Medium" pitchFamily="34" charset="0"/>
                <a:ea typeface="Roboto Mono Medium" pitchFamily="34" charset="-122"/>
                <a:cs typeface="Roboto Mono Medium" pitchFamily="34" charset="-120"/>
              </a:rPr>
              <a:t>Legendary</a:t>
            </a:r>
            <a:endParaRPr lang="en-US" sz="4800" dirty="0"/>
          </a:p>
        </p:txBody>
      </p:sp>
      <p:sp>
        <p:nvSpPr>
          <p:cNvPr id="24" name="Text 13"/>
          <p:cNvSpPr/>
          <p:nvPr/>
        </p:nvSpPr>
        <p:spPr>
          <a:xfrm>
            <a:off x="16232629" y="7505700"/>
            <a:ext cx="4860474" cy="40724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ability to form the largest parties with adventurers.</a:t>
            </a:r>
            <a:endParaRPr lang="en-US" sz="3200" dirty="0"/>
          </a:p>
        </p:txBody>
      </p:sp>
      <p:sp>
        <p:nvSpPr>
          <p:cNvPr id="25" name="Text 14"/>
          <p:cNvSpPr/>
          <p:nvPr/>
        </p:nvSpPr>
        <p:spPr>
          <a:xfrm>
            <a:off x="16658132" y="11747500"/>
            <a:ext cx="3873984" cy="1003300"/>
          </a:xfrm>
          <a:prstGeom prst="rect">
            <a:avLst/>
          </a:prstGeom>
          <a:noFill/>
          <a:ln/>
        </p:spPr>
        <p:txBody>
          <a:bodyPr wrap="square" lIns="0" tIns="0" rIns="0" bIns="0" rtlCol="0" anchor="t"/>
          <a:lstStyle/>
          <a:p>
            <a:pPr algn="ctr"/>
            <a:r>
              <a:rPr lang="en-US" sz="4800" dirty="0">
                <a:solidFill>
                  <a:srgbClr val="9EA4B3">
                    <a:alpha val="100000"/>
                  </a:srgbClr>
                </a:solidFill>
                <a:latin typeface="Roboto Mono Medium" pitchFamily="34" charset="0"/>
                <a:ea typeface="Roboto Mono Medium" pitchFamily="34" charset="-122"/>
                <a:cs typeface="Roboto Mono Medium"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35"/>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7836879" y="2794000"/>
            <a:ext cx="4902813" cy="9169400"/>
          </a:xfrm>
          <a:prstGeom prst="rect">
            <a:avLst/>
          </a:prstGeom>
        </p:spPr>
      </p:pic>
      <p:pic>
        <p:nvPicPr>
          <p:cNvPr id="10" name="Image 7" descr="preencoded.png">    </p:cNvPr>
          <p:cNvPicPr>
            <a:picLocks noChangeAspect="1"/>
          </p:cNvPicPr>
          <p:nvPr/>
        </p:nvPicPr>
        <p:blipFill>
          <a:blip r:embed="rId8"/>
          <a:stretch>
            <a:fillRect/>
          </a:stretch>
        </p:blipFill>
        <p:spPr>
          <a:xfrm>
            <a:off x="2616527" y="2794000"/>
            <a:ext cx="4902813" cy="9169400"/>
          </a:xfrm>
          <a:prstGeom prst="rect">
            <a:avLst/>
          </a:prstGeom>
        </p:spPr>
      </p:pic>
      <p:sp>
        <p:nvSpPr>
          <p:cNvPr id="11" name="Text 1"/>
          <p:cNvSpPr/>
          <p:nvPr/>
        </p:nvSpPr>
        <p:spPr>
          <a:xfrm>
            <a:off x="13374772" y="2501900"/>
            <a:ext cx="10690503" cy="1684867"/>
          </a:xfrm>
          <a:prstGeom prst="rect">
            <a:avLst/>
          </a:prstGeom>
          <a:noFill/>
          <a:ln/>
        </p:spPr>
        <p:txBody>
          <a:bodyPr wrap="square" lIns="0" tIns="0" rIns="0" bIns="0" rtlCol="0" anchor="t"/>
          <a:lstStyle/>
          <a:p>
            <a:pPr algn="l"/>
            <a:r>
              <a:rPr lang="en-US" sz="8000" dirty="0">
                <a:solidFill>
                  <a:srgbClr val="9EA4B3">
                    <a:alpha val="100000"/>
                  </a:srgbClr>
                </a:solidFill>
                <a:latin typeface="Roboto Mono Medium" pitchFamily="34" charset="0"/>
                <a:ea typeface="Roboto Mono Medium" pitchFamily="34" charset="-122"/>
                <a:cs typeface="Roboto Mono Medium" pitchFamily="34" charset="-120"/>
              </a:rPr>
              <a:t>Some Data</a:t>
            </a:r>
            <a:endParaRPr lang="en-US" sz="8000" dirty="0"/>
          </a:p>
        </p:txBody>
      </p:sp>
      <p:sp>
        <p:nvSpPr>
          <p:cNvPr id="12" name="Shape 2"/>
          <p:cNvSpPr/>
          <p:nvPr/>
        </p:nvSpPr>
        <p:spPr>
          <a:xfrm>
            <a:off x="13374772" y="4610100"/>
            <a:ext cx="8573572" cy="7112000"/>
          </a:xfrm>
          <a:prstGeom prst="rect">
            <a:avLst/>
          </a:prstGeom>
          <a:noFill/>
          <a:ln/>
        </p:spPr>
      </p:sp>
      <p:sp>
        <p:nvSpPr>
          <p:cNvPr id="13" name="Shape 3"/>
          <p:cNvSpPr/>
          <p:nvPr/>
        </p:nvSpPr>
        <p:spPr>
          <a:xfrm>
            <a:off x="13374772" y="4610100"/>
            <a:ext cx="8573572" cy="1765300"/>
          </a:xfrm>
          <a:prstGeom prst="rect">
            <a:avLst/>
          </a:prstGeom>
          <a:noFill/>
          <a:ln/>
        </p:spPr>
      </p:sp>
      <p:sp>
        <p:nvSpPr>
          <p:cNvPr id="14" name="Shape 4"/>
          <p:cNvSpPr/>
          <p:nvPr/>
        </p:nvSpPr>
        <p:spPr>
          <a:xfrm>
            <a:off x="13374772" y="4819650"/>
            <a:ext cx="1841730" cy="1346200"/>
          </a:xfrm>
          <a:prstGeom prst="rect">
            <a:avLst/>
          </a:prstGeom>
          <a:noFill/>
          <a:ln/>
        </p:spPr>
      </p:sp>
      <p:sp>
        <p:nvSpPr>
          <p:cNvPr id="15" name="Text 5"/>
          <p:cNvSpPr/>
          <p:nvPr/>
        </p:nvSpPr>
        <p:spPr>
          <a:xfrm>
            <a:off x="13374772" y="4819650"/>
            <a:ext cx="2180439" cy="16848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75%</a:t>
            </a:r>
            <a:endParaRPr lang="en-US" sz="8000" dirty="0"/>
          </a:p>
        </p:txBody>
      </p:sp>
      <p:sp>
        <p:nvSpPr>
          <p:cNvPr id="16" name="Shape 6"/>
          <p:cNvSpPr/>
          <p:nvPr/>
        </p:nvSpPr>
        <p:spPr>
          <a:xfrm>
            <a:off x="15419727" y="4610100"/>
            <a:ext cx="6528616" cy="1765300"/>
          </a:xfrm>
          <a:prstGeom prst="rect">
            <a:avLst/>
          </a:prstGeom>
          <a:noFill/>
          <a:ln/>
        </p:spPr>
      </p:sp>
      <p:sp>
        <p:nvSpPr>
          <p:cNvPr id="17" name="Text 7"/>
          <p:cNvSpPr/>
          <p:nvPr/>
        </p:nvSpPr>
        <p:spPr>
          <a:xfrm>
            <a:off x="15419727" y="4610100"/>
            <a:ext cx="6681035" cy="749300"/>
          </a:xfrm>
          <a:prstGeom prst="rect">
            <a:avLst/>
          </a:prstGeom>
          <a:noFill/>
          <a:ln/>
        </p:spPr>
        <p:txBody>
          <a:bodyPr wrap="square" lIns="0" tIns="0" rIns="0" bIns="0" rtlCol="0" anchor="t"/>
          <a:lstStyle/>
          <a:p>
            <a:pPr algn="l"/>
            <a:r>
              <a:rPr lang="en-US" sz="3600" dirty="0">
                <a:solidFill>
                  <a:srgbClr val="9EA4B3">
                    <a:alpha val="100000"/>
                  </a:srgbClr>
                </a:solidFill>
                <a:latin typeface="Roboto Mono Medium" pitchFamily="34" charset="0"/>
                <a:ea typeface="Roboto Mono Medium" pitchFamily="34" charset="-122"/>
                <a:cs typeface="Roboto Mono Medium" pitchFamily="34" charset="-120"/>
              </a:rPr>
              <a:t>Enchanted Creatures</a:t>
            </a:r>
            <a:endParaRPr lang="en-US" sz="3600" dirty="0"/>
          </a:p>
        </p:txBody>
      </p:sp>
      <p:sp>
        <p:nvSpPr>
          <p:cNvPr id="18" name="Text 8"/>
          <p:cNvSpPr/>
          <p:nvPr/>
        </p:nvSpPr>
        <p:spPr>
          <a:xfrm>
            <a:off x="15419727" y="5308600"/>
            <a:ext cx="6664100" cy="1202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possess the ability to cast spells.</a:t>
            </a:r>
            <a:endParaRPr lang="en-US" sz="3200" dirty="0"/>
          </a:p>
        </p:txBody>
      </p:sp>
      <p:sp>
        <p:nvSpPr>
          <p:cNvPr id="19" name="Shape 9"/>
          <p:cNvSpPr/>
          <p:nvPr/>
        </p:nvSpPr>
        <p:spPr>
          <a:xfrm>
            <a:off x="13374772" y="6985000"/>
            <a:ext cx="8573572" cy="2362200"/>
          </a:xfrm>
          <a:prstGeom prst="rect">
            <a:avLst/>
          </a:prstGeom>
          <a:noFill/>
          <a:ln/>
        </p:spPr>
      </p:sp>
      <p:sp>
        <p:nvSpPr>
          <p:cNvPr id="20" name="Shape 10"/>
          <p:cNvSpPr/>
          <p:nvPr/>
        </p:nvSpPr>
        <p:spPr>
          <a:xfrm>
            <a:off x="13374772" y="7493000"/>
            <a:ext cx="1841730" cy="1346200"/>
          </a:xfrm>
          <a:prstGeom prst="rect">
            <a:avLst/>
          </a:prstGeom>
          <a:noFill/>
          <a:ln/>
        </p:spPr>
      </p:sp>
      <p:sp>
        <p:nvSpPr>
          <p:cNvPr id="21" name="Text 11"/>
          <p:cNvSpPr/>
          <p:nvPr/>
        </p:nvSpPr>
        <p:spPr>
          <a:xfrm>
            <a:off x="13374772" y="7493000"/>
            <a:ext cx="2180439" cy="16848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60%</a:t>
            </a:r>
            <a:endParaRPr lang="en-US" sz="8000" dirty="0"/>
          </a:p>
        </p:txBody>
      </p:sp>
      <p:sp>
        <p:nvSpPr>
          <p:cNvPr id="22" name="Shape 12"/>
          <p:cNvSpPr/>
          <p:nvPr/>
        </p:nvSpPr>
        <p:spPr>
          <a:xfrm>
            <a:off x="15419727" y="6985000"/>
            <a:ext cx="6528616" cy="2362200"/>
          </a:xfrm>
          <a:prstGeom prst="rect">
            <a:avLst/>
          </a:prstGeom>
          <a:noFill/>
          <a:ln/>
        </p:spPr>
      </p:sp>
      <p:sp>
        <p:nvSpPr>
          <p:cNvPr id="23" name="Text 13"/>
          <p:cNvSpPr/>
          <p:nvPr/>
        </p:nvSpPr>
        <p:spPr>
          <a:xfrm>
            <a:off x="15419727" y="6985000"/>
            <a:ext cx="6681035" cy="1346200"/>
          </a:xfrm>
          <a:prstGeom prst="rect">
            <a:avLst/>
          </a:prstGeom>
          <a:noFill/>
          <a:ln/>
        </p:spPr>
        <p:txBody>
          <a:bodyPr wrap="square" lIns="0" tIns="0" rIns="0" bIns="0" rtlCol="0" anchor="t"/>
          <a:lstStyle/>
          <a:p>
            <a:pPr algn="l"/>
            <a:r>
              <a:rPr lang="en-US" sz="3600" dirty="0">
                <a:solidFill>
                  <a:srgbClr val="9EA4B3">
                    <a:alpha val="100000"/>
                  </a:srgbClr>
                </a:solidFill>
                <a:latin typeface="Roboto Mono Medium" pitchFamily="34" charset="0"/>
                <a:ea typeface="Roboto Mono Medium" pitchFamily="34" charset="-122"/>
                <a:cs typeface="Roboto Mono Medium" pitchFamily="34" charset="-120"/>
              </a:rPr>
              <a:t>Magic-Wielding Individuals</a:t>
            </a:r>
            <a:endParaRPr lang="en-US" sz="3600" dirty="0"/>
          </a:p>
        </p:txBody>
      </p:sp>
      <p:sp>
        <p:nvSpPr>
          <p:cNvPr id="24" name="Text 14"/>
          <p:cNvSpPr/>
          <p:nvPr/>
        </p:nvSpPr>
        <p:spPr>
          <a:xfrm>
            <a:off x="15419727" y="8280400"/>
            <a:ext cx="6664100" cy="1202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practice the art of illusions.</a:t>
            </a:r>
            <a:endParaRPr lang="en-US" sz="3200" dirty="0"/>
          </a:p>
        </p:txBody>
      </p:sp>
      <p:sp>
        <p:nvSpPr>
          <p:cNvPr id="25" name="Shape 15"/>
          <p:cNvSpPr/>
          <p:nvPr/>
        </p:nvSpPr>
        <p:spPr>
          <a:xfrm>
            <a:off x="13374772" y="9956800"/>
            <a:ext cx="8573572" cy="1765300"/>
          </a:xfrm>
          <a:prstGeom prst="rect">
            <a:avLst/>
          </a:prstGeom>
          <a:noFill/>
          <a:ln/>
        </p:spPr>
      </p:sp>
      <p:sp>
        <p:nvSpPr>
          <p:cNvPr id="26" name="Shape 16"/>
          <p:cNvSpPr/>
          <p:nvPr/>
        </p:nvSpPr>
        <p:spPr>
          <a:xfrm>
            <a:off x="13374772" y="10166350"/>
            <a:ext cx="1841730" cy="1346200"/>
          </a:xfrm>
          <a:prstGeom prst="rect">
            <a:avLst/>
          </a:prstGeom>
          <a:noFill/>
          <a:ln/>
        </p:spPr>
      </p:sp>
      <p:sp>
        <p:nvSpPr>
          <p:cNvPr id="27" name="Text 17"/>
          <p:cNvSpPr/>
          <p:nvPr/>
        </p:nvSpPr>
        <p:spPr>
          <a:xfrm>
            <a:off x="13374772" y="10166350"/>
            <a:ext cx="2180439" cy="16848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90%</a:t>
            </a:r>
            <a:endParaRPr lang="en-US" sz="8000" dirty="0"/>
          </a:p>
        </p:txBody>
      </p:sp>
      <p:sp>
        <p:nvSpPr>
          <p:cNvPr id="28" name="Shape 18"/>
          <p:cNvSpPr/>
          <p:nvPr/>
        </p:nvSpPr>
        <p:spPr>
          <a:xfrm>
            <a:off x="15419727" y="9956800"/>
            <a:ext cx="6528616" cy="1765300"/>
          </a:xfrm>
          <a:prstGeom prst="rect">
            <a:avLst/>
          </a:prstGeom>
          <a:noFill/>
          <a:ln/>
        </p:spPr>
      </p:sp>
      <p:sp>
        <p:nvSpPr>
          <p:cNvPr id="29" name="Text 19"/>
          <p:cNvSpPr/>
          <p:nvPr/>
        </p:nvSpPr>
        <p:spPr>
          <a:xfrm>
            <a:off x="15419727" y="9956800"/>
            <a:ext cx="6681035" cy="749300"/>
          </a:xfrm>
          <a:prstGeom prst="rect">
            <a:avLst/>
          </a:prstGeom>
          <a:noFill/>
          <a:ln/>
        </p:spPr>
        <p:txBody>
          <a:bodyPr wrap="square" lIns="0" tIns="0" rIns="0" bIns="0" rtlCol="0" anchor="t"/>
          <a:lstStyle/>
          <a:p>
            <a:pPr algn="l"/>
            <a:r>
              <a:rPr lang="en-US" sz="3600" dirty="0">
                <a:solidFill>
                  <a:srgbClr val="9EA4B3">
                    <a:alpha val="100000"/>
                  </a:srgbClr>
                </a:solidFill>
                <a:latin typeface="Roboto Mono Medium" pitchFamily="34" charset="0"/>
                <a:ea typeface="Roboto Mono Medium" pitchFamily="34" charset="-122"/>
                <a:cs typeface="Roboto Mono Medium" pitchFamily="34" charset="-120"/>
              </a:rPr>
              <a:t>Spells Cast</a:t>
            </a:r>
            <a:endParaRPr lang="en-US" sz="3600" dirty="0"/>
          </a:p>
        </p:txBody>
      </p:sp>
      <p:sp>
        <p:nvSpPr>
          <p:cNvPr id="30" name="Text 20"/>
          <p:cNvSpPr/>
          <p:nvPr/>
        </p:nvSpPr>
        <p:spPr>
          <a:xfrm>
            <a:off x="15419727" y="10655300"/>
            <a:ext cx="6664100" cy="1202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are dark magic, foretelling danger.</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87498" y="3657600"/>
            <a:ext cx="13260457" cy="9105900"/>
          </a:xfrm>
          <a:prstGeom prst="rect">
            <a:avLst/>
          </a:prstGeom>
        </p:spPr>
      </p:pic>
      <p:pic>
        <p:nvPicPr>
          <p:cNvPr id="4" name="Image 2" descr="preencoded.png">    </p:cNvPr>
          <p:cNvPicPr>
            <a:picLocks noChangeAspect="1"/>
          </p:cNvPicPr>
          <p:nvPr/>
        </p:nvPicPr>
        <p:blipFill>
          <a:blip r:embed="rId3"/>
          <a:stretch>
            <a:fillRect/>
          </a:stretch>
        </p:blipFill>
        <p:spPr>
          <a:xfrm>
            <a:off x="1441426" y="4239853"/>
            <a:ext cx="349073" cy="357584"/>
          </a:xfrm>
          <a:prstGeom prst="rect">
            <a:avLst/>
          </a:prstGeom>
        </p:spPr>
      </p:pic>
      <p:pic>
        <p:nvPicPr>
          <p:cNvPr id="5" name="Image 3" descr="preencoded.png">    </p:cNvPr>
          <p:cNvPicPr>
            <a:picLocks noChangeAspect="1"/>
          </p:cNvPicPr>
          <p:nvPr/>
        </p:nvPicPr>
        <p:blipFill>
          <a:blip r:embed="rId4"/>
          <a:stretch>
            <a:fillRect/>
          </a:stretch>
        </p:blipFill>
        <p:spPr>
          <a:xfrm>
            <a:off x="2024948" y="4239853"/>
            <a:ext cx="349067" cy="357584"/>
          </a:xfrm>
          <a:prstGeom prst="rect">
            <a:avLst/>
          </a:prstGeom>
        </p:spPr>
      </p:pic>
      <p:pic>
        <p:nvPicPr>
          <p:cNvPr id="6" name="Image 4" descr="preencoded.png">    </p:cNvPr>
          <p:cNvPicPr>
            <a:picLocks noChangeAspect="1"/>
          </p:cNvPicPr>
          <p:nvPr/>
        </p:nvPicPr>
        <p:blipFill>
          <a:blip r:embed="rId5"/>
          <a:stretch>
            <a:fillRect/>
          </a:stretch>
        </p:blipFill>
        <p:spPr>
          <a:xfrm>
            <a:off x="2591369" y="4239853"/>
            <a:ext cx="349070" cy="357584"/>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241330" y="5778500"/>
            <a:ext cx="15762670" cy="5295900"/>
          </a:xfrm>
          <a:prstGeom prst="rect">
            <a:avLst/>
          </a:prstGeom>
          <a:noFill/>
          <a:ln/>
        </p:spPr>
      </p:sp>
      <p:sp>
        <p:nvSpPr>
          <p:cNvPr id="10" name="Shape 2"/>
          <p:cNvSpPr/>
          <p:nvPr/>
        </p:nvSpPr>
        <p:spPr>
          <a:xfrm>
            <a:off x="-241330" y="5778500"/>
            <a:ext cx="15762670" cy="5295900"/>
          </a:xfrm>
          <a:prstGeom prst="rect">
            <a:avLst/>
          </a:prstGeom>
          <a:noFill/>
          <a:ln/>
        </p:spPr>
      </p:sp>
      <p:sp>
        <p:nvSpPr>
          <p:cNvPr id="11" name="Text 3"/>
          <p:cNvSpPr/>
          <p:nvPr/>
        </p:nvSpPr>
        <p:spPr>
          <a:xfrm>
            <a:off x="723990" y="5778500"/>
            <a:ext cx="13832029" cy="5041900"/>
          </a:xfrm>
          <a:prstGeom prst="rect">
            <a:avLst/>
          </a:prstGeom>
          <a:noFill/>
          <a:ln/>
        </p:spPr>
        <p:txBody>
          <a:bodyPr wrap="square" lIns="0" tIns="0" rIns="0" bIns="0" rtlCol="0" anchor="t"/>
          <a:lstStyle/>
          <a:p>
            <a:pPr algn="ctr"/>
            <a:r>
              <a:rPr lang="en-US" sz="24000" dirty="0">
                <a:solidFill>
                  <a:srgbClr val="66985B">
                    <a:alpha val="100000"/>
                  </a:srgbClr>
                </a:solidFill>
                <a:latin typeface="Roboto Mono Medium" pitchFamily="34" charset="0"/>
                <a:ea typeface="Roboto Mono Medium" pitchFamily="34" charset="-122"/>
                <a:cs typeface="Roboto Mono Medium" pitchFamily="34" charset="-120"/>
              </a:rPr>
              <a:t>234,567</a:t>
            </a:r>
            <a:endParaRPr lang="en-US" sz="24000" dirty="0"/>
          </a:p>
        </p:txBody>
      </p:sp>
      <p:sp>
        <p:nvSpPr>
          <p:cNvPr id="12" name="Text 4"/>
          <p:cNvSpPr/>
          <p:nvPr/>
        </p:nvSpPr>
        <p:spPr>
          <a:xfrm>
            <a:off x="-376814" y="10007600"/>
            <a:ext cx="16033637" cy="1337733"/>
          </a:xfrm>
          <a:prstGeom prst="rect">
            <a:avLst/>
          </a:prstGeom>
          <a:noFill/>
          <a:ln/>
        </p:spPr>
        <p:txBody>
          <a:bodyPr wrap="square" lIns="0" tIns="0" rIns="0" bIns="0" rtlCol="0" anchor="t"/>
          <a:lstStyle/>
          <a:p>
            <a:pPr algn="ctr"/>
            <a:r>
              <a:rPr lang="en-US" sz="6400" spc="256" kern="0" dirty="0">
                <a:solidFill>
                  <a:srgbClr val="9EA4B3">
                    <a:alpha val="100000"/>
                  </a:srgbClr>
                </a:solidFill>
                <a:latin typeface="Roboto Mono Medium" pitchFamily="34" charset="0"/>
                <a:ea typeface="Roboto Mono Medium" pitchFamily="34" charset="-122"/>
                <a:cs typeface="Roboto Mono Medium" pitchFamily="34" charset="-120"/>
              </a:rPr>
              <a:t>Unicorn Sightings</a:t>
            </a:r>
            <a:endParaRPr lang="en-US" sz="6400" dirty="0"/>
          </a:p>
        </p:txBody>
      </p:sp>
      <p:sp>
        <p:nvSpPr>
          <p:cNvPr id="13" name="Text 5"/>
          <p:cNvSpPr/>
          <p:nvPr/>
        </p:nvSpPr>
        <p:spPr>
          <a:xfrm>
            <a:off x="14031020" y="1689100"/>
            <a:ext cx="9407642" cy="12022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tally of the number of unicorns spotted in the fantasy realm.</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181248" y="1447800"/>
            <a:ext cx="16359645" cy="11087100"/>
          </a:xfrm>
          <a:prstGeom prst="rect">
            <a:avLst/>
          </a:prstGeom>
        </p:spPr>
      </p:pic>
      <p:pic>
        <p:nvPicPr>
          <p:cNvPr id="4" name="Image 2" descr="preencoded.png">    </p:cNvPr>
          <p:cNvPicPr>
            <a:picLocks noChangeAspect="1"/>
          </p:cNvPicPr>
          <p:nvPr/>
        </p:nvPicPr>
        <p:blipFill>
          <a:blip r:embed="rId3"/>
          <a:stretch>
            <a:fillRect/>
          </a:stretch>
        </p:blipFill>
        <p:spPr>
          <a:xfrm>
            <a:off x="1181248" y="1447800"/>
            <a:ext cx="16359645" cy="952500"/>
          </a:xfrm>
          <a:prstGeom prst="rect">
            <a:avLst/>
          </a:prstGeom>
        </p:spPr>
      </p:pic>
      <p:pic>
        <p:nvPicPr>
          <p:cNvPr id="5" name="Image 3" descr="preencoded.png">    </p:cNvPr>
          <p:cNvPicPr>
            <a:picLocks noChangeAspect="1"/>
          </p:cNvPicPr>
          <p:nvPr/>
        </p:nvPicPr>
        <p:blipFill>
          <a:blip r:embed="rId4"/>
          <a:stretch>
            <a:fillRect/>
          </a:stretch>
        </p:blipFill>
        <p:spPr>
          <a:xfrm>
            <a:off x="15084562" y="1693379"/>
            <a:ext cx="471264" cy="471202"/>
          </a:xfrm>
          <a:prstGeom prst="rect">
            <a:avLst/>
          </a:prstGeom>
        </p:spPr>
      </p:pic>
      <p:pic>
        <p:nvPicPr>
          <p:cNvPr id="6" name="Image 4" descr="preencoded.png">    </p:cNvPr>
          <p:cNvPicPr>
            <a:picLocks noChangeAspect="1"/>
          </p:cNvPicPr>
          <p:nvPr/>
        </p:nvPicPr>
        <p:blipFill>
          <a:blip r:embed="rId5"/>
          <a:stretch>
            <a:fillRect/>
          </a:stretch>
        </p:blipFill>
        <p:spPr>
          <a:xfrm>
            <a:off x="15871396" y="1693379"/>
            <a:ext cx="471264" cy="471202"/>
          </a:xfrm>
          <a:prstGeom prst="rect">
            <a:avLst/>
          </a:prstGeom>
        </p:spPr>
      </p:pic>
      <p:pic>
        <p:nvPicPr>
          <p:cNvPr id="7" name="Image 5" descr="preencoded.png">    </p:cNvPr>
          <p:cNvPicPr>
            <a:picLocks noChangeAspect="1"/>
          </p:cNvPicPr>
          <p:nvPr/>
        </p:nvPicPr>
        <p:blipFill>
          <a:blip r:embed="rId6"/>
          <a:stretch>
            <a:fillRect/>
          </a:stretch>
        </p:blipFill>
        <p:spPr>
          <a:xfrm>
            <a:off x="16635855" y="1693379"/>
            <a:ext cx="470805" cy="471202"/>
          </a:xfrm>
          <a:prstGeom prst="rect">
            <a:avLst/>
          </a:prstGeom>
        </p:spPr>
      </p:pic>
      <p:pic>
        <p:nvPicPr>
          <p:cNvPr id="8" name="Image 6" descr="preencoded.png">    </p:cNvPr>
          <p:cNvPicPr>
            <a:picLocks noChangeAspect="1"/>
          </p:cNvPicPr>
          <p:nvPr/>
        </p:nvPicPr>
        <p:blipFill>
          <a:blip r:embed="rId7"/>
          <a:stretch>
            <a:fillRect/>
          </a:stretch>
        </p:blipFill>
        <p:spPr>
          <a:xfrm>
            <a:off x="1592989" y="1661678"/>
            <a:ext cx="464188" cy="498959"/>
          </a:xfrm>
          <a:prstGeom prst="rect">
            <a:avLst/>
          </a:prstGeom>
        </p:spPr>
      </p:pic>
      <p:pic>
        <p:nvPicPr>
          <p:cNvPr id="9" name="Image 7" descr="preencoded.png">    </p:cNvPr>
          <p:cNvPicPr>
            <a:picLocks noChangeAspect="1"/>
          </p:cNvPicPr>
          <p:nvPr/>
        </p:nvPicPr>
        <p:blipFill>
          <a:blip r:embed="rId8"/>
          <a:stretch>
            <a:fillRect/>
          </a:stretch>
        </p:blipFill>
        <p:spPr>
          <a:xfrm>
            <a:off x="2192072" y="1618233"/>
            <a:ext cx="332071" cy="621444"/>
          </a:xfrm>
          <a:prstGeom prst="rect">
            <a:avLst/>
          </a:prstGeom>
        </p:spPr>
      </p:pic>
      <p:pic>
        <p:nvPicPr>
          <p:cNvPr id="10" name="Image 8" descr="preencoded.png">    </p:cNvPr>
          <p:cNvPicPr>
            <a:picLocks noChangeAspect="1"/>
          </p:cNvPicPr>
          <p:nvPr/>
        </p:nvPicPr>
        <p:blipFill>
          <a:blip r:embed="rId9"/>
          <a:stretch>
            <a:fillRect/>
          </a:stretch>
        </p:blipFill>
        <p:spPr>
          <a:xfrm>
            <a:off x="2673343" y="1659644"/>
            <a:ext cx="452866" cy="562657"/>
          </a:xfrm>
          <a:prstGeom prst="rect">
            <a:avLst/>
          </a:prstGeom>
        </p:spPr>
      </p:pic>
      <p:sp>
        <p:nvSpPr>
          <p:cNvPr id="11" name="Shape 0"/>
          <p:cNvSpPr/>
          <p:nvPr/>
        </p:nvSpPr>
        <p:spPr>
          <a:xfrm>
            <a:off x="20055807" y="5816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0208226" y="6121400"/>
            <a:ext cx="711289" cy="2590800"/>
          </a:xfrm>
          <a:prstGeom prst="rect">
            <a:avLst/>
          </a:prstGeom>
        </p:spPr>
      </p:pic>
      <p:sp>
        <p:nvSpPr>
          <p:cNvPr id="13" name="Shape 1"/>
          <p:cNvSpPr/>
          <p:nvPr/>
        </p:nvSpPr>
        <p:spPr>
          <a:xfrm>
            <a:off x="2362495" y="4114800"/>
            <a:ext cx="7874984" cy="2679700"/>
          </a:xfrm>
          <a:prstGeom prst="rect">
            <a:avLst/>
          </a:prstGeom>
          <a:noFill/>
          <a:ln/>
        </p:spPr>
      </p:sp>
      <p:sp>
        <p:nvSpPr>
          <p:cNvPr id="14" name="Shape 2"/>
          <p:cNvSpPr/>
          <p:nvPr/>
        </p:nvSpPr>
        <p:spPr>
          <a:xfrm>
            <a:off x="1905238" y="4114800"/>
            <a:ext cx="8789499" cy="2146300"/>
          </a:xfrm>
          <a:prstGeom prst="rect">
            <a:avLst/>
          </a:prstGeom>
          <a:noFill/>
          <a:ln/>
        </p:spPr>
      </p:sp>
      <p:sp>
        <p:nvSpPr>
          <p:cNvPr id="15" name="Text 3"/>
          <p:cNvSpPr/>
          <p:nvPr/>
        </p:nvSpPr>
        <p:spPr>
          <a:xfrm>
            <a:off x="1905238" y="4114800"/>
            <a:ext cx="9331433" cy="2688167"/>
          </a:xfrm>
          <a:prstGeom prst="rect">
            <a:avLst/>
          </a:prstGeom>
          <a:noFill/>
          <a:ln/>
        </p:spPr>
        <p:txBody>
          <a:bodyPr wrap="square" lIns="0" tIns="0" rIns="0" bIns="0" rtlCol="0" anchor="t"/>
          <a:lstStyle/>
          <a:p>
            <a:pPr algn="l"/>
            <a:r>
              <a:rPr lang="en-US" sz="12800" dirty="0">
                <a:solidFill>
                  <a:srgbClr val="D15D34">
                    <a:alpha val="100000"/>
                  </a:srgbClr>
                </a:solidFill>
                <a:latin typeface="Roboto Mono Medium" pitchFamily="34" charset="0"/>
                <a:ea typeface="Roboto Mono Medium" pitchFamily="34" charset="-122"/>
                <a:cs typeface="Roboto Mono Medium" pitchFamily="34" charset="-120"/>
              </a:rPr>
              <a:t>233 Coins</a:t>
            </a:r>
            <a:endParaRPr lang="en-US" sz="12800" dirty="0"/>
          </a:p>
        </p:txBody>
      </p:sp>
      <p:sp>
        <p:nvSpPr>
          <p:cNvPr id="16" name="Shape 4"/>
          <p:cNvSpPr/>
          <p:nvPr/>
        </p:nvSpPr>
        <p:spPr>
          <a:xfrm>
            <a:off x="2362495" y="6261100"/>
            <a:ext cx="7874984" cy="533400"/>
          </a:xfrm>
          <a:prstGeom prst="rect">
            <a:avLst/>
          </a:prstGeom>
          <a:noFill/>
          <a:ln/>
        </p:spPr>
      </p:sp>
      <p:sp>
        <p:nvSpPr>
          <p:cNvPr id="17" name="Text 5"/>
          <p:cNvSpPr/>
          <p:nvPr/>
        </p:nvSpPr>
        <p:spPr>
          <a:xfrm>
            <a:off x="2294753" y="6261100"/>
            <a:ext cx="8010468" cy="6688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Treasure Found</a:t>
            </a:r>
            <a:endParaRPr lang="en-US" sz="3200" dirty="0"/>
          </a:p>
        </p:txBody>
      </p:sp>
      <p:sp>
        <p:nvSpPr>
          <p:cNvPr id="18" name="Shape 6"/>
          <p:cNvSpPr/>
          <p:nvPr/>
        </p:nvSpPr>
        <p:spPr>
          <a:xfrm>
            <a:off x="2362495" y="7835900"/>
            <a:ext cx="7874984" cy="2679700"/>
          </a:xfrm>
          <a:prstGeom prst="rect">
            <a:avLst/>
          </a:prstGeom>
          <a:noFill/>
          <a:ln/>
        </p:spPr>
      </p:sp>
      <p:sp>
        <p:nvSpPr>
          <p:cNvPr id="19" name="Shape 7"/>
          <p:cNvSpPr/>
          <p:nvPr/>
        </p:nvSpPr>
        <p:spPr>
          <a:xfrm>
            <a:off x="1905238" y="7835900"/>
            <a:ext cx="8789499" cy="2146300"/>
          </a:xfrm>
          <a:prstGeom prst="rect">
            <a:avLst/>
          </a:prstGeom>
          <a:noFill/>
          <a:ln/>
        </p:spPr>
      </p:sp>
      <p:sp>
        <p:nvSpPr>
          <p:cNvPr id="20" name="Text 8"/>
          <p:cNvSpPr/>
          <p:nvPr/>
        </p:nvSpPr>
        <p:spPr>
          <a:xfrm>
            <a:off x="1905238" y="7835900"/>
            <a:ext cx="9331433" cy="2688167"/>
          </a:xfrm>
          <a:prstGeom prst="rect">
            <a:avLst/>
          </a:prstGeom>
          <a:noFill/>
          <a:ln/>
        </p:spPr>
        <p:txBody>
          <a:bodyPr wrap="square" lIns="0" tIns="0" rIns="0" bIns="0" rtlCol="0" anchor="t"/>
          <a:lstStyle/>
          <a:p>
            <a:pPr algn="l"/>
            <a:r>
              <a:rPr lang="en-US" sz="12800" dirty="0">
                <a:solidFill>
                  <a:srgbClr val="9ABEE0">
                    <a:alpha val="100000"/>
                  </a:srgbClr>
                </a:solidFill>
                <a:latin typeface="Roboto Mono Medium" pitchFamily="34" charset="0"/>
                <a:ea typeface="Roboto Mono Medium" pitchFamily="34" charset="-122"/>
                <a:cs typeface="Roboto Mono Medium" pitchFamily="34" charset="-120"/>
              </a:rPr>
              <a:t>456 Hours</a:t>
            </a:r>
            <a:endParaRPr lang="en-US" sz="12800" dirty="0"/>
          </a:p>
        </p:txBody>
      </p:sp>
      <p:sp>
        <p:nvSpPr>
          <p:cNvPr id="21" name="Shape 9"/>
          <p:cNvSpPr/>
          <p:nvPr/>
        </p:nvSpPr>
        <p:spPr>
          <a:xfrm>
            <a:off x="2362495" y="9982200"/>
            <a:ext cx="7874984" cy="533400"/>
          </a:xfrm>
          <a:prstGeom prst="rect">
            <a:avLst/>
          </a:prstGeom>
          <a:noFill/>
          <a:ln/>
        </p:spPr>
      </p:sp>
      <p:sp>
        <p:nvSpPr>
          <p:cNvPr id="22" name="Text 10"/>
          <p:cNvSpPr/>
          <p:nvPr/>
        </p:nvSpPr>
        <p:spPr>
          <a:xfrm>
            <a:off x="2294753" y="9982200"/>
            <a:ext cx="8010468" cy="6688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Duration of Spell Casting</a:t>
            </a:r>
            <a:endParaRPr lang="en-US" sz="3200" dirty="0"/>
          </a:p>
        </p:txBody>
      </p:sp>
      <p:sp>
        <p:nvSpPr>
          <p:cNvPr id="23" name="Shape 11"/>
          <p:cNvSpPr/>
          <p:nvPr/>
        </p:nvSpPr>
        <p:spPr>
          <a:xfrm>
            <a:off x="10237480" y="4114800"/>
            <a:ext cx="7874984" cy="2679700"/>
          </a:xfrm>
          <a:prstGeom prst="rect">
            <a:avLst/>
          </a:prstGeom>
          <a:noFill/>
          <a:ln/>
        </p:spPr>
      </p:sp>
      <p:sp>
        <p:nvSpPr>
          <p:cNvPr id="24" name="Shape 12"/>
          <p:cNvSpPr/>
          <p:nvPr/>
        </p:nvSpPr>
        <p:spPr>
          <a:xfrm>
            <a:off x="12707938" y="4114800"/>
            <a:ext cx="2934067" cy="2146300"/>
          </a:xfrm>
          <a:prstGeom prst="rect">
            <a:avLst/>
          </a:prstGeom>
          <a:noFill/>
          <a:ln/>
        </p:spPr>
      </p:sp>
      <p:sp>
        <p:nvSpPr>
          <p:cNvPr id="25" name="Text 13"/>
          <p:cNvSpPr/>
          <p:nvPr/>
        </p:nvSpPr>
        <p:spPr>
          <a:xfrm>
            <a:off x="12707938" y="4114800"/>
            <a:ext cx="3476001" cy="2688167"/>
          </a:xfrm>
          <a:prstGeom prst="rect">
            <a:avLst/>
          </a:prstGeom>
          <a:noFill/>
          <a:ln/>
        </p:spPr>
        <p:txBody>
          <a:bodyPr wrap="square" lIns="0" tIns="0" rIns="0" bIns="0" rtlCol="0" anchor="t"/>
          <a:lstStyle/>
          <a:p>
            <a:pPr algn="l"/>
            <a:r>
              <a:rPr lang="en-US" sz="12800" dirty="0">
                <a:solidFill>
                  <a:srgbClr val="9ABEE0">
                    <a:alpha val="100000"/>
                  </a:srgbClr>
                </a:solidFill>
                <a:latin typeface="Roboto Mono Medium" pitchFamily="34" charset="0"/>
                <a:ea typeface="Roboto Mono Medium" pitchFamily="34" charset="-122"/>
                <a:cs typeface="Roboto Mono Medium" pitchFamily="34" charset="-120"/>
              </a:rPr>
              <a:t>85%</a:t>
            </a:r>
            <a:endParaRPr lang="en-US" sz="12800" dirty="0"/>
          </a:p>
        </p:txBody>
      </p:sp>
      <p:sp>
        <p:nvSpPr>
          <p:cNvPr id="26" name="Shape 14"/>
          <p:cNvSpPr/>
          <p:nvPr/>
        </p:nvSpPr>
        <p:spPr>
          <a:xfrm>
            <a:off x="10237480" y="6261100"/>
            <a:ext cx="7874984" cy="533400"/>
          </a:xfrm>
          <a:prstGeom prst="rect">
            <a:avLst/>
          </a:prstGeom>
          <a:noFill/>
          <a:ln/>
        </p:spPr>
      </p:sp>
      <p:sp>
        <p:nvSpPr>
          <p:cNvPr id="27" name="Text 15"/>
          <p:cNvSpPr/>
          <p:nvPr/>
        </p:nvSpPr>
        <p:spPr>
          <a:xfrm>
            <a:off x="10169738" y="6261100"/>
            <a:ext cx="8010468" cy="6688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Wished Granted</a:t>
            </a:r>
            <a:endParaRPr lang="en-US" sz="3200" dirty="0"/>
          </a:p>
        </p:txBody>
      </p:sp>
      <p:sp>
        <p:nvSpPr>
          <p:cNvPr id="28" name="Shape 16"/>
          <p:cNvSpPr/>
          <p:nvPr/>
        </p:nvSpPr>
        <p:spPr>
          <a:xfrm>
            <a:off x="10237480" y="7835900"/>
            <a:ext cx="7874984" cy="2679700"/>
          </a:xfrm>
          <a:prstGeom prst="rect">
            <a:avLst/>
          </a:prstGeom>
          <a:noFill/>
          <a:ln/>
        </p:spPr>
      </p:sp>
      <p:sp>
        <p:nvSpPr>
          <p:cNvPr id="29" name="Shape 17"/>
          <p:cNvSpPr/>
          <p:nvPr/>
        </p:nvSpPr>
        <p:spPr>
          <a:xfrm>
            <a:off x="11240905" y="7835900"/>
            <a:ext cx="5868133" cy="2146300"/>
          </a:xfrm>
          <a:prstGeom prst="rect">
            <a:avLst/>
          </a:prstGeom>
          <a:noFill/>
          <a:ln/>
        </p:spPr>
      </p:sp>
      <p:sp>
        <p:nvSpPr>
          <p:cNvPr id="30" name="Text 18"/>
          <p:cNvSpPr/>
          <p:nvPr/>
        </p:nvSpPr>
        <p:spPr>
          <a:xfrm>
            <a:off x="11240905" y="7835900"/>
            <a:ext cx="6410068" cy="2688167"/>
          </a:xfrm>
          <a:prstGeom prst="rect">
            <a:avLst/>
          </a:prstGeom>
          <a:noFill/>
          <a:ln/>
        </p:spPr>
        <p:txBody>
          <a:bodyPr wrap="square" lIns="0" tIns="0" rIns="0" bIns="0" rtlCol="0" anchor="t"/>
          <a:lstStyle/>
          <a:p>
            <a:pPr algn="l"/>
            <a:r>
              <a:rPr lang="en-US" sz="12800" dirty="0">
                <a:solidFill>
                  <a:srgbClr val="D15D34">
                    <a:alpha val="100000"/>
                  </a:srgbClr>
                </a:solidFill>
                <a:latin typeface="Roboto Mono Medium" pitchFamily="34" charset="0"/>
                <a:ea typeface="Roboto Mono Medium" pitchFamily="34" charset="-122"/>
                <a:cs typeface="Roboto Mono Medium" pitchFamily="34" charset="-120"/>
              </a:rPr>
              <a:t>535 Km</a:t>
            </a:r>
            <a:endParaRPr lang="en-US" sz="12800" dirty="0"/>
          </a:p>
        </p:txBody>
      </p:sp>
      <p:sp>
        <p:nvSpPr>
          <p:cNvPr id="31" name="Shape 19"/>
          <p:cNvSpPr/>
          <p:nvPr/>
        </p:nvSpPr>
        <p:spPr>
          <a:xfrm>
            <a:off x="10237480" y="9982200"/>
            <a:ext cx="7874984" cy="533400"/>
          </a:xfrm>
          <a:prstGeom prst="rect">
            <a:avLst/>
          </a:prstGeom>
          <a:noFill/>
          <a:ln/>
        </p:spPr>
      </p:sp>
      <p:sp>
        <p:nvSpPr>
          <p:cNvPr id="32" name="Text 20"/>
          <p:cNvSpPr/>
          <p:nvPr/>
        </p:nvSpPr>
        <p:spPr>
          <a:xfrm>
            <a:off x="10169738" y="9982200"/>
            <a:ext cx="8010468" cy="6688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Journey Distance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35"/>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6841922" y="1701800"/>
            <a:ext cx="10690503" cy="1684867"/>
          </a:xfrm>
          <a:prstGeom prst="rect">
            <a:avLst/>
          </a:prstGeom>
          <a:noFill/>
          <a:ln/>
        </p:spPr>
        <p:txBody>
          <a:bodyPr wrap="square" lIns="0" tIns="0" rIns="0" bIns="0" rtlCol="0" anchor="t"/>
          <a:lstStyle/>
          <a:p>
            <a:pPr algn="ctr"/>
            <a:r>
              <a:rPr lang="en-US" sz="8000" dirty="0">
                <a:solidFill>
                  <a:srgbClr val="66985B">
                    <a:alpha val="100000"/>
                  </a:srgbClr>
                </a:solidFill>
                <a:latin typeface="Roboto Mono Medium" pitchFamily="34" charset="0"/>
                <a:ea typeface="Roboto Mono Medium" pitchFamily="34" charset="-122"/>
                <a:cs typeface="Roboto Mono Medium" pitchFamily="34" charset="-120"/>
              </a:rPr>
              <a:t>Some Graph</a:t>
            </a:r>
            <a:endParaRPr lang="en-US" sz="8000" dirty="0"/>
          </a:p>
        </p:txBody>
      </p:sp>
      <p:sp>
        <p:nvSpPr>
          <p:cNvPr id="10" name="Shape 2"/>
          <p:cNvSpPr/>
          <p:nvPr/>
        </p:nvSpPr>
        <p:spPr>
          <a:xfrm>
            <a:off x="2718140" y="3771900"/>
            <a:ext cx="8941918" cy="6180901"/>
          </a:xfrm>
          <a:prstGeom prst="rect">
            <a:avLst/>
          </a:prstGeom>
          <a:noFill/>
          <a:ln/>
        </p:spPr>
      </p:sp>
      <p:sp>
        <p:nvSpPr>
          <p:cNvPr id="11"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0</a:t>
            </a:r>
            <a:endParaRPr lang="en-US" sz="1821" dirty="0"/>
          </a:p>
        </p:txBody>
      </p:sp>
      <p:sp>
        <p:nvSpPr>
          <p:cNvPr id="12"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1</a:t>
            </a:r>
            <a:endParaRPr lang="en-US" sz="2185" dirty="0"/>
          </a:p>
        </p:txBody>
      </p:sp>
      <p:sp>
        <p:nvSpPr>
          <p:cNvPr id="13"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2</a:t>
            </a:r>
            <a:endParaRPr lang="en-US" sz="2185" dirty="0"/>
          </a:p>
        </p:txBody>
      </p:sp>
      <p:sp>
        <p:nvSpPr>
          <p:cNvPr id="14"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3</a:t>
            </a:r>
            <a:endParaRPr lang="en-US" sz="2185" dirty="0"/>
          </a:p>
        </p:txBody>
      </p:sp>
      <p:sp>
        <p:nvSpPr>
          <p:cNvPr id="15"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4</a:t>
            </a:r>
            <a:endParaRPr lang="en-US" sz="2185" dirty="0"/>
          </a:p>
        </p:txBody>
      </p:sp>
      <p:sp>
        <p:nvSpPr>
          <p:cNvPr id="16"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5</a:t>
            </a:r>
            <a:endParaRPr lang="en-US" sz="2185" dirty="0"/>
          </a:p>
        </p:txBody>
      </p:sp>
      <p:sp>
        <p:nvSpPr>
          <p:cNvPr id="17"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6</a:t>
            </a:r>
            <a:endParaRPr lang="en-US" sz="2185" dirty="0"/>
          </a:p>
        </p:txBody>
      </p:sp>
      <p:sp>
        <p:nvSpPr>
          <p:cNvPr id="18"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7</a:t>
            </a:r>
            <a:endParaRPr lang="en-US" sz="2185" dirty="0"/>
          </a:p>
        </p:txBody>
      </p:sp>
      <p:sp>
        <p:nvSpPr>
          <p:cNvPr id="19"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D5FF9B">
                    <a:alpha val="100000"/>
                  </a:srgbClr>
                </a:solidFill>
                <a:latin typeface="Lato Regular" pitchFamily="34" charset="0"/>
                <a:ea typeface="Lato Regular" pitchFamily="34" charset="-122"/>
                <a:cs typeface="Lato Regular" pitchFamily="34" charset="-120"/>
              </a:rPr>
              <a:t>8</a:t>
            </a:r>
            <a:endParaRPr lang="en-US" sz="2185" dirty="0"/>
          </a:p>
        </p:txBody>
      </p:sp>
      <p:sp>
        <p:nvSpPr>
          <p:cNvPr id="20"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10</a:t>
            </a:r>
            <a:endParaRPr lang="en-US" sz="1821" dirty="0"/>
          </a:p>
        </p:txBody>
      </p:sp>
      <p:sp>
        <p:nvSpPr>
          <p:cNvPr id="21"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20</a:t>
            </a:r>
            <a:endParaRPr lang="en-US" sz="1821" dirty="0"/>
          </a:p>
        </p:txBody>
      </p:sp>
      <p:sp>
        <p:nvSpPr>
          <p:cNvPr id="22"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30</a:t>
            </a:r>
            <a:endParaRPr lang="en-US" sz="1821" dirty="0"/>
          </a:p>
        </p:txBody>
      </p:sp>
      <p:sp>
        <p:nvSpPr>
          <p:cNvPr id="23"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40</a:t>
            </a:r>
            <a:endParaRPr lang="en-US" sz="1821" dirty="0"/>
          </a:p>
        </p:txBody>
      </p:sp>
      <p:sp>
        <p:nvSpPr>
          <p:cNvPr id="24"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50</a:t>
            </a:r>
            <a:endParaRPr lang="en-US" sz="1821" dirty="0"/>
          </a:p>
        </p:txBody>
      </p:sp>
      <p:sp>
        <p:nvSpPr>
          <p:cNvPr id="25"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60</a:t>
            </a:r>
            <a:endParaRPr lang="en-US" sz="1821" dirty="0"/>
          </a:p>
        </p:txBody>
      </p:sp>
      <p:sp>
        <p:nvSpPr>
          <p:cNvPr id="26"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70</a:t>
            </a:r>
            <a:endParaRPr lang="en-US" sz="1821" dirty="0"/>
          </a:p>
        </p:txBody>
      </p:sp>
      <p:sp>
        <p:nvSpPr>
          <p:cNvPr id="27"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80</a:t>
            </a:r>
            <a:endParaRPr lang="en-US" sz="1821" dirty="0"/>
          </a:p>
        </p:txBody>
      </p:sp>
      <p:sp>
        <p:nvSpPr>
          <p:cNvPr id="28"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90</a:t>
            </a:r>
            <a:endParaRPr lang="en-US" sz="1821" dirty="0"/>
          </a:p>
        </p:txBody>
      </p:sp>
      <p:sp>
        <p:nvSpPr>
          <p:cNvPr id="29"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D5FF9B">
                    <a:alpha val="100000"/>
                  </a:srgbClr>
                </a:solidFill>
                <a:latin typeface="Lato Regular" pitchFamily="34" charset="0"/>
                <a:ea typeface="Lato Regular" pitchFamily="34" charset="-122"/>
                <a:cs typeface="Lato Regular" pitchFamily="34" charset="-120"/>
              </a:rPr>
              <a:t>100</a:t>
            </a:r>
            <a:endParaRPr lang="en-US" sz="1821" dirty="0"/>
          </a:p>
        </p:txBody>
      </p:sp>
      <p:pic>
        <p:nvPicPr>
          <p:cNvPr id="30" name="Image 6" descr="preencoded.png">    </p:cNvPr>
          <p:cNvPicPr>
            <a:picLocks noChangeAspect="1"/>
          </p:cNvPicPr>
          <p:nvPr/>
        </p:nvPicPr>
        <p:blipFill>
          <a:blip r:embed="rId7"/>
          <a:stretch>
            <a:fillRect/>
          </a:stretch>
        </p:blipFill>
        <p:spPr>
          <a:xfrm>
            <a:off x="3368467" y="3771900"/>
            <a:ext cx="8291591" cy="5511006"/>
          </a:xfrm>
          <a:prstGeom prst="rect">
            <a:avLst/>
          </a:prstGeom>
        </p:spPr>
      </p:pic>
      <p:pic>
        <p:nvPicPr>
          <p:cNvPr id="31" name="Image 7" descr="preencoded.png">    </p:cNvPr>
          <p:cNvPicPr>
            <a:picLocks noChangeAspect="1"/>
          </p:cNvPicPr>
          <p:nvPr/>
        </p:nvPicPr>
        <p:blipFill>
          <a:blip r:embed="rId8"/>
          <a:stretch>
            <a:fillRect/>
          </a:stretch>
        </p:blipFill>
        <p:spPr>
          <a:xfrm>
            <a:off x="4512766"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5651279"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6789795"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7928309"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9066828"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10205341" y="4185444"/>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11343854" y="4185444"/>
            <a:ext cx="11567" cy="5258445"/>
          </a:xfrm>
          <a:prstGeom prst="rect">
            <a:avLst/>
          </a:prstGeom>
        </p:spPr>
      </p:pic>
      <p:pic>
        <p:nvPicPr>
          <p:cNvPr id="38" name="Image 14" descr="preencoded.png">    </p:cNvPr>
          <p:cNvPicPr>
            <a:picLocks noChangeAspect="1"/>
          </p:cNvPicPr>
          <p:nvPr/>
        </p:nvPicPr>
        <p:blipFill>
          <a:blip r:embed="rId15"/>
          <a:stretch>
            <a:fillRect/>
          </a:stretch>
        </p:blipFill>
        <p:spPr>
          <a:xfrm>
            <a:off x="3355539" y="5483845"/>
            <a:ext cx="8050168" cy="2373585"/>
          </a:xfrm>
          <a:prstGeom prst="rect">
            <a:avLst/>
          </a:prstGeom>
        </p:spPr>
      </p:pic>
      <p:pic>
        <p:nvPicPr>
          <p:cNvPr id="39" name="Image 15" descr="preencoded.png">    </p:cNvPr>
          <p:cNvPicPr>
            <a:picLocks noChangeAspect="1"/>
          </p:cNvPicPr>
          <p:nvPr/>
        </p:nvPicPr>
        <p:blipFill>
          <a:blip r:embed="rId16"/>
          <a:stretch>
            <a:fillRect/>
          </a:stretch>
        </p:blipFill>
        <p:spPr>
          <a:xfrm>
            <a:off x="3369143" y="6359525"/>
            <a:ext cx="8044031" cy="2268538"/>
          </a:xfrm>
          <a:prstGeom prst="rect">
            <a:avLst/>
          </a:prstGeom>
        </p:spPr>
      </p:pic>
      <p:pic>
        <p:nvPicPr>
          <p:cNvPr id="40" name="Image 16" descr="preencoded.png">    </p:cNvPr>
          <p:cNvPicPr>
            <a:picLocks noChangeAspect="1"/>
          </p:cNvPicPr>
          <p:nvPr/>
        </p:nvPicPr>
        <p:blipFill>
          <a:blip r:embed="rId17"/>
          <a:stretch>
            <a:fillRect/>
          </a:stretch>
        </p:blipFill>
        <p:spPr>
          <a:xfrm>
            <a:off x="4441751" y="6055643"/>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4441751" y="6981130"/>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5580267" y="5651277"/>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5580267" y="7415510"/>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6718783" y="7732812"/>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6718783" y="6311826"/>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7861923" y="6733232"/>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7861923" y="6420644"/>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8995813" y="7667575"/>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8995813" y="7076877"/>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10138955" y="6972449"/>
            <a:ext cx="153591" cy="153566"/>
          </a:xfrm>
          <a:prstGeom prst="rect">
            <a:avLst/>
          </a:prstGeom>
        </p:spPr>
      </p:pic>
      <p:pic>
        <p:nvPicPr>
          <p:cNvPr id="51" name="Image 27" descr="preencoded.png">    </p:cNvPr>
          <p:cNvPicPr>
            <a:picLocks noChangeAspect="1"/>
          </p:cNvPicPr>
          <p:nvPr/>
        </p:nvPicPr>
        <p:blipFill>
          <a:blip r:embed="rId28"/>
          <a:stretch>
            <a:fillRect/>
          </a:stretch>
        </p:blipFill>
        <p:spPr>
          <a:xfrm>
            <a:off x="10138955" y="6572771"/>
            <a:ext cx="153591" cy="153566"/>
          </a:xfrm>
          <a:prstGeom prst="rect">
            <a:avLst/>
          </a:prstGeom>
        </p:spPr>
      </p:pic>
      <p:sp>
        <p:nvSpPr>
          <p:cNvPr id="52" name="Shape 22"/>
          <p:cNvSpPr/>
          <p:nvPr/>
        </p:nvSpPr>
        <p:spPr>
          <a:xfrm>
            <a:off x="14403600" y="4191000"/>
            <a:ext cx="5601400" cy="7620000"/>
          </a:xfrm>
          <a:prstGeom prst="rect">
            <a:avLst/>
          </a:prstGeom>
          <a:noFill/>
          <a:ln/>
        </p:spPr>
      </p:sp>
      <p:sp>
        <p:nvSpPr>
          <p:cNvPr id="53" name="Shape 23"/>
          <p:cNvSpPr/>
          <p:nvPr/>
        </p:nvSpPr>
        <p:spPr>
          <a:xfrm>
            <a:off x="14403600" y="4191000"/>
            <a:ext cx="5601400" cy="7620000"/>
          </a:xfrm>
          <a:prstGeom prst="rect">
            <a:avLst/>
          </a:prstGeom>
          <a:noFill/>
          <a:ln/>
        </p:spPr>
      </p:sp>
      <p:pic>
        <p:nvPicPr>
          <p:cNvPr id="54" name="Image 28" descr="preencoded.png">    </p:cNvPr>
          <p:cNvPicPr>
            <a:picLocks noChangeAspect="1"/>
          </p:cNvPicPr>
          <p:nvPr/>
        </p:nvPicPr>
        <p:blipFill>
          <a:blip r:embed="rId29"/>
          <a:stretch>
            <a:fillRect/>
          </a:stretch>
        </p:blipFill>
        <p:spPr>
          <a:xfrm>
            <a:off x="14403600" y="4191000"/>
            <a:ext cx="5575997" cy="5575300"/>
          </a:xfrm>
          <a:prstGeom prst="rect">
            <a:avLst/>
          </a:prstGeom>
        </p:spPr>
      </p:pic>
      <p:pic>
        <p:nvPicPr>
          <p:cNvPr id="55" name="Image 29" descr="preencoded.png">    </p:cNvPr>
          <p:cNvPicPr>
            <a:picLocks noChangeAspect="1"/>
          </p:cNvPicPr>
          <p:nvPr/>
        </p:nvPicPr>
        <p:blipFill>
          <a:blip r:embed="rId30"/>
          <a:stretch>
            <a:fillRect/>
          </a:stretch>
        </p:blipFill>
        <p:spPr>
          <a:xfrm>
            <a:off x="14403600" y="4191000"/>
            <a:ext cx="5575997" cy="5575300"/>
          </a:xfrm>
          <a:prstGeom prst="rect">
            <a:avLst/>
          </a:prstGeom>
        </p:spPr>
      </p:pic>
      <p:sp>
        <p:nvSpPr>
          <p:cNvPr id="56" name="Shape 24"/>
          <p:cNvSpPr/>
          <p:nvPr/>
        </p:nvSpPr>
        <p:spPr>
          <a:xfrm>
            <a:off x="16099262" y="6365379"/>
            <a:ext cx="2197375" cy="1226566"/>
          </a:xfrm>
          <a:prstGeom prst="rect">
            <a:avLst/>
          </a:prstGeom>
          <a:noFill/>
          <a:ln/>
        </p:spPr>
      </p:sp>
      <p:sp>
        <p:nvSpPr>
          <p:cNvPr id="57" name="Text 25"/>
          <p:cNvSpPr/>
          <p:nvPr/>
        </p:nvSpPr>
        <p:spPr>
          <a:xfrm>
            <a:off x="16099262" y="6311900"/>
            <a:ext cx="2400600" cy="1003300"/>
          </a:xfrm>
          <a:prstGeom prst="rect">
            <a:avLst/>
          </a:prstGeom>
          <a:noFill/>
          <a:ln/>
        </p:spPr>
        <p:txBody>
          <a:bodyPr wrap="square" lIns="0" tIns="0" rIns="0" bIns="0" rtlCol="0" anchor="t"/>
          <a:lstStyle/>
          <a:p>
            <a:pPr algn="l"/>
            <a:r>
              <a:rPr lang="en-US" sz="4800" dirty="0">
                <a:solidFill>
                  <a:srgbClr val="9EA4B3">
                    <a:alpha val="100000"/>
                  </a:srgbClr>
                </a:solidFill>
                <a:latin typeface="Roboto Mono Medium" pitchFamily="34" charset="0"/>
                <a:ea typeface="Roboto Mono Medium" pitchFamily="34" charset="-122"/>
                <a:cs typeface="Roboto Mono Medium" pitchFamily="34" charset="-120"/>
              </a:rPr>
              <a:t>34.574</a:t>
            </a:r>
            <a:endParaRPr lang="en-US" sz="4800" dirty="0"/>
          </a:p>
        </p:txBody>
      </p:sp>
      <p:sp>
        <p:nvSpPr>
          <p:cNvPr id="58" name="Text 26"/>
          <p:cNvSpPr/>
          <p:nvPr/>
        </p:nvSpPr>
        <p:spPr>
          <a:xfrm>
            <a:off x="16581922" y="7112000"/>
            <a:ext cx="1367538"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Total</a:t>
            </a:r>
            <a:endParaRPr lang="en-US" sz="3200" dirty="0"/>
          </a:p>
        </p:txBody>
      </p:sp>
      <p:sp>
        <p:nvSpPr>
          <p:cNvPr id="59" name="Shape 27"/>
          <p:cNvSpPr/>
          <p:nvPr/>
        </p:nvSpPr>
        <p:spPr>
          <a:xfrm>
            <a:off x="13260457" y="10515600"/>
            <a:ext cx="7874984" cy="1968500"/>
          </a:xfrm>
          <a:prstGeom prst="rect">
            <a:avLst/>
          </a:prstGeom>
          <a:noFill/>
          <a:ln/>
        </p:spPr>
      </p:sp>
      <p:sp>
        <p:nvSpPr>
          <p:cNvPr id="60" name="Shape 28"/>
          <p:cNvSpPr/>
          <p:nvPr/>
        </p:nvSpPr>
        <p:spPr>
          <a:xfrm>
            <a:off x="13260457" y="10515600"/>
            <a:ext cx="7874984" cy="1968500"/>
          </a:xfrm>
          <a:prstGeom prst="rect">
            <a:avLst/>
          </a:prstGeom>
          <a:noFill/>
          <a:ln/>
        </p:spPr>
      </p:sp>
      <p:sp>
        <p:nvSpPr>
          <p:cNvPr id="61" name="Text 29"/>
          <p:cNvSpPr/>
          <p:nvPr/>
        </p:nvSpPr>
        <p:spPr>
          <a:xfrm>
            <a:off x="13158845" y="10515600"/>
            <a:ext cx="8078210" cy="1003300"/>
          </a:xfrm>
          <a:prstGeom prst="rect">
            <a:avLst/>
          </a:prstGeom>
          <a:noFill/>
          <a:ln/>
        </p:spPr>
        <p:txBody>
          <a:bodyPr wrap="square" lIns="0" tIns="0" rIns="0" bIns="0" rtlCol="0" anchor="t"/>
          <a:lstStyle/>
          <a:p>
            <a:pPr algn="ctr"/>
            <a:r>
              <a:rPr lang="en-US" sz="4800" dirty="0">
                <a:solidFill>
                  <a:srgbClr val="9EA4B3">
                    <a:alpha val="100000"/>
                  </a:srgbClr>
                </a:solidFill>
                <a:latin typeface="Roboto Mono Medium" pitchFamily="34" charset="0"/>
                <a:ea typeface="Roboto Mono Medium" pitchFamily="34" charset="-122"/>
                <a:cs typeface="Roboto Mono Medium" pitchFamily="34" charset="-120"/>
              </a:rPr>
              <a:t>Treasure Found</a:t>
            </a:r>
            <a:endParaRPr lang="en-US" sz="4800" dirty="0"/>
          </a:p>
        </p:txBody>
      </p:sp>
      <p:sp>
        <p:nvSpPr>
          <p:cNvPr id="62" name="Text 30"/>
          <p:cNvSpPr/>
          <p:nvPr/>
        </p:nvSpPr>
        <p:spPr>
          <a:xfrm>
            <a:off x="13192716" y="11417300"/>
            <a:ext cx="8010468" cy="12022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record of the amount of treasure found per month</a:t>
            </a:r>
            <a:endParaRPr lang="en-US" sz="3200" dirty="0"/>
          </a:p>
        </p:txBody>
      </p:sp>
      <p:sp>
        <p:nvSpPr>
          <p:cNvPr id="63" name="Shape 31"/>
          <p:cNvSpPr/>
          <p:nvPr/>
        </p:nvSpPr>
        <p:spPr>
          <a:xfrm>
            <a:off x="3251606" y="10515600"/>
            <a:ext cx="7874984" cy="1968500"/>
          </a:xfrm>
          <a:prstGeom prst="rect">
            <a:avLst/>
          </a:prstGeom>
          <a:noFill/>
          <a:ln/>
        </p:spPr>
      </p:sp>
      <p:sp>
        <p:nvSpPr>
          <p:cNvPr id="64" name="Shape 32"/>
          <p:cNvSpPr/>
          <p:nvPr/>
        </p:nvSpPr>
        <p:spPr>
          <a:xfrm>
            <a:off x="3251606" y="10515600"/>
            <a:ext cx="7874984" cy="1968500"/>
          </a:xfrm>
          <a:prstGeom prst="rect">
            <a:avLst/>
          </a:prstGeom>
          <a:noFill/>
          <a:ln/>
        </p:spPr>
      </p:sp>
      <p:sp>
        <p:nvSpPr>
          <p:cNvPr id="65" name="Text 33"/>
          <p:cNvSpPr/>
          <p:nvPr/>
        </p:nvSpPr>
        <p:spPr>
          <a:xfrm>
            <a:off x="3149994" y="10515600"/>
            <a:ext cx="8078210" cy="1003300"/>
          </a:xfrm>
          <a:prstGeom prst="rect">
            <a:avLst/>
          </a:prstGeom>
          <a:noFill/>
          <a:ln/>
        </p:spPr>
        <p:txBody>
          <a:bodyPr wrap="square" lIns="0" tIns="0" rIns="0" bIns="0" rtlCol="0" anchor="t"/>
          <a:lstStyle/>
          <a:p>
            <a:pPr algn="ctr"/>
            <a:r>
              <a:rPr lang="en-US" sz="4800" dirty="0">
                <a:solidFill>
                  <a:srgbClr val="9EA4B3">
                    <a:alpha val="100000"/>
                  </a:srgbClr>
                </a:solidFill>
                <a:latin typeface="Roboto Mono Medium" pitchFamily="34" charset="0"/>
                <a:ea typeface="Roboto Mono Medium" pitchFamily="34" charset="-122"/>
                <a:cs typeface="Roboto Mono Medium" pitchFamily="34" charset="-120"/>
              </a:rPr>
              <a:t>Spellcasting Progress</a:t>
            </a:r>
            <a:endParaRPr lang="en-US" sz="4800" dirty="0"/>
          </a:p>
        </p:txBody>
      </p:sp>
      <p:sp>
        <p:nvSpPr>
          <p:cNvPr id="66" name="Text 34"/>
          <p:cNvSpPr/>
          <p:nvPr/>
        </p:nvSpPr>
        <p:spPr>
          <a:xfrm>
            <a:off x="3183865" y="11417300"/>
            <a:ext cx="8010468" cy="12022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record of the number of spells cast per year</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395749" y="0"/>
            <a:ext cx="15991299" cy="13716000"/>
          </a:xfrm>
          <a:prstGeom prst="rect">
            <a:avLst/>
          </a:prstGeom>
        </p:spPr>
      </p:pic>
      <p:pic>
        <p:nvPicPr>
          <p:cNvPr id="3" name="Image 1" descr="preencoded.png">    </p:cNvPr>
          <p:cNvPicPr>
            <a:picLocks noChangeAspect="1"/>
          </p:cNvPicPr>
          <p:nvPr/>
        </p:nvPicPr>
        <p:blipFill>
          <a:blip r:embed="rId2"/>
          <a:stretch>
            <a:fillRect/>
          </a:stretch>
        </p:blipFill>
        <p:spPr>
          <a:xfrm>
            <a:off x="9183248" y="3657600"/>
            <a:ext cx="13260457" cy="9105900"/>
          </a:xfrm>
          <a:prstGeom prst="rect">
            <a:avLst/>
          </a:prstGeom>
        </p:spPr>
      </p:pic>
      <p:pic>
        <p:nvPicPr>
          <p:cNvPr id="4" name="Image 2" descr="preencoded.png">    </p:cNvPr>
          <p:cNvPicPr>
            <a:picLocks noChangeAspect="1"/>
          </p:cNvPicPr>
          <p:nvPr/>
        </p:nvPicPr>
        <p:blipFill>
          <a:blip r:embed="rId3"/>
          <a:stretch>
            <a:fillRect/>
          </a:stretch>
        </p:blipFill>
        <p:spPr>
          <a:xfrm>
            <a:off x="9837175" y="4239865"/>
            <a:ext cx="349073" cy="357584"/>
          </a:xfrm>
          <a:prstGeom prst="rect">
            <a:avLst/>
          </a:prstGeom>
        </p:spPr>
      </p:pic>
      <p:pic>
        <p:nvPicPr>
          <p:cNvPr id="5" name="Image 3" descr="preencoded.png">    </p:cNvPr>
          <p:cNvPicPr>
            <a:picLocks noChangeAspect="1"/>
          </p:cNvPicPr>
          <p:nvPr/>
        </p:nvPicPr>
        <p:blipFill>
          <a:blip r:embed="rId4"/>
          <a:stretch>
            <a:fillRect/>
          </a:stretch>
        </p:blipFill>
        <p:spPr>
          <a:xfrm>
            <a:off x="10420697" y="4239865"/>
            <a:ext cx="349067" cy="357584"/>
          </a:xfrm>
          <a:prstGeom prst="rect">
            <a:avLst/>
          </a:prstGeom>
        </p:spPr>
      </p:pic>
      <p:pic>
        <p:nvPicPr>
          <p:cNvPr id="6" name="Image 4" descr="preencoded.png">    </p:cNvPr>
          <p:cNvPicPr>
            <a:picLocks noChangeAspect="1"/>
          </p:cNvPicPr>
          <p:nvPr/>
        </p:nvPicPr>
        <p:blipFill>
          <a:blip r:embed="rId5"/>
          <a:stretch>
            <a:fillRect/>
          </a:stretch>
        </p:blipFill>
        <p:spPr>
          <a:xfrm>
            <a:off x="10987118" y="4239865"/>
            <a:ext cx="349070" cy="357584"/>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16359645" y="6248400"/>
            <a:ext cx="4712289" cy="3937000"/>
          </a:xfrm>
          <a:prstGeom prst="rect">
            <a:avLst/>
          </a:prstGeom>
          <a:noFill/>
          <a:ln/>
        </p:spPr>
      </p:sp>
      <p:sp>
        <p:nvSpPr>
          <p:cNvPr id="10" name="Shape 2"/>
          <p:cNvSpPr/>
          <p:nvPr/>
        </p:nvSpPr>
        <p:spPr>
          <a:xfrm>
            <a:off x="16359645" y="6248400"/>
            <a:ext cx="4712289" cy="3937000"/>
          </a:xfrm>
          <a:prstGeom prst="rect">
            <a:avLst/>
          </a:prstGeom>
          <a:noFill/>
          <a:ln/>
        </p:spPr>
      </p:sp>
      <p:sp>
        <p:nvSpPr>
          <p:cNvPr id="11" name="Text 3"/>
          <p:cNvSpPr/>
          <p:nvPr/>
        </p:nvSpPr>
        <p:spPr>
          <a:xfrm>
            <a:off x="16359645" y="6248400"/>
            <a:ext cx="4915514" cy="18034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A web application</a:t>
            </a:r>
            <a:endParaRPr lang="en-US" sz="4800" dirty="0"/>
          </a:p>
        </p:txBody>
      </p:sp>
      <p:sp>
        <p:nvSpPr>
          <p:cNvPr id="12" name="Text 4"/>
          <p:cNvSpPr/>
          <p:nvPr/>
        </p:nvSpPr>
        <p:spPr>
          <a:xfrm>
            <a:off x="16359645" y="8051800"/>
            <a:ext cx="4847773"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web application designed for discovering the world of fantasy</a:t>
            </a:r>
            <a:endParaRPr lang="en-US" sz="3200" dirty="0"/>
          </a:p>
        </p:txBody>
      </p:sp>
      <p:pic>
        <p:nvPicPr>
          <p:cNvPr id="13" name="Image 6" descr="preencoded.png">    </p:cNvPr>
          <p:cNvPicPr>
            <a:picLocks noChangeAspect="1"/>
          </p:cNvPicPr>
          <p:nvPr/>
        </p:nvPicPr>
        <p:blipFill>
          <a:blip r:embed="rId7"/>
          <a:stretch>
            <a:fillRect/>
          </a:stretch>
        </p:blipFill>
        <p:spPr>
          <a:xfrm>
            <a:off x="2591124" y="4241800"/>
            <a:ext cx="13768521" cy="8166100"/>
          </a:xfrm>
          <a:prstGeom prst="rect">
            <a:avLst/>
          </a:prstGeom>
        </p:spPr>
      </p:pic>
      <p:pic>
        <p:nvPicPr>
          <p:cNvPr id="14" name="Image 7" descr="preencoded.png">    </p:cNvPr>
          <p:cNvPicPr>
            <a:picLocks noChangeAspect="1"/>
          </p:cNvPicPr>
          <p:nvPr/>
        </p:nvPicPr>
        <p:blipFill>
          <a:blip r:embed="rId8"/>
          <a:stretch>
            <a:fillRect/>
          </a:stretch>
        </p:blipFill>
        <p:spPr>
          <a:xfrm>
            <a:off x="4521765" y="4584700"/>
            <a:ext cx="9894537" cy="6489700"/>
          </a:xfrm>
          <a:prstGeom prst="rect">
            <a:avLst/>
          </a:prstGeom>
        </p:spPr>
      </p:pic>
      <p:sp>
        <p:nvSpPr>
          <p:cNvPr id="15" name="Text 5"/>
          <p:cNvSpPr/>
          <p:nvPr/>
        </p:nvSpPr>
        <p:spPr>
          <a:xfrm>
            <a:off x="9856432" y="482600"/>
            <a:ext cx="10690503" cy="30310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Portal to Adventure</a:t>
            </a:r>
            <a:endParaRPr lang="en-US" sz="8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181248" y="1447800"/>
            <a:ext cx="16359645" cy="11087100"/>
          </a:xfrm>
          <a:prstGeom prst="rect">
            <a:avLst/>
          </a:prstGeom>
        </p:spPr>
      </p:pic>
      <p:pic>
        <p:nvPicPr>
          <p:cNvPr id="4" name="Image 2" descr="preencoded.png">    </p:cNvPr>
          <p:cNvPicPr>
            <a:picLocks noChangeAspect="1"/>
          </p:cNvPicPr>
          <p:nvPr/>
        </p:nvPicPr>
        <p:blipFill>
          <a:blip r:embed="rId3"/>
          <a:stretch>
            <a:fillRect/>
          </a:stretch>
        </p:blipFill>
        <p:spPr>
          <a:xfrm>
            <a:off x="1181248" y="1447800"/>
            <a:ext cx="16359645" cy="952500"/>
          </a:xfrm>
          <a:prstGeom prst="rect">
            <a:avLst/>
          </a:prstGeom>
        </p:spPr>
      </p:pic>
      <p:pic>
        <p:nvPicPr>
          <p:cNvPr id="5" name="Image 3" descr="preencoded.png">    </p:cNvPr>
          <p:cNvPicPr>
            <a:picLocks noChangeAspect="1"/>
          </p:cNvPicPr>
          <p:nvPr/>
        </p:nvPicPr>
        <p:blipFill>
          <a:blip r:embed="rId4"/>
          <a:stretch>
            <a:fillRect/>
          </a:stretch>
        </p:blipFill>
        <p:spPr>
          <a:xfrm>
            <a:off x="15084562" y="1693366"/>
            <a:ext cx="471264" cy="471215"/>
          </a:xfrm>
          <a:prstGeom prst="rect">
            <a:avLst/>
          </a:prstGeom>
        </p:spPr>
      </p:pic>
      <p:pic>
        <p:nvPicPr>
          <p:cNvPr id="6" name="Image 4" descr="preencoded.png">    </p:cNvPr>
          <p:cNvPicPr>
            <a:picLocks noChangeAspect="1"/>
          </p:cNvPicPr>
          <p:nvPr/>
        </p:nvPicPr>
        <p:blipFill>
          <a:blip r:embed="rId5"/>
          <a:stretch>
            <a:fillRect/>
          </a:stretch>
        </p:blipFill>
        <p:spPr>
          <a:xfrm>
            <a:off x="15871396" y="1693366"/>
            <a:ext cx="471264" cy="471215"/>
          </a:xfrm>
          <a:prstGeom prst="rect">
            <a:avLst/>
          </a:prstGeom>
        </p:spPr>
      </p:pic>
      <p:pic>
        <p:nvPicPr>
          <p:cNvPr id="7" name="Image 5" descr="preencoded.png">    </p:cNvPr>
          <p:cNvPicPr>
            <a:picLocks noChangeAspect="1"/>
          </p:cNvPicPr>
          <p:nvPr/>
        </p:nvPicPr>
        <p:blipFill>
          <a:blip r:embed="rId6"/>
          <a:stretch>
            <a:fillRect/>
          </a:stretch>
        </p:blipFill>
        <p:spPr>
          <a:xfrm>
            <a:off x="16635855" y="1693366"/>
            <a:ext cx="470805" cy="471215"/>
          </a:xfrm>
          <a:prstGeom prst="rect">
            <a:avLst/>
          </a:prstGeom>
        </p:spPr>
      </p:pic>
      <p:pic>
        <p:nvPicPr>
          <p:cNvPr id="8" name="Image 6" descr="preencoded.png">    </p:cNvPr>
          <p:cNvPicPr>
            <a:picLocks noChangeAspect="1"/>
          </p:cNvPicPr>
          <p:nvPr/>
        </p:nvPicPr>
        <p:blipFill>
          <a:blip r:embed="rId7"/>
          <a:stretch>
            <a:fillRect/>
          </a:stretch>
        </p:blipFill>
        <p:spPr>
          <a:xfrm>
            <a:off x="1592989" y="1661666"/>
            <a:ext cx="464188" cy="498971"/>
          </a:xfrm>
          <a:prstGeom prst="rect">
            <a:avLst/>
          </a:prstGeom>
        </p:spPr>
      </p:pic>
      <p:pic>
        <p:nvPicPr>
          <p:cNvPr id="9" name="Image 7" descr="preencoded.png">    </p:cNvPr>
          <p:cNvPicPr>
            <a:picLocks noChangeAspect="1"/>
          </p:cNvPicPr>
          <p:nvPr/>
        </p:nvPicPr>
        <p:blipFill>
          <a:blip r:embed="rId8"/>
          <a:stretch>
            <a:fillRect/>
          </a:stretch>
        </p:blipFill>
        <p:spPr>
          <a:xfrm>
            <a:off x="2192072" y="1618233"/>
            <a:ext cx="332071" cy="621432"/>
          </a:xfrm>
          <a:prstGeom prst="rect">
            <a:avLst/>
          </a:prstGeom>
        </p:spPr>
      </p:pic>
      <p:pic>
        <p:nvPicPr>
          <p:cNvPr id="10" name="Image 8" descr="preencoded.png">    </p:cNvPr>
          <p:cNvPicPr>
            <a:picLocks noChangeAspect="1"/>
          </p:cNvPicPr>
          <p:nvPr/>
        </p:nvPicPr>
        <p:blipFill>
          <a:blip r:embed="rId9"/>
          <a:stretch>
            <a:fillRect/>
          </a:stretch>
        </p:blipFill>
        <p:spPr>
          <a:xfrm>
            <a:off x="2673343" y="1659657"/>
            <a:ext cx="452866" cy="562645"/>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18239480" y="5626100"/>
            <a:ext cx="4902813" cy="3670300"/>
          </a:xfrm>
          <a:prstGeom prst="rect">
            <a:avLst/>
          </a:prstGeom>
          <a:noFill/>
          <a:ln/>
        </p:spPr>
      </p:sp>
      <p:sp>
        <p:nvSpPr>
          <p:cNvPr id="14" name="Shape 2"/>
          <p:cNvSpPr/>
          <p:nvPr/>
        </p:nvSpPr>
        <p:spPr>
          <a:xfrm>
            <a:off x="18239480" y="5626100"/>
            <a:ext cx="4902813" cy="3670300"/>
          </a:xfrm>
          <a:prstGeom prst="rect">
            <a:avLst/>
          </a:prstGeom>
          <a:noFill/>
          <a:ln/>
        </p:spPr>
      </p:sp>
      <p:sp>
        <p:nvSpPr>
          <p:cNvPr id="15" name="Text 3"/>
          <p:cNvSpPr/>
          <p:nvPr/>
        </p:nvSpPr>
        <p:spPr>
          <a:xfrm>
            <a:off x="18239480" y="5626100"/>
            <a:ext cx="5106038" cy="1003300"/>
          </a:xfrm>
          <a:prstGeom prst="rect">
            <a:avLst/>
          </a:prstGeom>
          <a:noFill/>
          <a:ln/>
        </p:spPr>
        <p:txBody>
          <a:bodyPr wrap="square" lIns="0" tIns="0" rIns="0" bIns="0" rtlCol="0" anchor="t"/>
          <a:lstStyle/>
          <a:p>
            <a:pPr algn="l"/>
            <a:r>
              <a:rPr lang="en-US" sz="4800" dirty="0">
                <a:solidFill>
                  <a:srgbClr val="81BE78">
                    <a:alpha val="100000"/>
                  </a:srgbClr>
                </a:solidFill>
                <a:latin typeface="Roboto Mono Medium" pitchFamily="34" charset="0"/>
                <a:ea typeface="Roboto Mono Medium" pitchFamily="34" charset="-122"/>
                <a:cs typeface="Roboto Mono Medium" pitchFamily="34" charset="-120"/>
              </a:rPr>
              <a:t>An mobile app</a:t>
            </a:r>
            <a:endParaRPr lang="en-US" sz="4800" dirty="0"/>
          </a:p>
        </p:txBody>
      </p:sp>
      <p:sp>
        <p:nvSpPr>
          <p:cNvPr id="16" name="Text 4"/>
          <p:cNvSpPr/>
          <p:nvPr/>
        </p:nvSpPr>
        <p:spPr>
          <a:xfrm>
            <a:off x="18239480" y="6629400"/>
            <a:ext cx="5038296" cy="28024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An app designed for exploring and experiencing the enchanting realm of fantasy</a:t>
            </a:r>
            <a:endParaRPr lang="en-US" sz="3200" dirty="0"/>
          </a:p>
        </p:txBody>
      </p:sp>
      <p:sp>
        <p:nvSpPr>
          <p:cNvPr id="17" name="Text 5"/>
          <p:cNvSpPr/>
          <p:nvPr/>
        </p:nvSpPr>
        <p:spPr>
          <a:xfrm>
            <a:off x="9843730" y="7289800"/>
            <a:ext cx="7362687" cy="414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Explore a magical world</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Experience fantasy firsthand</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Immerse in a realm of magic</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Discover untold wonders</a:t>
            </a:r>
            <a:endParaRPr lang="en-US" sz="3200" dirty="0"/>
          </a:p>
          <a:p>
            <a:pPr algn="l" lvl="1" marL="685800" indent="-342900">
              <a:spcAft>
                <a:spcPts val="4000"/>
              </a:spcAft>
              <a:buSzPct val="100000"/>
              <a:buChar char="•"/>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Live your fantasy dreams</a:t>
            </a:r>
            <a:endParaRPr lang="en-US" sz="3200" dirty="0"/>
          </a:p>
        </p:txBody>
      </p:sp>
      <p:sp>
        <p:nvSpPr>
          <p:cNvPr id="18" name="Text 6"/>
          <p:cNvSpPr/>
          <p:nvPr/>
        </p:nvSpPr>
        <p:spPr>
          <a:xfrm>
            <a:off x="10059657" y="3454400"/>
            <a:ext cx="7388090" cy="3031067"/>
          </a:xfrm>
          <a:prstGeom prst="rect">
            <a:avLst/>
          </a:prstGeom>
          <a:noFill/>
          <a:ln/>
        </p:spPr>
        <p:txBody>
          <a:bodyPr wrap="square" lIns="0" tIns="0" rIns="0" bIns="0" rtlCol="0" anchor="t"/>
          <a:lstStyle/>
          <a:p>
            <a:pPr algn="l"/>
            <a:r>
              <a:rPr lang="en-US" sz="8000" dirty="0">
                <a:solidFill>
                  <a:srgbClr val="D15D34">
                    <a:alpha val="100000"/>
                  </a:srgbClr>
                </a:solidFill>
                <a:latin typeface="Roboto Mono Medium" pitchFamily="34" charset="0"/>
                <a:ea typeface="Roboto Mono Medium" pitchFamily="34" charset="-122"/>
                <a:cs typeface="Roboto Mono Medium" pitchFamily="34" charset="-120"/>
              </a:rPr>
              <a:t>The Future of Fantasy</a:t>
            </a:r>
            <a:endParaRPr lang="en-US" sz="8000" dirty="0"/>
          </a:p>
        </p:txBody>
      </p:sp>
      <p:pic>
        <p:nvPicPr>
          <p:cNvPr id="19" name="Image 10" descr="preencoded.png">    </p:cNvPr>
          <p:cNvPicPr>
            <a:picLocks noChangeAspect="1"/>
          </p:cNvPicPr>
          <p:nvPr/>
        </p:nvPicPr>
        <p:blipFill>
          <a:blip r:embed="rId11"/>
          <a:stretch>
            <a:fillRect/>
          </a:stretch>
        </p:blipFill>
        <p:spPr>
          <a:xfrm>
            <a:off x="3886686" y="1028700"/>
            <a:ext cx="5474384" cy="11849100"/>
          </a:xfrm>
          <a:prstGeom prst="rect">
            <a:avLst/>
          </a:prstGeom>
        </p:spPr>
      </p:pic>
      <p:pic>
        <p:nvPicPr>
          <p:cNvPr id="20" name="Image 11" descr="preencoded.png">    </p:cNvPr>
          <p:cNvPicPr>
            <a:picLocks noChangeAspect="1"/>
          </p:cNvPicPr>
          <p:nvPr/>
        </p:nvPicPr>
        <p:blipFill>
          <a:blip r:embed="rId12"/>
          <a:stretch>
            <a:fillRect/>
          </a:stretch>
        </p:blipFill>
        <p:spPr>
          <a:xfrm>
            <a:off x="4077210" y="1765300"/>
            <a:ext cx="5106038" cy="1079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723182" y="10007600"/>
            <a:ext cx="7464300" cy="3031067"/>
          </a:xfrm>
          <a:prstGeom prst="rect">
            <a:avLst/>
          </a:prstGeom>
          <a:noFill/>
          <a:ln/>
        </p:spPr>
        <p:txBody>
          <a:bodyPr wrap="square" lIns="0" tIns="0" rIns="0" bIns="0" rtlCol="0" anchor="t"/>
          <a:lstStyle/>
          <a:p>
            <a:pPr algn="r"/>
            <a:r>
              <a:rPr lang="en-US" sz="8000" dirty="0">
                <a:solidFill>
                  <a:srgbClr val="66985B">
                    <a:alpha val="100000"/>
                  </a:srgbClr>
                </a:solidFill>
                <a:latin typeface="Roboto Mono Medium" pitchFamily="34" charset="0"/>
                <a:ea typeface="Roboto Mono Medium" pitchFamily="34" charset="-122"/>
                <a:cs typeface="Roboto Mono Medium" pitchFamily="34" charset="-120"/>
              </a:rPr>
              <a:t>A Magic Picture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2253181" cy="13716000"/>
          </a:xfrm>
          <a:prstGeom prst="rect">
            <a:avLst/>
          </a:prstGeom>
        </p:spPr>
      </p:pic>
      <p:pic>
        <p:nvPicPr>
          <p:cNvPr id="3" name="Image 1" descr="preencoded.png">    </p:cNvPr>
          <p:cNvPicPr>
            <a:picLocks noChangeAspect="1"/>
          </p:cNvPicPr>
          <p:nvPr/>
        </p:nvPicPr>
        <p:blipFill>
          <a:blip r:embed="rId2"/>
          <a:stretch>
            <a:fillRect/>
          </a:stretch>
        </p:blipFill>
        <p:spPr>
          <a:xfrm>
            <a:off x="0" y="889000"/>
            <a:ext cx="20220927" cy="11950700"/>
          </a:xfrm>
          <a:prstGeom prst="rect">
            <a:avLst/>
          </a:prstGeom>
        </p:spPr>
      </p:pic>
      <p:pic>
        <p:nvPicPr>
          <p:cNvPr id="4" name="Image 2" descr="preencoded.png">    </p:cNvPr>
          <p:cNvPicPr>
            <a:picLocks noChangeAspect="1"/>
          </p:cNvPicPr>
          <p:nvPr/>
        </p:nvPicPr>
        <p:blipFill>
          <a:blip r:embed="rId3"/>
          <a:stretch>
            <a:fillRect/>
          </a:stretch>
        </p:blipFill>
        <p:spPr>
          <a:xfrm>
            <a:off x="2873340" y="16002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1659641" y="16002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482660" y="1600200"/>
            <a:ext cx="725935" cy="725835"/>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15419727" y="50800"/>
            <a:ext cx="7646356" cy="4597400"/>
          </a:xfrm>
          <a:prstGeom prst="rect">
            <a:avLst/>
          </a:prstGeom>
        </p:spPr>
      </p:pic>
      <p:pic>
        <p:nvPicPr>
          <p:cNvPr id="10" name="Image 7" descr="preencoded.png">    </p:cNvPr>
          <p:cNvPicPr>
            <a:picLocks noChangeAspect="1"/>
          </p:cNvPicPr>
          <p:nvPr/>
        </p:nvPicPr>
        <p:blipFill>
          <a:blip r:embed="rId8"/>
          <a:stretch>
            <a:fillRect/>
          </a:stretch>
        </p:blipFill>
        <p:spPr>
          <a:xfrm>
            <a:off x="15419727" y="4914900"/>
            <a:ext cx="7646356" cy="8801100"/>
          </a:xfrm>
          <a:prstGeom prst="rect">
            <a:avLst/>
          </a:prstGeom>
        </p:spPr>
      </p:pic>
      <p:sp>
        <p:nvSpPr>
          <p:cNvPr id="11" name="Shape 1"/>
          <p:cNvSpPr/>
          <p:nvPr/>
        </p:nvSpPr>
        <p:spPr>
          <a:xfrm>
            <a:off x="609676" y="2933700"/>
            <a:ext cx="6604826" cy="3835400"/>
          </a:xfrm>
          <a:prstGeom prst="rect">
            <a:avLst/>
          </a:prstGeom>
          <a:noFill/>
          <a:ln/>
        </p:spPr>
      </p:sp>
      <p:sp>
        <p:nvSpPr>
          <p:cNvPr id="12" name="Shape 2"/>
          <p:cNvSpPr/>
          <p:nvPr/>
        </p:nvSpPr>
        <p:spPr>
          <a:xfrm>
            <a:off x="609676" y="3778250"/>
            <a:ext cx="978022" cy="2146300"/>
          </a:xfrm>
          <a:prstGeom prst="rect">
            <a:avLst/>
          </a:prstGeom>
          <a:noFill/>
          <a:ln/>
        </p:spPr>
      </p:sp>
      <p:sp>
        <p:nvSpPr>
          <p:cNvPr id="13" name="Text 3"/>
          <p:cNvSpPr/>
          <p:nvPr/>
        </p:nvSpPr>
        <p:spPr>
          <a:xfrm>
            <a:off x="609676" y="3778250"/>
            <a:ext cx="1519957" cy="2688167"/>
          </a:xfrm>
          <a:prstGeom prst="rect">
            <a:avLst/>
          </a:prstGeom>
          <a:noFill/>
          <a:ln/>
        </p:spPr>
        <p:txBody>
          <a:bodyPr wrap="square" lIns="0" tIns="0" rIns="0" bIns="0" rtlCol="0" anchor="t"/>
          <a:lstStyle/>
          <a:p>
            <a:pPr algn="l"/>
            <a:r>
              <a:rPr lang="en-US" sz="12800" dirty="0">
                <a:solidFill>
                  <a:srgbClr val="66985B">
                    <a:alpha val="100000"/>
                  </a:srgbClr>
                </a:solidFill>
                <a:latin typeface="Roboto Mono Medium" pitchFamily="34" charset="0"/>
                <a:ea typeface="Roboto Mono Medium" pitchFamily="34" charset="-122"/>
                <a:cs typeface="Roboto Mono Medium" pitchFamily="34" charset="-120"/>
              </a:rPr>
              <a:t>1</a:t>
            </a:r>
            <a:endParaRPr lang="en-US" sz="12800" dirty="0"/>
          </a:p>
        </p:txBody>
      </p:sp>
      <p:sp>
        <p:nvSpPr>
          <p:cNvPr id="14" name="Shape 4"/>
          <p:cNvSpPr/>
          <p:nvPr/>
        </p:nvSpPr>
        <p:spPr>
          <a:xfrm>
            <a:off x="1790924" y="2933700"/>
            <a:ext cx="5423578" cy="3835400"/>
          </a:xfrm>
          <a:prstGeom prst="rect">
            <a:avLst/>
          </a:prstGeom>
          <a:noFill/>
          <a:ln/>
        </p:spPr>
      </p:sp>
      <p:sp>
        <p:nvSpPr>
          <p:cNvPr id="15" name="Text 5"/>
          <p:cNvSpPr/>
          <p:nvPr/>
        </p:nvSpPr>
        <p:spPr>
          <a:xfrm>
            <a:off x="1790924" y="2933700"/>
            <a:ext cx="5626803" cy="1803400"/>
          </a:xfrm>
          <a:prstGeom prst="rect">
            <a:avLst/>
          </a:prstGeom>
          <a:noFill/>
          <a:ln/>
        </p:spPr>
        <p:txBody>
          <a:bodyPr wrap="square" lIns="0" tIns="0" rIns="0" bIns="0" rtlCol="0" anchor="t"/>
          <a:lstStyle/>
          <a:p>
            <a:pPr algn="l"/>
            <a:r>
              <a:rPr lang="en-US" sz="4800" dirty="0">
                <a:solidFill>
                  <a:srgbClr val="D15D34">
                    <a:alpha val="100000"/>
                  </a:srgbClr>
                </a:solidFill>
                <a:latin typeface="Roboto Mono Medium" pitchFamily="34" charset="0"/>
                <a:ea typeface="Roboto Mono Medium" pitchFamily="34" charset="-122"/>
                <a:cs typeface="Roboto Mono Medium" pitchFamily="34" charset="-120"/>
              </a:rPr>
              <a:t>Discover the secrets</a:t>
            </a:r>
            <a:endParaRPr lang="en-US" sz="4800" dirty="0"/>
          </a:p>
        </p:txBody>
      </p:sp>
      <p:sp>
        <p:nvSpPr>
          <p:cNvPr id="16" name="Text 6"/>
          <p:cNvSpPr/>
          <p:nvPr/>
        </p:nvSpPr>
        <p:spPr>
          <a:xfrm>
            <a:off x="1790924" y="4635500"/>
            <a:ext cx="5559061"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Explore the lush, vibrant forest and uncover the mysteries that lie within.</a:t>
            </a:r>
            <a:endParaRPr lang="en-US" sz="3200" dirty="0"/>
          </a:p>
        </p:txBody>
      </p:sp>
      <p:sp>
        <p:nvSpPr>
          <p:cNvPr id="17" name="Shape 7"/>
          <p:cNvSpPr/>
          <p:nvPr/>
        </p:nvSpPr>
        <p:spPr>
          <a:xfrm>
            <a:off x="609676" y="7353300"/>
            <a:ext cx="6604826" cy="4368800"/>
          </a:xfrm>
          <a:prstGeom prst="rect">
            <a:avLst/>
          </a:prstGeom>
          <a:noFill/>
          <a:ln/>
        </p:spPr>
      </p:sp>
      <p:sp>
        <p:nvSpPr>
          <p:cNvPr id="18" name="Shape 8"/>
          <p:cNvSpPr/>
          <p:nvPr/>
        </p:nvSpPr>
        <p:spPr>
          <a:xfrm>
            <a:off x="609676" y="8464550"/>
            <a:ext cx="978022" cy="2146300"/>
          </a:xfrm>
          <a:prstGeom prst="rect">
            <a:avLst/>
          </a:prstGeom>
          <a:noFill/>
          <a:ln/>
        </p:spPr>
      </p:sp>
      <p:sp>
        <p:nvSpPr>
          <p:cNvPr id="19" name="Text 9"/>
          <p:cNvSpPr/>
          <p:nvPr/>
        </p:nvSpPr>
        <p:spPr>
          <a:xfrm>
            <a:off x="609676" y="8464550"/>
            <a:ext cx="1519957" cy="2688167"/>
          </a:xfrm>
          <a:prstGeom prst="rect">
            <a:avLst/>
          </a:prstGeom>
          <a:noFill/>
          <a:ln/>
        </p:spPr>
        <p:txBody>
          <a:bodyPr wrap="square" lIns="0" tIns="0" rIns="0" bIns="0" rtlCol="0" anchor="t"/>
          <a:lstStyle/>
          <a:p>
            <a:pPr algn="l"/>
            <a:r>
              <a:rPr lang="en-US" sz="12800" dirty="0">
                <a:solidFill>
                  <a:srgbClr val="66985B">
                    <a:alpha val="100000"/>
                  </a:srgbClr>
                </a:solidFill>
                <a:latin typeface="Roboto Mono Medium" pitchFamily="34" charset="0"/>
                <a:ea typeface="Roboto Mono Medium" pitchFamily="34" charset="-122"/>
                <a:cs typeface="Roboto Mono Medium" pitchFamily="34" charset="-120"/>
              </a:rPr>
              <a:t>3</a:t>
            </a:r>
            <a:endParaRPr lang="en-US" sz="12800" dirty="0"/>
          </a:p>
        </p:txBody>
      </p:sp>
      <p:sp>
        <p:nvSpPr>
          <p:cNvPr id="20" name="Shape 10"/>
          <p:cNvSpPr/>
          <p:nvPr/>
        </p:nvSpPr>
        <p:spPr>
          <a:xfrm>
            <a:off x="1790924" y="7353300"/>
            <a:ext cx="5423578" cy="4368800"/>
          </a:xfrm>
          <a:prstGeom prst="rect">
            <a:avLst/>
          </a:prstGeom>
          <a:noFill/>
          <a:ln/>
        </p:spPr>
      </p:sp>
      <p:sp>
        <p:nvSpPr>
          <p:cNvPr id="21" name="Text 11"/>
          <p:cNvSpPr/>
          <p:nvPr/>
        </p:nvSpPr>
        <p:spPr>
          <a:xfrm>
            <a:off x="1790924" y="7353300"/>
            <a:ext cx="5626803" cy="1803400"/>
          </a:xfrm>
          <a:prstGeom prst="rect">
            <a:avLst/>
          </a:prstGeom>
          <a:noFill/>
          <a:ln/>
        </p:spPr>
        <p:txBody>
          <a:bodyPr wrap="square" lIns="0" tIns="0" rIns="0" bIns="0" rtlCol="0" anchor="t"/>
          <a:lstStyle/>
          <a:p>
            <a:pPr algn="l"/>
            <a:r>
              <a:rPr lang="en-US" sz="4800" dirty="0">
                <a:solidFill>
                  <a:srgbClr val="D15D34">
                    <a:alpha val="100000"/>
                  </a:srgbClr>
                </a:solidFill>
                <a:latin typeface="Roboto Mono Medium" pitchFamily="34" charset="0"/>
                <a:ea typeface="Roboto Mono Medium" pitchFamily="34" charset="-122"/>
                <a:cs typeface="Roboto Mono Medium" pitchFamily="34" charset="-120"/>
              </a:rPr>
              <a:t>Meet the creatures</a:t>
            </a:r>
            <a:endParaRPr lang="en-US" sz="4800" dirty="0"/>
          </a:p>
        </p:txBody>
      </p:sp>
      <p:sp>
        <p:nvSpPr>
          <p:cNvPr id="22" name="Text 12"/>
          <p:cNvSpPr/>
          <p:nvPr/>
        </p:nvSpPr>
        <p:spPr>
          <a:xfrm>
            <a:off x="1790924" y="9055100"/>
            <a:ext cx="5559061" cy="28024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Encounter the mythical creatures that call the forest home, from talking animals to fairies.</a:t>
            </a:r>
            <a:endParaRPr lang="en-US" sz="3200" dirty="0"/>
          </a:p>
        </p:txBody>
      </p:sp>
      <p:sp>
        <p:nvSpPr>
          <p:cNvPr id="23" name="Shape 13"/>
          <p:cNvSpPr/>
          <p:nvPr/>
        </p:nvSpPr>
        <p:spPr>
          <a:xfrm>
            <a:off x="8116314" y="7353300"/>
            <a:ext cx="6604826" cy="4368800"/>
          </a:xfrm>
          <a:prstGeom prst="rect">
            <a:avLst/>
          </a:prstGeom>
          <a:noFill/>
          <a:ln/>
        </p:spPr>
      </p:sp>
      <p:sp>
        <p:nvSpPr>
          <p:cNvPr id="24" name="Shape 14"/>
          <p:cNvSpPr/>
          <p:nvPr/>
        </p:nvSpPr>
        <p:spPr>
          <a:xfrm>
            <a:off x="8116314" y="8464550"/>
            <a:ext cx="978022" cy="2146300"/>
          </a:xfrm>
          <a:prstGeom prst="rect">
            <a:avLst/>
          </a:prstGeom>
          <a:noFill/>
          <a:ln/>
        </p:spPr>
      </p:sp>
      <p:sp>
        <p:nvSpPr>
          <p:cNvPr id="25" name="Text 15"/>
          <p:cNvSpPr/>
          <p:nvPr/>
        </p:nvSpPr>
        <p:spPr>
          <a:xfrm>
            <a:off x="8116314" y="8464550"/>
            <a:ext cx="1519957" cy="2688167"/>
          </a:xfrm>
          <a:prstGeom prst="rect">
            <a:avLst/>
          </a:prstGeom>
          <a:noFill/>
          <a:ln/>
        </p:spPr>
        <p:txBody>
          <a:bodyPr wrap="square" lIns="0" tIns="0" rIns="0" bIns="0" rtlCol="0" anchor="t"/>
          <a:lstStyle/>
          <a:p>
            <a:pPr algn="l"/>
            <a:r>
              <a:rPr lang="en-US" sz="12800" dirty="0">
                <a:solidFill>
                  <a:srgbClr val="66985B">
                    <a:alpha val="100000"/>
                  </a:srgbClr>
                </a:solidFill>
                <a:latin typeface="Roboto Mono Medium" pitchFamily="34" charset="0"/>
                <a:ea typeface="Roboto Mono Medium" pitchFamily="34" charset="-122"/>
                <a:cs typeface="Roboto Mono Medium" pitchFamily="34" charset="-120"/>
              </a:rPr>
              <a:t>4</a:t>
            </a:r>
            <a:endParaRPr lang="en-US" sz="12800" dirty="0"/>
          </a:p>
        </p:txBody>
      </p:sp>
      <p:sp>
        <p:nvSpPr>
          <p:cNvPr id="26" name="Shape 16"/>
          <p:cNvSpPr/>
          <p:nvPr/>
        </p:nvSpPr>
        <p:spPr>
          <a:xfrm>
            <a:off x="9297562" y="7353300"/>
            <a:ext cx="5423578" cy="4368800"/>
          </a:xfrm>
          <a:prstGeom prst="rect">
            <a:avLst/>
          </a:prstGeom>
          <a:noFill/>
          <a:ln/>
        </p:spPr>
      </p:sp>
      <p:sp>
        <p:nvSpPr>
          <p:cNvPr id="27" name="Text 17"/>
          <p:cNvSpPr/>
          <p:nvPr/>
        </p:nvSpPr>
        <p:spPr>
          <a:xfrm>
            <a:off x="9297562" y="7353300"/>
            <a:ext cx="5626803" cy="1803400"/>
          </a:xfrm>
          <a:prstGeom prst="rect">
            <a:avLst/>
          </a:prstGeom>
          <a:noFill/>
          <a:ln/>
        </p:spPr>
        <p:txBody>
          <a:bodyPr wrap="square" lIns="0" tIns="0" rIns="0" bIns="0" rtlCol="0" anchor="t"/>
          <a:lstStyle/>
          <a:p>
            <a:pPr algn="l"/>
            <a:r>
              <a:rPr lang="en-US" sz="4800" dirty="0">
                <a:solidFill>
                  <a:srgbClr val="D15D34">
                    <a:alpha val="100000"/>
                  </a:srgbClr>
                </a:solidFill>
                <a:latin typeface="Roboto Mono Medium" pitchFamily="34" charset="0"/>
                <a:ea typeface="Roboto Mono Medium" pitchFamily="34" charset="-122"/>
                <a:cs typeface="Roboto Mono Medium" pitchFamily="34" charset="-120"/>
              </a:rPr>
              <a:t>Uncover the magic</a:t>
            </a:r>
            <a:endParaRPr lang="en-US" sz="4800" dirty="0"/>
          </a:p>
        </p:txBody>
      </p:sp>
      <p:sp>
        <p:nvSpPr>
          <p:cNvPr id="28" name="Text 18"/>
          <p:cNvSpPr/>
          <p:nvPr/>
        </p:nvSpPr>
        <p:spPr>
          <a:xfrm>
            <a:off x="9297562" y="9055100"/>
            <a:ext cx="5559061" cy="28024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Learn about the powerful magic that pervades the forest and how it affects all who enter.</a:t>
            </a:r>
            <a:endParaRPr lang="en-US" sz="3200" dirty="0"/>
          </a:p>
        </p:txBody>
      </p:sp>
      <p:sp>
        <p:nvSpPr>
          <p:cNvPr id="29" name="Shape 19"/>
          <p:cNvSpPr/>
          <p:nvPr/>
        </p:nvSpPr>
        <p:spPr>
          <a:xfrm>
            <a:off x="8116314" y="2933700"/>
            <a:ext cx="6604826" cy="3835400"/>
          </a:xfrm>
          <a:prstGeom prst="rect">
            <a:avLst/>
          </a:prstGeom>
          <a:noFill/>
          <a:ln/>
        </p:spPr>
      </p:sp>
      <p:sp>
        <p:nvSpPr>
          <p:cNvPr id="30" name="Shape 20"/>
          <p:cNvSpPr/>
          <p:nvPr/>
        </p:nvSpPr>
        <p:spPr>
          <a:xfrm>
            <a:off x="8116314" y="3778250"/>
            <a:ext cx="978022" cy="2146300"/>
          </a:xfrm>
          <a:prstGeom prst="rect">
            <a:avLst/>
          </a:prstGeom>
          <a:noFill/>
          <a:ln/>
        </p:spPr>
      </p:sp>
      <p:sp>
        <p:nvSpPr>
          <p:cNvPr id="31" name="Text 21"/>
          <p:cNvSpPr/>
          <p:nvPr/>
        </p:nvSpPr>
        <p:spPr>
          <a:xfrm>
            <a:off x="8116314" y="3778250"/>
            <a:ext cx="1519957" cy="2688167"/>
          </a:xfrm>
          <a:prstGeom prst="rect">
            <a:avLst/>
          </a:prstGeom>
          <a:noFill/>
          <a:ln/>
        </p:spPr>
        <p:txBody>
          <a:bodyPr wrap="square" lIns="0" tIns="0" rIns="0" bIns="0" rtlCol="0" anchor="t"/>
          <a:lstStyle/>
          <a:p>
            <a:pPr algn="l"/>
            <a:r>
              <a:rPr lang="en-US" sz="12800" dirty="0">
                <a:solidFill>
                  <a:srgbClr val="66985B">
                    <a:alpha val="100000"/>
                  </a:srgbClr>
                </a:solidFill>
                <a:latin typeface="Roboto Mono Medium" pitchFamily="34" charset="0"/>
                <a:ea typeface="Roboto Mono Medium" pitchFamily="34" charset="-122"/>
                <a:cs typeface="Roboto Mono Medium" pitchFamily="34" charset="-120"/>
              </a:rPr>
              <a:t>2</a:t>
            </a:r>
            <a:endParaRPr lang="en-US" sz="12800" dirty="0"/>
          </a:p>
        </p:txBody>
      </p:sp>
      <p:sp>
        <p:nvSpPr>
          <p:cNvPr id="32" name="Shape 22"/>
          <p:cNvSpPr/>
          <p:nvPr/>
        </p:nvSpPr>
        <p:spPr>
          <a:xfrm>
            <a:off x="9297562" y="2933700"/>
            <a:ext cx="5423578" cy="3835400"/>
          </a:xfrm>
          <a:prstGeom prst="rect">
            <a:avLst/>
          </a:prstGeom>
          <a:noFill/>
          <a:ln/>
        </p:spPr>
      </p:sp>
      <p:sp>
        <p:nvSpPr>
          <p:cNvPr id="33" name="Text 23"/>
          <p:cNvSpPr/>
          <p:nvPr/>
        </p:nvSpPr>
        <p:spPr>
          <a:xfrm>
            <a:off x="9297562" y="2933700"/>
            <a:ext cx="5626803" cy="1803400"/>
          </a:xfrm>
          <a:prstGeom prst="rect">
            <a:avLst/>
          </a:prstGeom>
          <a:noFill/>
          <a:ln/>
        </p:spPr>
        <p:txBody>
          <a:bodyPr wrap="square" lIns="0" tIns="0" rIns="0" bIns="0" rtlCol="0" anchor="t"/>
          <a:lstStyle/>
          <a:p>
            <a:pPr algn="l"/>
            <a:r>
              <a:rPr lang="en-US" sz="4800" dirty="0">
                <a:solidFill>
                  <a:srgbClr val="D15D34">
                    <a:alpha val="100000"/>
                  </a:srgbClr>
                </a:solidFill>
                <a:latin typeface="Roboto Mono Medium" pitchFamily="34" charset="0"/>
                <a:ea typeface="Roboto Mono Medium" pitchFamily="34" charset="-122"/>
                <a:cs typeface="Roboto Mono Medium" pitchFamily="34" charset="-120"/>
              </a:rPr>
              <a:t>Find your own path</a:t>
            </a:r>
            <a:endParaRPr lang="en-US" sz="4800" dirty="0"/>
          </a:p>
        </p:txBody>
      </p:sp>
      <p:sp>
        <p:nvSpPr>
          <p:cNvPr id="34" name="Text 24"/>
          <p:cNvSpPr/>
          <p:nvPr/>
        </p:nvSpPr>
        <p:spPr>
          <a:xfrm>
            <a:off x="9297562" y="4635500"/>
            <a:ext cx="5559061"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Choose your own path through the forest, and see where it takes you.</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261883" y="1066800"/>
            <a:ext cx="18125165" cy="12649200"/>
          </a:xfrm>
          <a:prstGeom prst="rect">
            <a:avLst/>
          </a:prstGeom>
        </p:spPr>
      </p:pic>
      <p:pic>
        <p:nvPicPr>
          <p:cNvPr id="3" name="Image 1" descr="preencoded.png">    </p:cNvPr>
          <p:cNvPicPr>
            <a:picLocks noChangeAspect="1"/>
          </p:cNvPicPr>
          <p:nvPr/>
        </p:nvPicPr>
        <p:blipFill>
          <a:blip r:embed="rId2"/>
          <a:stretch>
            <a:fillRect/>
          </a:stretch>
        </p:blipFill>
        <p:spPr>
          <a:xfrm>
            <a:off x="7443130" y="2514600"/>
            <a:ext cx="16359645" cy="11087100"/>
          </a:xfrm>
          <a:prstGeom prst="rect">
            <a:avLst/>
          </a:prstGeom>
        </p:spPr>
      </p:pic>
      <p:pic>
        <p:nvPicPr>
          <p:cNvPr id="4" name="Image 2" descr="preencoded.png">    </p:cNvPr>
          <p:cNvPicPr>
            <a:picLocks noChangeAspect="1"/>
          </p:cNvPicPr>
          <p:nvPr/>
        </p:nvPicPr>
        <p:blipFill>
          <a:blip r:embed="rId3"/>
          <a:stretch>
            <a:fillRect/>
          </a:stretch>
        </p:blipFill>
        <p:spPr>
          <a:xfrm>
            <a:off x="7443130" y="2514600"/>
            <a:ext cx="16359645" cy="952500"/>
          </a:xfrm>
          <a:prstGeom prst="rect">
            <a:avLst/>
          </a:prstGeom>
        </p:spPr>
      </p:pic>
      <p:pic>
        <p:nvPicPr>
          <p:cNvPr id="5" name="Image 3" descr="preencoded.png">    </p:cNvPr>
          <p:cNvPicPr>
            <a:picLocks noChangeAspect="1"/>
          </p:cNvPicPr>
          <p:nvPr/>
        </p:nvPicPr>
        <p:blipFill>
          <a:blip r:embed="rId4"/>
          <a:stretch>
            <a:fillRect/>
          </a:stretch>
        </p:blipFill>
        <p:spPr>
          <a:xfrm>
            <a:off x="21346444" y="2760166"/>
            <a:ext cx="471264" cy="471215"/>
          </a:xfrm>
          <a:prstGeom prst="rect">
            <a:avLst/>
          </a:prstGeom>
        </p:spPr>
      </p:pic>
      <p:pic>
        <p:nvPicPr>
          <p:cNvPr id="6" name="Image 4" descr="preencoded.png">    </p:cNvPr>
          <p:cNvPicPr>
            <a:picLocks noChangeAspect="1"/>
          </p:cNvPicPr>
          <p:nvPr/>
        </p:nvPicPr>
        <p:blipFill>
          <a:blip r:embed="rId5"/>
          <a:stretch>
            <a:fillRect/>
          </a:stretch>
        </p:blipFill>
        <p:spPr>
          <a:xfrm>
            <a:off x="22133279" y="2760166"/>
            <a:ext cx="471264" cy="471215"/>
          </a:xfrm>
          <a:prstGeom prst="rect">
            <a:avLst/>
          </a:prstGeom>
        </p:spPr>
      </p:pic>
      <p:pic>
        <p:nvPicPr>
          <p:cNvPr id="7" name="Image 5" descr="preencoded.png">    </p:cNvPr>
          <p:cNvPicPr>
            <a:picLocks noChangeAspect="1"/>
          </p:cNvPicPr>
          <p:nvPr/>
        </p:nvPicPr>
        <p:blipFill>
          <a:blip r:embed="rId6"/>
          <a:stretch>
            <a:fillRect/>
          </a:stretch>
        </p:blipFill>
        <p:spPr>
          <a:xfrm>
            <a:off x="22897737" y="2760166"/>
            <a:ext cx="470805" cy="471215"/>
          </a:xfrm>
          <a:prstGeom prst="rect">
            <a:avLst/>
          </a:prstGeom>
        </p:spPr>
      </p:pic>
      <p:pic>
        <p:nvPicPr>
          <p:cNvPr id="8" name="Image 6" descr="preencoded.png">    </p:cNvPr>
          <p:cNvPicPr>
            <a:picLocks noChangeAspect="1"/>
          </p:cNvPicPr>
          <p:nvPr/>
        </p:nvPicPr>
        <p:blipFill>
          <a:blip r:embed="rId7"/>
          <a:stretch>
            <a:fillRect/>
          </a:stretch>
        </p:blipFill>
        <p:spPr>
          <a:xfrm>
            <a:off x="7854871" y="2728466"/>
            <a:ext cx="464188" cy="498971"/>
          </a:xfrm>
          <a:prstGeom prst="rect">
            <a:avLst/>
          </a:prstGeom>
        </p:spPr>
      </p:pic>
      <p:pic>
        <p:nvPicPr>
          <p:cNvPr id="9" name="Image 7" descr="preencoded.png">    </p:cNvPr>
          <p:cNvPicPr>
            <a:picLocks noChangeAspect="1"/>
          </p:cNvPicPr>
          <p:nvPr/>
        </p:nvPicPr>
        <p:blipFill>
          <a:blip r:embed="rId8"/>
          <a:stretch>
            <a:fillRect/>
          </a:stretch>
        </p:blipFill>
        <p:spPr>
          <a:xfrm>
            <a:off x="8453955" y="2685033"/>
            <a:ext cx="332071" cy="621432"/>
          </a:xfrm>
          <a:prstGeom prst="rect">
            <a:avLst/>
          </a:prstGeom>
        </p:spPr>
      </p:pic>
      <p:pic>
        <p:nvPicPr>
          <p:cNvPr id="10" name="Image 8" descr="preencoded.png">    </p:cNvPr>
          <p:cNvPicPr>
            <a:picLocks noChangeAspect="1"/>
          </p:cNvPicPr>
          <p:nvPr/>
        </p:nvPicPr>
        <p:blipFill>
          <a:blip r:embed="rId9"/>
          <a:stretch>
            <a:fillRect/>
          </a:stretch>
        </p:blipFill>
        <p:spPr>
          <a:xfrm>
            <a:off x="8935226" y="2726457"/>
            <a:ext cx="452866" cy="562645"/>
          </a:xfrm>
          <a:prstGeom prst="rect">
            <a:avLst/>
          </a:prstGeom>
        </p:spPr>
      </p:pic>
      <p:pic>
        <p:nvPicPr>
          <p:cNvPr id="11" name="Image 9" descr="preencoded.png">    </p:cNvPr>
          <p:cNvPicPr>
            <a:picLocks noChangeAspect="1"/>
          </p:cNvPicPr>
          <p:nvPr/>
        </p:nvPicPr>
        <p:blipFill>
          <a:blip r:embed="rId10"/>
          <a:stretch>
            <a:fillRect/>
          </a:stretch>
        </p:blipFill>
        <p:spPr>
          <a:xfrm>
            <a:off x="21186248" y="12700000"/>
            <a:ext cx="3200800" cy="1016000"/>
          </a:xfrm>
          <a:prstGeom prst="rect">
            <a:avLst/>
          </a:prstGeom>
        </p:spPr>
      </p:pic>
      <p:pic>
        <p:nvPicPr>
          <p:cNvPr id="12" name="Image 10" descr="preencoded.png">    </p:cNvPr>
          <p:cNvPicPr>
            <a:picLocks noChangeAspect="1"/>
          </p:cNvPicPr>
          <p:nvPr/>
        </p:nvPicPr>
        <p:blipFill>
          <a:blip r:embed="rId11"/>
          <a:stretch>
            <a:fillRect/>
          </a:stretch>
        </p:blipFill>
        <p:spPr>
          <a:xfrm>
            <a:off x="8459257" y="4673600"/>
            <a:ext cx="14479810" cy="7861300"/>
          </a:xfrm>
          <a:prstGeom prst="rect">
            <a:avLst/>
          </a:prstGeom>
        </p:spPr>
      </p:pic>
      <p:sp>
        <p:nvSpPr>
          <p:cNvPr id="13" name="Text 0"/>
          <p:cNvSpPr/>
          <p:nvPr/>
        </p:nvSpPr>
        <p:spPr>
          <a:xfrm>
            <a:off x="2434471" y="749300"/>
            <a:ext cx="19518106" cy="1684867"/>
          </a:xfrm>
          <a:prstGeom prst="rect">
            <a:avLst/>
          </a:prstGeom>
          <a:noFill/>
          <a:ln/>
        </p:spPr>
        <p:txBody>
          <a:bodyPr wrap="square" lIns="0" tIns="0" rIns="0" bIns="0" rtlCol="0" anchor="t"/>
          <a:lstStyle/>
          <a:p>
            <a:pPr algn="ctr"/>
            <a:r>
              <a:rPr lang="en-US" sz="8000" dirty="0">
                <a:solidFill>
                  <a:srgbClr val="66985B">
                    <a:alpha val="100000"/>
                  </a:srgbClr>
                </a:solidFill>
                <a:latin typeface="Roboto Mono Medium" pitchFamily="34" charset="0"/>
                <a:ea typeface="Roboto Mono Medium" pitchFamily="34" charset="-122"/>
                <a:cs typeface="Roboto Mono Medium" pitchFamily="34" charset="-120"/>
              </a:rPr>
              <a:t>Fantasy Realm at a Glance</a:t>
            </a:r>
            <a:endParaRPr lang="en-US" sz="8000" dirty="0"/>
          </a:p>
        </p:txBody>
      </p:sp>
      <p:sp>
        <p:nvSpPr>
          <p:cNvPr id="14" name="Shape 1"/>
          <p:cNvSpPr/>
          <p:nvPr/>
        </p:nvSpPr>
        <p:spPr>
          <a:xfrm>
            <a:off x="711289" y="4013200"/>
            <a:ext cx="5918940" cy="3302000"/>
          </a:xfrm>
          <a:prstGeom prst="rect">
            <a:avLst/>
          </a:prstGeom>
          <a:noFill/>
          <a:ln/>
        </p:spPr>
      </p:sp>
      <p:sp>
        <p:nvSpPr>
          <p:cNvPr id="15" name="Shape 2"/>
          <p:cNvSpPr/>
          <p:nvPr/>
        </p:nvSpPr>
        <p:spPr>
          <a:xfrm>
            <a:off x="711289" y="4013200"/>
            <a:ext cx="5918940" cy="3302000"/>
          </a:xfrm>
          <a:prstGeom prst="rect">
            <a:avLst/>
          </a:prstGeom>
          <a:noFill/>
          <a:ln/>
        </p:spPr>
      </p:sp>
      <p:sp>
        <p:nvSpPr>
          <p:cNvPr id="16" name="Text 3"/>
          <p:cNvSpPr/>
          <p:nvPr/>
        </p:nvSpPr>
        <p:spPr>
          <a:xfrm>
            <a:off x="711289" y="4013200"/>
            <a:ext cx="6122165" cy="18034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The Enchanted Forest</a:t>
            </a:r>
            <a:endParaRPr lang="en-US" sz="4800" dirty="0"/>
          </a:p>
        </p:txBody>
      </p:sp>
      <p:sp>
        <p:nvSpPr>
          <p:cNvPr id="17" name="Text 4"/>
          <p:cNvSpPr/>
          <p:nvPr/>
        </p:nvSpPr>
        <p:spPr>
          <a:xfrm>
            <a:off x="711289" y="5715000"/>
            <a:ext cx="6054423"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magical forest filled with talking animals and enchanted creatures.</a:t>
            </a:r>
            <a:endParaRPr lang="en-US" sz="3200" dirty="0"/>
          </a:p>
        </p:txBody>
      </p:sp>
      <p:sp>
        <p:nvSpPr>
          <p:cNvPr id="18" name="Shape 5"/>
          <p:cNvSpPr/>
          <p:nvPr/>
        </p:nvSpPr>
        <p:spPr>
          <a:xfrm>
            <a:off x="711289" y="8001000"/>
            <a:ext cx="5918940" cy="3835400"/>
          </a:xfrm>
          <a:prstGeom prst="rect">
            <a:avLst/>
          </a:prstGeom>
          <a:noFill/>
          <a:ln/>
        </p:spPr>
      </p:sp>
      <p:sp>
        <p:nvSpPr>
          <p:cNvPr id="19" name="Shape 6"/>
          <p:cNvSpPr/>
          <p:nvPr/>
        </p:nvSpPr>
        <p:spPr>
          <a:xfrm>
            <a:off x="711289" y="8001000"/>
            <a:ext cx="5918940" cy="3835400"/>
          </a:xfrm>
          <a:prstGeom prst="rect">
            <a:avLst/>
          </a:prstGeom>
          <a:noFill/>
          <a:ln/>
        </p:spPr>
      </p:sp>
      <p:sp>
        <p:nvSpPr>
          <p:cNvPr id="20" name="Text 7"/>
          <p:cNvSpPr/>
          <p:nvPr/>
        </p:nvSpPr>
        <p:spPr>
          <a:xfrm>
            <a:off x="711289" y="8001000"/>
            <a:ext cx="6122165" cy="18034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The Crystal Caves</a:t>
            </a:r>
            <a:endParaRPr lang="en-US" sz="4800" dirty="0"/>
          </a:p>
        </p:txBody>
      </p:sp>
      <p:sp>
        <p:nvSpPr>
          <p:cNvPr id="21" name="Text 8"/>
          <p:cNvSpPr/>
          <p:nvPr/>
        </p:nvSpPr>
        <p:spPr>
          <a:xfrm>
            <a:off x="711289" y="9702800"/>
            <a:ext cx="6054423"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network of underground caves filled with precious gems and crystals.</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87498" y="3657600"/>
            <a:ext cx="13260457" cy="9105900"/>
          </a:xfrm>
          <a:prstGeom prst="rect">
            <a:avLst/>
          </a:prstGeom>
        </p:spPr>
      </p:pic>
      <p:pic>
        <p:nvPicPr>
          <p:cNvPr id="4" name="Image 2" descr="preencoded.png">    </p:cNvPr>
          <p:cNvPicPr>
            <a:picLocks noChangeAspect="1"/>
          </p:cNvPicPr>
          <p:nvPr/>
        </p:nvPicPr>
        <p:blipFill>
          <a:blip r:embed="rId3"/>
          <a:stretch>
            <a:fillRect/>
          </a:stretch>
        </p:blipFill>
        <p:spPr>
          <a:xfrm>
            <a:off x="1441426" y="4239853"/>
            <a:ext cx="349073" cy="357584"/>
          </a:xfrm>
          <a:prstGeom prst="rect">
            <a:avLst/>
          </a:prstGeom>
        </p:spPr>
      </p:pic>
      <p:pic>
        <p:nvPicPr>
          <p:cNvPr id="5" name="Image 3" descr="preencoded.png">    </p:cNvPr>
          <p:cNvPicPr>
            <a:picLocks noChangeAspect="1"/>
          </p:cNvPicPr>
          <p:nvPr/>
        </p:nvPicPr>
        <p:blipFill>
          <a:blip r:embed="rId4"/>
          <a:stretch>
            <a:fillRect/>
          </a:stretch>
        </p:blipFill>
        <p:spPr>
          <a:xfrm>
            <a:off x="2024948" y="4239853"/>
            <a:ext cx="349067" cy="357584"/>
          </a:xfrm>
          <a:prstGeom prst="rect">
            <a:avLst/>
          </a:prstGeom>
        </p:spPr>
      </p:pic>
      <p:pic>
        <p:nvPicPr>
          <p:cNvPr id="6" name="Image 4" descr="preencoded.png">    </p:cNvPr>
          <p:cNvPicPr>
            <a:picLocks noChangeAspect="1"/>
          </p:cNvPicPr>
          <p:nvPr/>
        </p:nvPicPr>
        <p:blipFill>
          <a:blip r:embed="rId5"/>
          <a:stretch>
            <a:fillRect/>
          </a:stretch>
        </p:blipFill>
        <p:spPr>
          <a:xfrm>
            <a:off x="2591369" y="4239853"/>
            <a:ext cx="349070" cy="357584"/>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2497979" y="4711700"/>
            <a:ext cx="7388090" cy="2688167"/>
          </a:xfrm>
          <a:prstGeom prst="rect">
            <a:avLst/>
          </a:prstGeom>
          <a:noFill/>
          <a:ln/>
        </p:spPr>
        <p:txBody>
          <a:bodyPr wrap="square" lIns="0" tIns="0" rIns="0" bIns="0" rtlCol="0" anchor="t"/>
          <a:lstStyle/>
          <a:p>
            <a:pPr algn="ctr"/>
            <a:r>
              <a:rPr lang="en-US" sz="12800" dirty="0">
                <a:solidFill>
                  <a:srgbClr val="D5FF9B">
                    <a:alpha val="100000"/>
                  </a:srgbClr>
                </a:solidFill>
                <a:latin typeface="Roboto Mono Medium" pitchFamily="34" charset="0"/>
                <a:ea typeface="Roboto Mono Medium" pitchFamily="34" charset="-122"/>
                <a:cs typeface="Roboto Mono Medium" pitchFamily="34" charset="-120"/>
              </a:rPr>
              <a:t>Welcome</a:t>
            </a:r>
            <a:endParaRPr lang="en-US" sz="12800" dirty="0"/>
          </a:p>
        </p:txBody>
      </p:sp>
      <p:sp>
        <p:nvSpPr>
          <p:cNvPr id="10" name="Text 2"/>
          <p:cNvSpPr/>
          <p:nvPr/>
        </p:nvSpPr>
        <p:spPr>
          <a:xfrm>
            <a:off x="2768946" y="7734300"/>
            <a:ext cx="10182439" cy="3869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35"/>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9267925" y="1295400"/>
            <a:ext cx="5851198" cy="1684867"/>
          </a:xfrm>
          <a:prstGeom prst="rect">
            <a:avLst/>
          </a:prstGeom>
          <a:noFill/>
          <a:ln/>
        </p:spPr>
        <p:txBody>
          <a:bodyPr wrap="square" lIns="0" tIns="0" rIns="0" bIns="0" rtlCol="0" anchor="t"/>
          <a:lstStyle/>
          <a:p>
            <a:pPr algn="ctr"/>
            <a:r>
              <a:rPr lang="en-US" sz="8000" dirty="0">
                <a:solidFill>
                  <a:srgbClr val="66985B">
                    <a:alpha val="100000"/>
                  </a:srgbClr>
                </a:solidFill>
                <a:latin typeface="Roboto Mono Medium" pitchFamily="34" charset="0"/>
                <a:ea typeface="Roboto Mono Medium" pitchFamily="34" charset="-122"/>
                <a:cs typeface="Roboto Mono Medium" pitchFamily="34" charset="-120"/>
              </a:rPr>
              <a:t>Our Team</a:t>
            </a:r>
            <a:endParaRPr lang="en-US" sz="8000" dirty="0"/>
          </a:p>
        </p:txBody>
      </p:sp>
      <p:sp>
        <p:nvSpPr>
          <p:cNvPr id="10" name="Shape 2"/>
          <p:cNvSpPr/>
          <p:nvPr/>
        </p:nvSpPr>
        <p:spPr>
          <a:xfrm>
            <a:off x="3340518" y="3771900"/>
            <a:ext cx="5791924" cy="3073400"/>
          </a:xfrm>
          <a:prstGeom prst="rect">
            <a:avLst/>
          </a:prstGeom>
          <a:noFill/>
          <a:ln/>
        </p:spPr>
      </p:sp>
      <p:pic>
        <p:nvPicPr>
          <p:cNvPr id="11" name="Image 6" descr="preencoded.png">    </p:cNvPr>
          <p:cNvPicPr>
            <a:picLocks noChangeAspect="1"/>
          </p:cNvPicPr>
          <p:nvPr/>
        </p:nvPicPr>
        <p:blipFill>
          <a:blip r:embed="rId7"/>
          <a:stretch>
            <a:fillRect/>
          </a:stretch>
        </p:blipFill>
        <p:spPr>
          <a:xfrm>
            <a:off x="3340518" y="3771900"/>
            <a:ext cx="3048381" cy="3073400"/>
          </a:xfrm>
          <a:prstGeom prst="rect">
            <a:avLst/>
          </a:prstGeom>
        </p:spPr>
      </p:pic>
      <p:sp>
        <p:nvSpPr>
          <p:cNvPr id="12" name="Shape 3"/>
          <p:cNvSpPr/>
          <p:nvPr/>
        </p:nvSpPr>
        <p:spPr>
          <a:xfrm>
            <a:off x="6693737" y="4565650"/>
            <a:ext cx="2438705" cy="1485900"/>
          </a:xfrm>
          <a:prstGeom prst="rect">
            <a:avLst/>
          </a:prstGeom>
          <a:noFill/>
          <a:ln/>
        </p:spPr>
      </p:sp>
      <p:sp>
        <p:nvSpPr>
          <p:cNvPr id="13" name="Shape 4"/>
          <p:cNvSpPr/>
          <p:nvPr/>
        </p:nvSpPr>
        <p:spPr>
          <a:xfrm>
            <a:off x="6693737" y="4565650"/>
            <a:ext cx="2438705" cy="1485900"/>
          </a:xfrm>
          <a:prstGeom prst="rect">
            <a:avLst/>
          </a:prstGeom>
          <a:noFill/>
          <a:ln/>
        </p:spPr>
      </p:sp>
      <p:sp>
        <p:nvSpPr>
          <p:cNvPr id="14" name="Shape 5"/>
          <p:cNvSpPr/>
          <p:nvPr/>
        </p:nvSpPr>
        <p:spPr>
          <a:xfrm>
            <a:off x="6693737" y="4565650"/>
            <a:ext cx="2438705" cy="1485900"/>
          </a:xfrm>
          <a:prstGeom prst="rect">
            <a:avLst/>
          </a:prstGeom>
          <a:noFill/>
          <a:ln/>
        </p:spPr>
      </p:sp>
      <p:sp>
        <p:nvSpPr>
          <p:cNvPr id="15" name="Text 6"/>
          <p:cNvSpPr/>
          <p:nvPr/>
        </p:nvSpPr>
        <p:spPr>
          <a:xfrm>
            <a:off x="6693737" y="4565650"/>
            <a:ext cx="2768946"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Eldruin</a:t>
            </a:r>
            <a:endParaRPr lang="en-US" sz="4800" dirty="0"/>
          </a:p>
        </p:txBody>
      </p:sp>
      <p:sp>
        <p:nvSpPr>
          <p:cNvPr id="16" name="Text 7"/>
          <p:cNvSpPr/>
          <p:nvPr/>
        </p:nvSpPr>
        <p:spPr>
          <a:xfrm>
            <a:off x="6693737" y="5518150"/>
            <a:ext cx="3310880"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Fire Mage</a:t>
            </a:r>
            <a:endParaRPr lang="en-US" sz="3200" dirty="0"/>
          </a:p>
        </p:txBody>
      </p:sp>
      <p:sp>
        <p:nvSpPr>
          <p:cNvPr id="17" name="Shape 8"/>
          <p:cNvSpPr/>
          <p:nvPr/>
        </p:nvSpPr>
        <p:spPr>
          <a:xfrm>
            <a:off x="12663483" y="8648700"/>
            <a:ext cx="5791924" cy="3073400"/>
          </a:xfrm>
          <a:prstGeom prst="rect">
            <a:avLst/>
          </a:prstGeom>
          <a:noFill/>
          <a:ln/>
        </p:spPr>
      </p:sp>
      <p:pic>
        <p:nvPicPr>
          <p:cNvPr id="18" name="Image 7" descr="preencoded.png">    </p:cNvPr>
          <p:cNvPicPr>
            <a:picLocks noChangeAspect="1"/>
          </p:cNvPicPr>
          <p:nvPr/>
        </p:nvPicPr>
        <p:blipFill>
          <a:blip r:embed="rId8"/>
          <a:stretch>
            <a:fillRect/>
          </a:stretch>
        </p:blipFill>
        <p:spPr>
          <a:xfrm>
            <a:off x="12663483" y="8648700"/>
            <a:ext cx="3048381" cy="3073400"/>
          </a:xfrm>
          <a:prstGeom prst="rect">
            <a:avLst/>
          </a:prstGeom>
        </p:spPr>
      </p:pic>
      <p:sp>
        <p:nvSpPr>
          <p:cNvPr id="19" name="Shape 9"/>
          <p:cNvSpPr/>
          <p:nvPr/>
        </p:nvSpPr>
        <p:spPr>
          <a:xfrm>
            <a:off x="16016702" y="9442450"/>
            <a:ext cx="2438705" cy="1485900"/>
          </a:xfrm>
          <a:prstGeom prst="rect">
            <a:avLst/>
          </a:prstGeom>
          <a:noFill/>
          <a:ln/>
        </p:spPr>
      </p:sp>
      <p:sp>
        <p:nvSpPr>
          <p:cNvPr id="20" name="Shape 10"/>
          <p:cNvSpPr/>
          <p:nvPr/>
        </p:nvSpPr>
        <p:spPr>
          <a:xfrm>
            <a:off x="16016702" y="9442450"/>
            <a:ext cx="2438705" cy="1485900"/>
          </a:xfrm>
          <a:prstGeom prst="rect">
            <a:avLst/>
          </a:prstGeom>
          <a:noFill/>
          <a:ln/>
        </p:spPr>
      </p:sp>
      <p:sp>
        <p:nvSpPr>
          <p:cNvPr id="21" name="Shape 11"/>
          <p:cNvSpPr/>
          <p:nvPr/>
        </p:nvSpPr>
        <p:spPr>
          <a:xfrm>
            <a:off x="16016702" y="9442450"/>
            <a:ext cx="2438705" cy="1485900"/>
          </a:xfrm>
          <a:prstGeom prst="rect">
            <a:avLst/>
          </a:prstGeom>
          <a:noFill/>
          <a:ln/>
        </p:spPr>
      </p:sp>
      <p:sp>
        <p:nvSpPr>
          <p:cNvPr id="22" name="Text 12"/>
          <p:cNvSpPr/>
          <p:nvPr/>
        </p:nvSpPr>
        <p:spPr>
          <a:xfrm>
            <a:off x="16016702" y="9442450"/>
            <a:ext cx="2768946"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Eldruin</a:t>
            </a:r>
            <a:endParaRPr lang="en-US" sz="4800" dirty="0"/>
          </a:p>
        </p:txBody>
      </p:sp>
      <p:sp>
        <p:nvSpPr>
          <p:cNvPr id="23" name="Text 13"/>
          <p:cNvSpPr/>
          <p:nvPr/>
        </p:nvSpPr>
        <p:spPr>
          <a:xfrm>
            <a:off x="16016702" y="10394950"/>
            <a:ext cx="3310880"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Fire Mage</a:t>
            </a:r>
            <a:endParaRPr lang="en-US" sz="3200" dirty="0"/>
          </a:p>
        </p:txBody>
      </p:sp>
      <p:sp>
        <p:nvSpPr>
          <p:cNvPr id="24" name="Shape 14"/>
          <p:cNvSpPr/>
          <p:nvPr/>
        </p:nvSpPr>
        <p:spPr>
          <a:xfrm>
            <a:off x="3340518" y="8648700"/>
            <a:ext cx="5791924" cy="3073400"/>
          </a:xfrm>
          <a:prstGeom prst="rect">
            <a:avLst/>
          </a:prstGeom>
          <a:noFill/>
          <a:ln/>
        </p:spPr>
      </p:sp>
      <p:pic>
        <p:nvPicPr>
          <p:cNvPr id="25" name="Image 8" descr="preencoded.png">    </p:cNvPr>
          <p:cNvPicPr>
            <a:picLocks noChangeAspect="1"/>
          </p:cNvPicPr>
          <p:nvPr/>
        </p:nvPicPr>
        <p:blipFill>
          <a:blip r:embed="rId9"/>
          <a:stretch>
            <a:fillRect/>
          </a:stretch>
        </p:blipFill>
        <p:spPr>
          <a:xfrm>
            <a:off x="3340518" y="8648700"/>
            <a:ext cx="3048381" cy="3073400"/>
          </a:xfrm>
          <a:prstGeom prst="rect">
            <a:avLst/>
          </a:prstGeom>
        </p:spPr>
      </p:pic>
      <p:sp>
        <p:nvSpPr>
          <p:cNvPr id="26" name="Shape 15"/>
          <p:cNvSpPr/>
          <p:nvPr/>
        </p:nvSpPr>
        <p:spPr>
          <a:xfrm>
            <a:off x="6693737" y="9442450"/>
            <a:ext cx="2438705" cy="1485900"/>
          </a:xfrm>
          <a:prstGeom prst="rect">
            <a:avLst/>
          </a:prstGeom>
          <a:noFill/>
          <a:ln/>
        </p:spPr>
      </p:sp>
      <p:sp>
        <p:nvSpPr>
          <p:cNvPr id="27" name="Shape 16"/>
          <p:cNvSpPr/>
          <p:nvPr/>
        </p:nvSpPr>
        <p:spPr>
          <a:xfrm>
            <a:off x="6693737" y="9442450"/>
            <a:ext cx="2438705" cy="1485900"/>
          </a:xfrm>
          <a:prstGeom prst="rect">
            <a:avLst/>
          </a:prstGeom>
          <a:noFill/>
          <a:ln/>
        </p:spPr>
      </p:sp>
      <p:sp>
        <p:nvSpPr>
          <p:cNvPr id="28" name="Shape 17"/>
          <p:cNvSpPr/>
          <p:nvPr/>
        </p:nvSpPr>
        <p:spPr>
          <a:xfrm>
            <a:off x="6693737" y="9442450"/>
            <a:ext cx="2438705" cy="1485900"/>
          </a:xfrm>
          <a:prstGeom prst="rect">
            <a:avLst/>
          </a:prstGeom>
          <a:noFill/>
          <a:ln/>
        </p:spPr>
      </p:sp>
      <p:sp>
        <p:nvSpPr>
          <p:cNvPr id="29" name="Text 18"/>
          <p:cNvSpPr/>
          <p:nvPr/>
        </p:nvSpPr>
        <p:spPr>
          <a:xfrm>
            <a:off x="6693737" y="9442450"/>
            <a:ext cx="4242330" cy="1003300"/>
          </a:xfrm>
          <a:prstGeom prst="rect">
            <a:avLst/>
          </a:prstGeom>
          <a:noFill/>
          <a:ln/>
        </p:spPr>
        <p:txBody>
          <a:bodyPr wrap="square" lIns="0" tIns="0" rIns="0" bIns="0" rtlCol="0" anchor="t"/>
          <a:lstStyle/>
          <a:p>
            <a:pPr algn="l"/>
            <a:r>
              <a:rPr lang="en-US" sz="4800" dirty="0">
                <a:solidFill>
                  <a:srgbClr val="DAE57F">
                    <a:alpha val="100000"/>
                  </a:srgbClr>
                </a:solidFill>
                <a:latin typeface="Roboto Mono Medium" pitchFamily="34" charset="0"/>
                <a:ea typeface="Roboto Mono Medium" pitchFamily="34" charset="-122"/>
                <a:cs typeface="Roboto Mono Medium" pitchFamily="34" charset="-120"/>
              </a:rPr>
              <a:t>Elementalen</a:t>
            </a:r>
            <a:endParaRPr lang="en-US" sz="4800" dirty="0"/>
          </a:p>
        </p:txBody>
      </p:sp>
      <p:sp>
        <p:nvSpPr>
          <p:cNvPr id="30" name="Text 19"/>
          <p:cNvSpPr/>
          <p:nvPr/>
        </p:nvSpPr>
        <p:spPr>
          <a:xfrm>
            <a:off x="6693737" y="10394950"/>
            <a:ext cx="3069550"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Guardian</a:t>
            </a:r>
            <a:endParaRPr lang="en-US" sz="3200" dirty="0"/>
          </a:p>
        </p:txBody>
      </p:sp>
      <p:sp>
        <p:nvSpPr>
          <p:cNvPr id="31" name="Shape 20"/>
          <p:cNvSpPr/>
          <p:nvPr/>
        </p:nvSpPr>
        <p:spPr>
          <a:xfrm>
            <a:off x="12663483" y="3771900"/>
            <a:ext cx="5791924" cy="3073400"/>
          </a:xfrm>
          <a:prstGeom prst="rect">
            <a:avLst/>
          </a:prstGeom>
          <a:noFill/>
          <a:ln/>
        </p:spPr>
      </p:sp>
      <p:pic>
        <p:nvPicPr>
          <p:cNvPr id="32" name="Image 9" descr="preencoded.png">    </p:cNvPr>
          <p:cNvPicPr>
            <a:picLocks noChangeAspect="1"/>
          </p:cNvPicPr>
          <p:nvPr/>
        </p:nvPicPr>
        <p:blipFill>
          <a:blip r:embed="rId10"/>
          <a:stretch>
            <a:fillRect/>
          </a:stretch>
        </p:blipFill>
        <p:spPr>
          <a:xfrm>
            <a:off x="12663483" y="3771900"/>
            <a:ext cx="3048381" cy="3073400"/>
          </a:xfrm>
          <a:prstGeom prst="rect">
            <a:avLst/>
          </a:prstGeom>
        </p:spPr>
      </p:pic>
      <p:sp>
        <p:nvSpPr>
          <p:cNvPr id="33" name="Shape 21"/>
          <p:cNvSpPr/>
          <p:nvPr/>
        </p:nvSpPr>
        <p:spPr>
          <a:xfrm>
            <a:off x="16016702" y="4565650"/>
            <a:ext cx="2438705" cy="1485900"/>
          </a:xfrm>
          <a:prstGeom prst="rect">
            <a:avLst/>
          </a:prstGeom>
          <a:noFill/>
          <a:ln/>
        </p:spPr>
      </p:sp>
      <p:sp>
        <p:nvSpPr>
          <p:cNvPr id="34" name="Shape 22"/>
          <p:cNvSpPr/>
          <p:nvPr/>
        </p:nvSpPr>
        <p:spPr>
          <a:xfrm>
            <a:off x="16016702" y="4565650"/>
            <a:ext cx="2438705" cy="1485900"/>
          </a:xfrm>
          <a:prstGeom prst="rect">
            <a:avLst/>
          </a:prstGeom>
          <a:noFill/>
          <a:ln/>
        </p:spPr>
      </p:sp>
      <p:sp>
        <p:nvSpPr>
          <p:cNvPr id="35" name="Shape 23"/>
          <p:cNvSpPr/>
          <p:nvPr/>
        </p:nvSpPr>
        <p:spPr>
          <a:xfrm>
            <a:off x="16016702" y="4565650"/>
            <a:ext cx="2438705" cy="1485900"/>
          </a:xfrm>
          <a:prstGeom prst="rect">
            <a:avLst/>
          </a:prstGeom>
          <a:noFill/>
          <a:ln/>
        </p:spPr>
      </p:sp>
      <p:sp>
        <p:nvSpPr>
          <p:cNvPr id="36" name="Text 24"/>
          <p:cNvSpPr/>
          <p:nvPr/>
        </p:nvSpPr>
        <p:spPr>
          <a:xfrm>
            <a:off x="16016702" y="4565650"/>
            <a:ext cx="2768946" cy="1003300"/>
          </a:xfrm>
          <a:prstGeom prst="rect">
            <a:avLst/>
          </a:prstGeom>
          <a:noFill/>
          <a:ln/>
        </p:spPr>
        <p:txBody>
          <a:bodyPr wrap="square" lIns="0" tIns="0" rIns="0" bIns="0" rtlCol="0" anchor="t"/>
          <a:lstStyle/>
          <a:p>
            <a:pPr algn="l"/>
            <a:r>
              <a:rPr lang="en-US" sz="4800" dirty="0">
                <a:solidFill>
                  <a:srgbClr val="DAE57F">
                    <a:alpha val="100000"/>
                  </a:srgbClr>
                </a:solidFill>
                <a:latin typeface="Roboto Mono Medium" pitchFamily="34" charset="0"/>
                <a:ea typeface="Roboto Mono Medium" pitchFamily="34" charset="-122"/>
                <a:cs typeface="Roboto Mono Medium" pitchFamily="34" charset="-120"/>
              </a:rPr>
              <a:t>Lunaria</a:t>
            </a:r>
            <a:endParaRPr lang="en-US" sz="4800" dirty="0"/>
          </a:p>
        </p:txBody>
      </p:sp>
      <p:sp>
        <p:nvSpPr>
          <p:cNvPr id="37" name="Text 25"/>
          <p:cNvSpPr/>
          <p:nvPr/>
        </p:nvSpPr>
        <p:spPr>
          <a:xfrm>
            <a:off x="16016702" y="5518150"/>
            <a:ext cx="4530233"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Moon Priestess</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6388899" y="723900"/>
            <a:ext cx="15267308" cy="12268200"/>
          </a:xfrm>
          <a:prstGeom prst="rect">
            <a:avLst/>
          </a:prstGeom>
        </p:spPr>
      </p:pic>
      <p:pic>
        <p:nvPicPr>
          <p:cNvPr id="4" name="Image 2" descr="preencoded.png">    </p:cNvPr>
          <p:cNvPicPr>
            <a:picLocks noChangeAspect="1"/>
          </p:cNvPicPr>
          <p:nvPr/>
        </p:nvPicPr>
        <p:blipFill>
          <a:blip r:embed="rId3"/>
          <a:stretch>
            <a:fillRect/>
          </a:stretch>
        </p:blipFill>
        <p:spPr>
          <a:xfrm>
            <a:off x="6439705" y="774700"/>
            <a:ext cx="15165695" cy="1600200"/>
          </a:xfrm>
          <a:prstGeom prst="rect">
            <a:avLst/>
          </a:prstGeom>
        </p:spPr>
      </p:pic>
      <p:pic>
        <p:nvPicPr>
          <p:cNvPr id="5" name="Image 3" descr="preencoded.png">    </p:cNvPr>
          <p:cNvPicPr>
            <a:picLocks noChangeAspect="1"/>
          </p:cNvPicPr>
          <p:nvPr/>
        </p:nvPicPr>
        <p:blipFill>
          <a:blip r:embed="rId4"/>
          <a:stretch>
            <a:fillRect/>
          </a:stretch>
        </p:blipFill>
        <p:spPr>
          <a:xfrm>
            <a:off x="20104089" y="1122735"/>
            <a:ext cx="807081" cy="806971"/>
          </a:xfrm>
          <a:prstGeom prst="rect">
            <a:avLst/>
          </a:prstGeom>
        </p:spPr>
      </p:pic>
      <p:pic>
        <p:nvPicPr>
          <p:cNvPr id="6" name="Image 4" descr="preencoded.png">    </p:cNvPr>
          <p:cNvPicPr>
            <a:picLocks noChangeAspect="1"/>
          </p:cNvPicPr>
          <p:nvPr/>
        </p:nvPicPr>
        <p:blipFill>
          <a:blip r:embed="rId5"/>
          <a:stretch>
            <a:fillRect/>
          </a:stretch>
        </p:blipFill>
        <p:spPr>
          <a:xfrm>
            <a:off x="18756967" y="1122735"/>
            <a:ext cx="807081" cy="806971"/>
          </a:xfrm>
          <a:prstGeom prst="rect">
            <a:avLst/>
          </a:prstGeom>
        </p:spPr>
      </p:pic>
      <p:pic>
        <p:nvPicPr>
          <p:cNvPr id="7" name="Image 5" descr="preencoded.png">    </p:cNvPr>
          <p:cNvPicPr>
            <a:picLocks noChangeAspect="1"/>
          </p:cNvPicPr>
          <p:nvPr/>
        </p:nvPicPr>
        <p:blipFill>
          <a:blip r:embed="rId6"/>
          <a:stretch>
            <a:fillRect/>
          </a:stretch>
        </p:blipFill>
        <p:spPr>
          <a:xfrm>
            <a:off x="17449705" y="1122735"/>
            <a:ext cx="807081" cy="806971"/>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rot="16200000">
            <a:off x="-1398316" y="7755731"/>
            <a:ext cx="8810668" cy="16848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The List</a:t>
            </a:r>
            <a:endParaRPr lang="en-US" sz="8000" dirty="0"/>
          </a:p>
        </p:txBody>
      </p:sp>
      <p:sp>
        <p:nvSpPr>
          <p:cNvPr id="11" name="Shape 2"/>
          <p:cNvSpPr/>
          <p:nvPr/>
        </p:nvSpPr>
        <p:spPr>
          <a:xfrm>
            <a:off x="7341518" y="2794000"/>
            <a:ext cx="13870134" cy="9906000"/>
          </a:xfrm>
          <a:prstGeom prst="rect">
            <a:avLst/>
          </a:prstGeom>
          <a:noFill/>
          <a:ln/>
        </p:spPr>
      </p:sp>
      <p:sp>
        <p:nvSpPr>
          <p:cNvPr id="12" name="Shape 3"/>
          <p:cNvSpPr/>
          <p:nvPr/>
        </p:nvSpPr>
        <p:spPr>
          <a:xfrm>
            <a:off x="7341518" y="2794000"/>
            <a:ext cx="12523765" cy="1600200"/>
          </a:xfrm>
          <a:prstGeom prst="rect">
            <a:avLst/>
          </a:prstGeom>
          <a:noFill/>
          <a:ln/>
        </p:spPr>
      </p:sp>
      <p:sp>
        <p:nvSpPr>
          <p:cNvPr id="13" name="Text 4"/>
          <p:cNvSpPr/>
          <p:nvPr/>
        </p:nvSpPr>
        <p:spPr>
          <a:xfrm>
            <a:off x="7341518" y="2794000"/>
            <a:ext cx="6249181" cy="749300"/>
          </a:xfrm>
          <a:prstGeom prst="rect">
            <a:avLst/>
          </a:prstGeom>
          <a:noFill/>
          <a:ln/>
        </p:spPr>
        <p:txBody>
          <a:bodyPr wrap="square" lIns="0" tIns="0" rIns="0" bIns="0" rtlCol="0" anchor="t"/>
          <a:lstStyle/>
          <a:p>
            <a:pPr algn="l"/>
            <a:r>
              <a:rPr lang="en-US" sz="3600" dirty="0">
                <a:solidFill>
                  <a:srgbClr val="9ABEE0">
                    <a:alpha val="100000"/>
                  </a:srgbClr>
                </a:solidFill>
                <a:latin typeface="Roboto Mono Medium" pitchFamily="34" charset="0"/>
                <a:ea typeface="Roboto Mono Medium" pitchFamily="34" charset="-122"/>
                <a:cs typeface="Roboto Mono Medium" pitchFamily="34" charset="-120"/>
              </a:rPr>
              <a:t>Dragons</a:t>
            </a:r>
            <a:endParaRPr lang="en-US" sz="3600" dirty="0"/>
          </a:p>
        </p:txBody>
      </p:sp>
      <p:sp>
        <p:nvSpPr>
          <p:cNvPr id="14" name="Text 5"/>
          <p:cNvSpPr/>
          <p:nvPr/>
        </p:nvSpPr>
        <p:spPr>
          <a:xfrm>
            <a:off x="13743118" y="2794000"/>
            <a:ext cx="6257649"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Fire-breathing creatures that are often powerful and dangerous</a:t>
            </a:r>
            <a:endParaRPr lang="en-US" sz="3200" dirty="0"/>
          </a:p>
        </p:txBody>
      </p:sp>
      <p:sp>
        <p:nvSpPr>
          <p:cNvPr id="15" name="Shape 6"/>
          <p:cNvSpPr/>
          <p:nvPr/>
        </p:nvSpPr>
        <p:spPr>
          <a:xfrm>
            <a:off x="7341518" y="5003800"/>
            <a:ext cx="12523765" cy="1600200"/>
          </a:xfrm>
          <a:prstGeom prst="rect">
            <a:avLst/>
          </a:prstGeom>
          <a:noFill/>
          <a:ln/>
        </p:spPr>
      </p:sp>
      <p:sp>
        <p:nvSpPr>
          <p:cNvPr id="16" name="Text 7"/>
          <p:cNvSpPr/>
          <p:nvPr/>
        </p:nvSpPr>
        <p:spPr>
          <a:xfrm>
            <a:off x="7341518" y="5003800"/>
            <a:ext cx="6249181" cy="749300"/>
          </a:xfrm>
          <a:prstGeom prst="rect">
            <a:avLst/>
          </a:prstGeom>
          <a:noFill/>
          <a:ln/>
        </p:spPr>
        <p:txBody>
          <a:bodyPr wrap="square" lIns="0" tIns="0" rIns="0" bIns="0" rtlCol="0" anchor="t"/>
          <a:lstStyle/>
          <a:p>
            <a:pPr algn="l"/>
            <a:r>
              <a:rPr lang="en-US" sz="3600" dirty="0">
                <a:solidFill>
                  <a:srgbClr val="9ABEE0">
                    <a:alpha val="100000"/>
                  </a:srgbClr>
                </a:solidFill>
                <a:latin typeface="Roboto Mono Medium" pitchFamily="34" charset="0"/>
                <a:ea typeface="Roboto Mono Medium" pitchFamily="34" charset="-122"/>
                <a:cs typeface="Roboto Mono Medium" pitchFamily="34" charset="-120"/>
              </a:rPr>
              <a:t>Medieval-like Settings</a:t>
            </a:r>
            <a:endParaRPr lang="en-US" sz="3600" dirty="0"/>
          </a:p>
        </p:txBody>
      </p:sp>
      <p:sp>
        <p:nvSpPr>
          <p:cNvPr id="17" name="Text 8"/>
          <p:cNvSpPr/>
          <p:nvPr/>
        </p:nvSpPr>
        <p:spPr>
          <a:xfrm>
            <a:off x="13743118" y="5003800"/>
            <a:ext cx="6257649"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Worlds with castles, knights, and feudal systems</a:t>
            </a:r>
            <a:endParaRPr lang="en-US" sz="3200" dirty="0"/>
          </a:p>
        </p:txBody>
      </p:sp>
      <p:sp>
        <p:nvSpPr>
          <p:cNvPr id="18" name="Shape 9"/>
          <p:cNvSpPr/>
          <p:nvPr/>
        </p:nvSpPr>
        <p:spPr>
          <a:xfrm>
            <a:off x="7341518" y="7213600"/>
            <a:ext cx="12523765" cy="1066800"/>
          </a:xfrm>
          <a:prstGeom prst="rect">
            <a:avLst/>
          </a:prstGeom>
          <a:noFill/>
          <a:ln/>
        </p:spPr>
      </p:sp>
      <p:sp>
        <p:nvSpPr>
          <p:cNvPr id="19" name="Text 10"/>
          <p:cNvSpPr/>
          <p:nvPr/>
        </p:nvSpPr>
        <p:spPr>
          <a:xfrm>
            <a:off x="7341518" y="7213600"/>
            <a:ext cx="6249181" cy="749300"/>
          </a:xfrm>
          <a:prstGeom prst="rect">
            <a:avLst/>
          </a:prstGeom>
          <a:noFill/>
          <a:ln/>
        </p:spPr>
        <p:txBody>
          <a:bodyPr wrap="square" lIns="0" tIns="0" rIns="0" bIns="0" rtlCol="0" anchor="t"/>
          <a:lstStyle/>
          <a:p>
            <a:pPr algn="l"/>
            <a:r>
              <a:rPr lang="en-US" sz="3600" dirty="0">
                <a:solidFill>
                  <a:srgbClr val="D15D34">
                    <a:alpha val="100000"/>
                  </a:srgbClr>
                </a:solidFill>
                <a:latin typeface="Roboto Mono Medium" pitchFamily="34" charset="0"/>
                <a:ea typeface="Roboto Mono Medium" pitchFamily="34" charset="-122"/>
                <a:cs typeface="Roboto Mono Medium" pitchFamily="34" charset="-120"/>
              </a:rPr>
              <a:t>Chosen One Trope</a:t>
            </a:r>
            <a:endParaRPr lang="en-US" sz="3600" dirty="0"/>
          </a:p>
        </p:txBody>
      </p:sp>
      <p:sp>
        <p:nvSpPr>
          <p:cNvPr id="20" name="Text 11"/>
          <p:cNvSpPr/>
          <p:nvPr/>
        </p:nvSpPr>
        <p:spPr>
          <a:xfrm>
            <a:off x="13743118" y="7213600"/>
            <a:ext cx="6257649" cy="1202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hero chosen by destiny to save the world</a:t>
            </a:r>
            <a:endParaRPr lang="en-US" sz="3200" dirty="0"/>
          </a:p>
        </p:txBody>
      </p:sp>
      <p:sp>
        <p:nvSpPr>
          <p:cNvPr id="21" name="Shape 12"/>
          <p:cNvSpPr/>
          <p:nvPr/>
        </p:nvSpPr>
        <p:spPr>
          <a:xfrm>
            <a:off x="7341518" y="8890000"/>
            <a:ext cx="12523765" cy="1600200"/>
          </a:xfrm>
          <a:prstGeom prst="rect">
            <a:avLst/>
          </a:prstGeom>
          <a:noFill/>
          <a:ln/>
        </p:spPr>
      </p:sp>
      <p:sp>
        <p:nvSpPr>
          <p:cNvPr id="22" name="Text 13"/>
          <p:cNvSpPr/>
          <p:nvPr/>
        </p:nvSpPr>
        <p:spPr>
          <a:xfrm>
            <a:off x="7341518" y="8890000"/>
            <a:ext cx="6249181" cy="749300"/>
          </a:xfrm>
          <a:prstGeom prst="rect">
            <a:avLst/>
          </a:prstGeom>
          <a:noFill/>
          <a:ln/>
        </p:spPr>
        <p:txBody>
          <a:bodyPr wrap="square" lIns="0" tIns="0" rIns="0" bIns="0" rtlCol="0" anchor="t"/>
          <a:lstStyle/>
          <a:p>
            <a:pPr algn="l"/>
            <a:r>
              <a:rPr lang="en-US" sz="3600" dirty="0">
                <a:solidFill>
                  <a:srgbClr val="DAE57F">
                    <a:alpha val="100000"/>
                  </a:srgbClr>
                </a:solidFill>
                <a:latin typeface="Roboto Mono Medium" pitchFamily="34" charset="0"/>
                <a:ea typeface="Roboto Mono Medium" pitchFamily="34" charset="-122"/>
                <a:cs typeface="Roboto Mono Medium" pitchFamily="34" charset="-120"/>
              </a:rPr>
              <a:t>Magic</a:t>
            </a:r>
            <a:endParaRPr lang="en-US" sz="3600" dirty="0"/>
          </a:p>
        </p:txBody>
      </p:sp>
      <p:sp>
        <p:nvSpPr>
          <p:cNvPr id="23" name="Text 14"/>
          <p:cNvSpPr/>
          <p:nvPr/>
        </p:nvSpPr>
        <p:spPr>
          <a:xfrm>
            <a:off x="13743118" y="8890000"/>
            <a:ext cx="6257649"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An integral part of fantasy stories, can take many forms</a:t>
            </a:r>
            <a:endParaRPr lang="en-US" sz="3200" dirty="0"/>
          </a:p>
        </p:txBody>
      </p:sp>
      <p:sp>
        <p:nvSpPr>
          <p:cNvPr id="24" name="Shape 15"/>
          <p:cNvSpPr/>
          <p:nvPr/>
        </p:nvSpPr>
        <p:spPr>
          <a:xfrm>
            <a:off x="7341518" y="11099800"/>
            <a:ext cx="12523765" cy="1600200"/>
          </a:xfrm>
          <a:prstGeom prst="rect">
            <a:avLst/>
          </a:prstGeom>
          <a:noFill/>
          <a:ln/>
        </p:spPr>
      </p:sp>
      <p:sp>
        <p:nvSpPr>
          <p:cNvPr id="25" name="Text 16"/>
          <p:cNvSpPr/>
          <p:nvPr/>
        </p:nvSpPr>
        <p:spPr>
          <a:xfrm>
            <a:off x="7341518" y="11099800"/>
            <a:ext cx="6249181" cy="749300"/>
          </a:xfrm>
          <a:prstGeom prst="rect">
            <a:avLst/>
          </a:prstGeom>
          <a:noFill/>
          <a:ln/>
        </p:spPr>
        <p:txBody>
          <a:bodyPr wrap="square" lIns="0" tIns="0" rIns="0" bIns="0" rtlCol="0" anchor="t"/>
          <a:lstStyle/>
          <a:p>
            <a:pPr algn="l"/>
            <a:r>
              <a:rPr lang="en-US" sz="3600" dirty="0">
                <a:solidFill>
                  <a:srgbClr val="DAE57F">
                    <a:alpha val="100000"/>
                  </a:srgbClr>
                </a:solidFill>
                <a:latin typeface="Roboto Mono Medium" pitchFamily="34" charset="0"/>
                <a:ea typeface="Roboto Mono Medium" pitchFamily="34" charset="-122"/>
                <a:cs typeface="Roboto Mono Medium" pitchFamily="34" charset="-120"/>
              </a:rPr>
              <a:t>The Best Curse</a:t>
            </a:r>
            <a:endParaRPr lang="en-US" sz="3600" dirty="0"/>
          </a:p>
        </p:txBody>
      </p:sp>
      <p:sp>
        <p:nvSpPr>
          <p:cNvPr id="26" name="Text 17"/>
          <p:cNvSpPr/>
          <p:nvPr/>
        </p:nvSpPr>
        <p:spPr>
          <a:xfrm>
            <a:off x="13743118" y="11099800"/>
            <a:ext cx="6257649"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curse that is unique, creative, and fits within the story</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431800"/>
            <a:ext cx="24387048" cy="13284200"/>
          </a:xfrm>
          <a:prstGeom prst="rect">
            <a:avLst/>
          </a:prstGeom>
        </p:spPr>
      </p:pic>
      <p:sp>
        <p:nvSpPr>
          <p:cNvPr id="3" name="Shape 0"/>
          <p:cNvSpPr/>
          <p:nvPr/>
        </p:nvSpPr>
        <p:spPr>
          <a:xfrm>
            <a:off x="8764095" y="98298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8916514" y="10134600"/>
            <a:ext cx="711289" cy="2590800"/>
          </a:xfrm>
          <a:prstGeom prst="rect">
            <a:avLst/>
          </a:prstGeom>
        </p:spPr>
      </p:pic>
      <p:sp>
        <p:nvSpPr>
          <p:cNvPr id="5" name="Shape 1"/>
          <p:cNvSpPr/>
          <p:nvPr/>
        </p:nvSpPr>
        <p:spPr>
          <a:xfrm>
            <a:off x="10936067" y="6489700"/>
            <a:ext cx="12053807" cy="5867400"/>
          </a:xfrm>
          <a:prstGeom prst="roundRect">
            <a:avLst>
              <a:gd name="adj" fmla="val 21662"/>
            </a:avLst>
          </a:prstGeom>
          <a:noFill/>
          <a:ln/>
        </p:spPr>
      </p:sp>
      <p:sp>
        <p:nvSpPr>
          <p:cNvPr id="6" name="Text 2"/>
          <p:cNvSpPr/>
          <p:nvPr/>
        </p:nvSpPr>
        <p:spPr>
          <a:xfrm>
            <a:off x="11748968" y="7302500"/>
            <a:ext cx="10563487" cy="43772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As a new website, we rely on your support to grow, so please help us by sharing our site with your friends and colleagues. </a:t>
            </a:r>
            <a:endParaRPr lang="en-US" sz="3200" dirty="0"/>
          </a:p>
        </p:txBody>
      </p:sp>
      <p:sp>
        <p:nvSpPr>
          <p:cNvPr id="7" name="Text 3"/>
          <p:cNvSpPr/>
          <p:nvPr/>
        </p:nvSpPr>
        <p:spPr>
          <a:xfrm>
            <a:off x="1663908" y="1104900"/>
            <a:ext cx="6283052" cy="57234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Thank you </a:t>
            </a:r>
            <a:pPr algn="l"/>
            <a:r>
              <a:rPr lang="en-US" sz="8000" dirty="0">
                <a:solidFill>
                  <a:srgbClr val="9ABEE0">
                    <a:alpha val="100000"/>
                  </a:srgbClr>
                </a:solidFill>
                <a:latin typeface="Roboto Mono Medium" pitchFamily="34" charset="0"/>
                <a:ea typeface="Roboto Mono Medium" pitchFamily="34" charset="-122"/>
                <a:cs typeface="Roboto Mono Medium" pitchFamily="34" charset="-120"/>
              </a:rPr>
              <a:t>for</a:t>
            </a:r>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 </a:t>
            </a:r>
            <a:pPr algn="l"/>
            <a:r>
              <a:rPr lang="en-US" sz="8000" dirty="0">
                <a:solidFill>
                  <a:srgbClr val="D15D34">
                    <a:alpha val="100000"/>
                  </a:srgbClr>
                </a:solidFill>
                <a:latin typeface="Roboto Mono Medium" pitchFamily="34" charset="0"/>
                <a:ea typeface="Roboto Mono Medium" pitchFamily="34" charset="-122"/>
                <a:cs typeface="Roboto Mono Medium" pitchFamily="34" charset="-120"/>
              </a:rPr>
              <a:t>choosing</a:t>
            </a:r>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 </a:t>
            </a:r>
            <a:pPr algn="l"/>
            <a:r>
              <a:rPr lang="en-US" sz="8000" dirty="0">
                <a:solidFill>
                  <a:srgbClr val="DAE57F">
                    <a:alpha val="100000"/>
                  </a:srgbClr>
                </a:solidFill>
                <a:latin typeface="Roboto Mono Medium" pitchFamily="34" charset="0"/>
                <a:ea typeface="Roboto Mono Medium" pitchFamily="34" charset="-122"/>
                <a:cs typeface="Roboto Mono Medium" pitchFamily="34" charset="-120"/>
              </a:rPr>
              <a:t>EaTemp</a:t>
            </a:r>
            <a:endParaRPr lang="en-US" sz="8000" dirty="0"/>
          </a:p>
        </p:txBody>
      </p:sp>
      <p:sp>
        <p:nvSpPr>
          <p:cNvPr id="8" name="Text 4"/>
          <p:cNvSpPr/>
          <p:nvPr/>
        </p:nvSpPr>
        <p:spPr>
          <a:xfrm rot="16200000">
            <a:off x="22199488" y="6306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3"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181248" y="1447800"/>
            <a:ext cx="16359645" cy="11087100"/>
          </a:xfrm>
          <a:prstGeom prst="rect">
            <a:avLst/>
          </a:prstGeom>
        </p:spPr>
      </p:pic>
      <p:pic>
        <p:nvPicPr>
          <p:cNvPr id="4" name="Image 2" descr="preencoded.png">    </p:cNvPr>
          <p:cNvPicPr>
            <a:picLocks noChangeAspect="1"/>
          </p:cNvPicPr>
          <p:nvPr/>
        </p:nvPicPr>
        <p:blipFill>
          <a:blip r:embed="rId3"/>
          <a:stretch>
            <a:fillRect/>
          </a:stretch>
        </p:blipFill>
        <p:spPr>
          <a:xfrm>
            <a:off x="1181248" y="1447800"/>
            <a:ext cx="16359645" cy="952500"/>
          </a:xfrm>
          <a:prstGeom prst="rect">
            <a:avLst/>
          </a:prstGeom>
        </p:spPr>
      </p:pic>
      <p:pic>
        <p:nvPicPr>
          <p:cNvPr id="5" name="Image 3" descr="preencoded.png">    </p:cNvPr>
          <p:cNvPicPr>
            <a:picLocks noChangeAspect="1"/>
          </p:cNvPicPr>
          <p:nvPr/>
        </p:nvPicPr>
        <p:blipFill>
          <a:blip r:embed="rId4"/>
          <a:stretch>
            <a:fillRect/>
          </a:stretch>
        </p:blipFill>
        <p:spPr>
          <a:xfrm>
            <a:off x="15084562" y="1693379"/>
            <a:ext cx="471264" cy="471208"/>
          </a:xfrm>
          <a:prstGeom prst="rect">
            <a:avLst/>
          </a:prstGeom>
        </p:spPr>
      </p:pic>
      <p:pic>
        <p:nvPicPr>
          <p:cNvPr id="6" name="Image 4" descr="preencoded.png">    </p:cNvPr>
          <p:cNvPicPr>
            <a:picLocks noChangeAspect="1"/>
          </p:cNvPicPr>
          <p:nvPr/>
        </p:nvPicPr>
        <p:blipFill>
          <a:blip r:embed="rId5"/>
          <a:stretch>
            <a:fillRect/>
          </a:stretch>
        </p:blipFill>
        <p:spPr>
          <a:xfrm>
            <a:off x="15871396" y="1693379"/>
            <a:ext cx="471264" cy="471208"/>
          </a:xfrm>
          <a:prstGeom prst="rect">
            <a:avLst/>
          </a:prstGeom>
        </p:spPr>
      </p:pic>
      <p:pic>
        <p:nvPicPr>
          <p:cNvPr id="7" name="Image 5" descr="preencoded.png">    </p:cNvPr>
          <p:cNvPicPr>
            <a:picLocks noChangeAspect="1"/>
          </p:cNvPicPr>
          <p:nvPr/>
        </p:nvPicPr>
        <p:blipFill>
          <a:blip r:embed="rId6"/>
          <a:stretch>
            <a:fillRect/>
          </a:stretch>
        </p:blipFill>
        <p:spPr>
          <a:xfrm>
            <a:off x="16635855" y="1693379"/>
            <a:ext cx="470805" cy="471208"/>
          </a:xfrm>
          <a:prstGeom prst="rect">
            <a:avLst/>
          </a:prstGeom>
        </p:spPr>
      </p:pic>
      <p:pic>
        <p:nvPicPr>
          <p:cNvPr id="8" name="Image 6" descr="preencoded.png">    </p:cNvPr>
          <p:cNvPicPr>
            <a:picLocks noChangeAspect="1"/>
          </p:cNvPicPr>
          <p:nvPr/>
        </p:nvPicPr>
        <p:blipFill>
          <a:blip r:embed="rId7"/>
          <a:stretch>
            <a:fillRect/>
          </a:stretch>
        </p:blipFill>
        <p:spPr>
          <a:xfrm>
            <a:off x="1592989" y="1661678"/>
            <a:ext cx="464188" cy="498965"/>
          </a:xfrm>
          <a:prstGeom prst="rect">
            <a:avLst/>
          </a:prstGeom>
        </p:spPr>
      </p:pic>
      <p:pic>
        <p:nvPicPr>
          <p:cNvPr id="9" name="Image 7" descr="preencoded.png">    </p:cNvPr>
          <p:cNvPicPr>
            <a:picLocks noChangeAspect="1"/>
          </p:cNvPicPr>
          <p:nvPr/>
        </p:nvPicPr>
        <p:blipFill>
          <a:blip r:embed="rId8"/>
          <a:stretch>
            <a:fillRect/>
          </a:stretch>
        </p:blipFill>
        <p:spPr>
          <a:xfrm>
            <a:off x="2192072" y="1618233"/>
            <a:ext cx="332071" cy="621444"/>
          </a:xfrm>
          <a:prstGeom prst="rect">
            <a:avLst/>
          </a:prstGeom>
        </p:spPr>
      </p:pic>
      <p:pic>
        <p:nvPicPr>
          <p:cNvPr id="10" name="Image 8" descr="preencoded.png">    </p:cNvPr>
          <p:cNvPicPr>
            <a:picLocks noChangeAspect="1"/>
          </p:cNvPicPr>
          <p:nvPr/>
        </p:nvPicPr>
        <p:blipFill>
          <a:blip r:embed="rId9"/>
          <a:stretch>
            <a:fillRect/>
          </a:stretch>
        </p:blipFill>
        <p:spPr>
          <a:xfrm>
            <a:off x="2673343" y="1659648"/>
            <a:ext cx="452866" cy="562651"/>
          </a:xfrm>
          <a:prstGeom prst="rect">
            <a:avLst/>
          </a:prstGeom>
        </p:spPr>
      </p:pic>
      <p:pic>
        <p:nvPicPr>
          <p:cNvPr id="11" name="Image 9" descr="preencoded.png">    </p:cNvPr>
          <p:cNvPicPr>
            <a:picLocks noChangeAspect="1"/>
          </p:cNvPicPr>
          <p:nvPr/>
        </p:nvPicPr>
        <p:blipFill>
          <a:blip r:embed="rId10"/>
          <a:stretch>
            <a:fillRect/>
          </a:stretch>
        </p:blipFill>
        <p:spPr>
          <a:xfrm>
            <a:off x="21186248" y="12674600"/>
            <a:ext cx="3200800" cy="1016000"/>
          </a:xfrm>
          <a:prstGeom prst="rect">
            <a:avLst/>
          </a:prstGeom>
        </p:spPr>
      </p:pic>
      <p:sp>
        <p:nvSpPr>
          <p:cNvPr id="12" name="Text 0"/>
          <p:cNvSpPr/>
          <p:nvPr/>
        </p:nvSpPr>
        <p:spPr>
          <a:xfrm rot="16200000">
            <a:off x="14089633" y="6498431"/>
            <a:ext cx="12443322" cy="4834467"/>
          </a:xfrm>
          <a:prstGeom prst="rect">
            <a:avLst/>
          </a:prstGeom>
          <a:noFill/>
          <a:ln/>
        </p:spPr>
        <p:txBody>
          <a:bodyPr wrap="square" lIns="0" tIns="0" rIns="0" bIns="0" rtlCol="0" anchor="t"/>
          <a:lstStyle/>
          <a:p>
            <a:pPr algn="l"/>
            <a:r>
              <a:rPr lang="en-US" sz="12800" dirty="0">
                <a:solidFill>
                  <a:srgbClr val="66985B">
                    <a:alpha val="100000"/>
                  </a:srgbClr>
                </a:solidFill>
                <a:latin typeface="Roboto Mono Medium" pitchFamily="34" charset="0"/>
                <a:ea typeface="Roboto Mono Medium" pitchFamily="34" charset="-122"/>
                <a:cs typeface="Roboto Mono Medium" pitchFamily="34" charset="-120"/>
              </a:rPr>
              <a:t>Table of Contents</a:t>
            </a:r>
            <a:endParaRPr lang="en-US" sz="12800" dirty="0"/>
          </a:p>
        </p:txBody>
      </p:sp>
      <p:sp>
        <p:nvSpPr>
          <p:cNvPr id="13" name="Shape 1"/>
          <p:cNvSpPr/>
          <p:nvPr/>
        </p:nvSpPr>
        <p:spPr>
          <a:xfrm>
            <a:off x="2197375" y="3403600"/>
            <a:ext cx="7760670" cy="1625600"/>
          </a:xfrm>
          <a:prstGeom prst="rect">
            <a:avLst/>
          </a:prstGeom>
          <a:noFill/>
          <a:ln/>
        </p:spPr>
      </p:sp>
      <p:pic>
        <p:nvPicPr>
          <p:cNvPr id="14" name="Image 10" descr="preencoded.png">    </p:cNvPr>
          <p:cNvPicPr>
            <a:picLocks noChangeAspect="1"/>
          </p:cNvPicPr>
          <p:nvPr/>
        </p:nvPicPr>
        <p:blipFill>
          <a:blip r:embed="rId11"/>
          <a:stretch>
            <a:fillRect/>
          </a:stretch>
        </p:blipFill>
        <p:spPr>
          <a:xfrm>
            <a:off x="2197375" y="3403600"/>
            <a:ext cx="1625803" cy="1625600"/>
          </a:xfrm>
          <a:prstGeom prst="rect">
            <a:avLst/>
          </a:prstGeom>
        </p:spPr>
      </p:pic>
      <p:sp>
        <p:nvSpPr>
          <p:cNvPr id="15" name="Shape 2"/>
          <p:cNvSpPr/>
          <p:nvPr/>
        </p:nvSpPr>
        <p:spPr>
          <a:xfrm>
            <a:off x="2197375" y="3403600"/>
            <a:ext cx="1625803" cy="1625600"/>
          </a:xfrm>
          <a:prstGeom prst="roundRect">
            <a:avLst>
              <a:gd name="adj" fmla="val 781313"/>
            </a:avLst>
          </a:prstGeom>
          <a:noFill/>
          <a:ln w="12700">
            <a:solidFill>
              <a:srgbClr val="D5FF9B"/>
            </a:solidFill>
            <a:prstDash val="solid"/>
          </a:ln>
        </p:spPr>
      </p:sp>
      <p:sp>
        <p:nvSpPr>
          <p:cNvPr id="16" name="Text 3"/>
          <p:cNvSpPr/>
          <p:nvPr/>
        </p:nvSpPr>
        <p:spPr>
          <a:xfrm>
            <a:off x="2540318" y="3714750"/>
            <a:ext cx="939917" cy="1003300"/>
          </a:xfrm>
          <a:prstGeom prst="rect">
            <a:avLst/>
          </a:prstGeom>
          <a:noFill/>
          <a:ln/>
        </p:spPr>
        <p:txBody>
          <a:bodyPr wrap="square" lIns="0" tIns="0" rIns="0" bIns="0" rtlCol="0" anchor="ctr"/>
          <a:lstStyle/>
          <a:p>
            <a:pPr algn="ctr"/>
            <a:r>
              <a:rPr lang="en-US" sz="4800" dirty="0">
                <a:solidFill>
                  <a:srgbClr val="D5FF9B">
                    <a:alpha val="100000"/>
                  </a:srgbClr>
                </a:solidFill>
                <a:latin typeface="Roboto Mono Medium" pitchFamily="34" charset="0"/>
                <a:ea typeface="Roboto Mono Medium" pitchFamily="34" charset="-122"/>
                <a:cs typeface="Roboto Mono Medium" pitchFamily="34" charset="-120"/>
              </a:rPr>
              <a:t>01</a:t>
            </a:r>
            <a:endParaRPr lang="en-US" sz="4800" dirty="0"/>
          </a:p>
        </p:txBody>
      </p:sp>
      <p:sp>
        <p:nvSpPr>
          <p:cNvPr id="17" name="Shape 4"/>
          <p:cNvSpPr/>
          <p:nvPr/>
        </p:nvSpPr>
        <p:spPr>
          <a:xfrm>
            <a:off x="4026403" y="3498850"/>
            <a:ext cx="5931641" cy="1435100"/>
          </a:xfrm>
          <a:prstGeom prst="rect">
            <a:avLst/>
          </a:prstGeom>
          <a:noFill/>
          <a:ln/>
        </p:spPr>
      </p:sp>
      <p:sp>
        <p:nvSpPr>
          <p:cNvPr id="18" name="Text 5"/>
          <p:cNvSpPr/>
          <p:nvPr/>
        </p:nvSpPr>
        <p:spPr>
          <a:xfrm>
            <a:off x="4026403" y="3498850"/>
            <a:ext cx="6134867"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Introduction</a:t>
            </a:r>
            <a:endParaRPr lang="en-US" sz="4800" dirty="0"/>
          </a:p>
        </p:txBody>
      </p:sp>
      <p:sp>
        <p:nvSpPr>
          <p:cNvPr id="19" name="Text 6"/>
          <p:cNvSpPr/>
          <p:nvPr/>
        </p:nvSpPr>
        <p:spPr>
          <a:xfrm>
            <a:off x="4026403" y="4400550"/>
            <a:ext cx="6067125"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Extraordinary Realm</a:t>
            </a:r>
            <a:endParaRPr lang="en-US" sz="3200" dirty="0"/>
          </a:p>
        </p:txBody>
      </p:sp>
      <p:sp>
        <p:nvSpPr>
          <p:cNvPr id="20" name="Shape 7"/>
          <p:cNvSpPr/>
          <p:nvPr/>
        </p:nvSpPr>
        <p:spPr>
          <a:xfrm>
            <a:off x="9094337" y="5511800"/>
            <a:ext cx="7760670" cy="1625600"/>
          </a:xfrm>
          <a:prstGeom prst="rect">
            <a:avLst/>
          </a:prstGeom>
          <a:noFill/>
          <a:ln/>
        </p:spPr>
      </p:sp>
      <p:pic>
        <p:nvPicPr>
          <p:cNvPr id="21" name="Image 11" descr="preencoded.png">    </p:cNvPr>
          <p:cNvPicPr>
            <a:picLocks noChangeAspect="1"/>
          </p:cNvPicPr>
          <p:nvPr/>
        </p:nvPicPr>
        <p:blipFill>
          <a:blip r:embed="rId12"/>
          <a:stretch>
            <a:fillRect/>
          </a:stretch>
        </p:blipFill>
        <p:spPr>
          <a:xfrm>
            <a:off x="9094337" y="5511800"/>
            <a:ext cx="1625803" cy="1625600"/>
          </a:xfrm>
          <a:prstGeom prst="rect">
            <a:avLst/>
          </a:prstGeom>
        </p:spPr>
      </p:pic>
      <p:sp>
        <p:nvSpPr>
          <p:cNvPr id="22" name="Shape 8"/>
          <p:cNvSpPr/>
          <p:nvPr/>
        </p:nvSpPr>
        <p:spPr>
          <a:xfrm>
            <a:off x="9094337" y="5511800"/>
            <a:ext cx="1625803" cy="1625600"/>
          </a:xfrm>
          <a:prstGeom prst="roundRect">
            <a:avLst>
              <a:gd name="adj" fmla="val 781313"/>
            </a:avLst>
          </a:prstGeom>
          <a:noFill/>
          <a:ln w="12700">
            <a:solidFill>
              <a:srgbClr val="D5FF9B"/>
            </a:solidFill>
            <a:prstDash val="solid"/>
          </a:ln>
        </p:spPr>
      </p:sp>
      <p:sp>
        <p:nvSpPr>
          <p:cNvPr id="23" name="Text 9"/>
          <p:cNvSpPr/>
          <p:nvPr/>
        </p:nvSpPr>
        <p:spPr>
          <a:xfrm>
            <a:off x="9437280" y="5822950"/>
            <a:ext cx="939917" cy="1003300"/>
          </a:xfrm>
          <a:prstGeom prst="rect">
            <a:avLst/>
          </a:prstGeom>
          <a:noFill/>
          <a:ln/>
        </p:spPr>
        <p:txBody>
          <a:bodyPr wrap="square" lIns="0" tIns="0" rIns="0" bIns="0" rtlCol="0" anchor="ctr"/>
          <a:lstStyle/>
          <a:p>
            <a:pPr algn="ctr"/>
            <a:r>
              <a:rPr lang="en-US" sz="4800" dirty="0">
                <a:solidFill>
                  <a:srgbClr val="D5FF9B">
                    <a:alpha val="100000"/>
                  </a:srgbClr>
                </a:solidFill>
                <a:latin typeface="Roboto Mono Medium" pitchFamily="34" charset="0"/>
                <a:ea typeface="Roboto Mono Medium" pitchFamily="34" charset="-122"/>
                <a:cs typeface="Roboto Mono Medium" pitchFamily="34" charset="-120"/>
              </a:rPr>
              <a:t>02</a:t>
            </a:r>
            <a:endParaRPr lang="en-US" sz="4800" dirty="0"/>
          </a:p>
        </p:txBody>
      </p:sp>
      <p:sp>
        <p:nvSpPr>
          <p:cNvPr id="24" name="Shape 10"/>
          <p:cNvSpPr/>
          <p:nvPr/>
        </p:nvSpPr>
        <p:spPr>
          <a:xfrm>
            <a:off x="10923365" y="5607050"/>
            <a:ext cx="5931641" cy="1435100"/>
          </a:xfrm>
          <a:prstGeom prst="rect">
            <a:avLst/>
          </a:prstGeom>
          <a:noFill/>
          <a:ln/>
        </p:spPr>
      </p:sp>
      <p:sp>
        <p:nvSpPr>
          <p:cNvPr id="25" name="Text 11"/>
          <p:cNvSpPr/>
          <p:nvPr/>
        </p:nvSpPr>
        <p:spPr>
          <a:xfrm>
            <a:off x="10923365" y="5607050"/>
            <a:ext cx="6134867"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Encounters</a:t>
            </a:r>
            <a:endParaRPr lang="en-US" sz="4800" dirty="0"/>
          </a:p>
        </p:txBody>
      </p:sp>
      <p:sp>
        <p:nvSpPr>
          <p:cNvPr id="26" name="Text 12"/>
          <p:cNvSpPr/>
          <p:nvPr/>
        </p:nvSpPr>
        <p:spPr>
          <a:xfrm>
            <a:off x="10923365" y="6508750"/>
            <a:ext cx="6067125"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Unicorn Sightings</a:t>
            </a:r>
            <a:endParaRPr lang="en-US" sz="3200" dirty="0"/>
          </a:p>
        </p:txBody>
      </p:sp>
      <p:sp>
        <p:nvSpPr>
          <p:cNvPr id="27" name="Shape 13"/>
          <p:cNvSpPr/>
          <p:nvPr/>
        </p:nvSpPr>
        <p:spPr>
          <a:xfrm>
            <a:off x="2197375" y="7937500"/>
            <a:ext cx="7760670" cy="1625600"/>
          </a:xfrm>
          <a:prstGeom prst="rect">
            <a:avLst/>
          </a:prstGeom>
          <a:noFill/>
          <a:ln/>
        </p:spPr>
      </p:sp>
      <p:pic>
        <p:nvPicPr>
          <p:cNvPr id="28" name="Image 12" descr="preencoded.png">    </p:cNvPr>
          <p:cNvPicPr>
            <a:picLocks noChangeAspect="1"/>
          </p:cNvPicPr>
          <p:nvPr/>
        </p:nvPicPr>
        <p:blipFill>
          <a:blip r:embed="rId13"/>
          <a:stretch>
            <a:fillRect/>
          </a:stretch>
        </p:blipFill>
        <p:spPr>
          <a:xfrm>
            <a:off x="2197375" y="7937500"/>
            <a:ext cx="1625803" cy="1625600"/>
          </a:xfrm>
          <a:prstGeom prst="rect">
            <a:avLst/>
          </a:prstGeom>
        </p:spPr>
      </p:pic>
      <p:sp>
        <p:nvSpPr>
          <p:cNvPr id="29" name="Shape 14"/>
          <p:cNvSpPr/>
          <p:nvPr/>
        </p:nvSpPr>
        <p:spPr>
          <a:xfrm>
            <a:off x="2197375" y="7937500"/>
            <a:ext cx="1625803" cy="1625600"/>
          </a:xfrm>
          <a:prstGeom prst="roundRect">
            <a:avLst>
              <a:gd name="adj" fmla="val 781313"/>
            </a:avLst>
          </a:prstGeom>
          <a:noFill/>
          <a:ln w="12700">
            <a:solidFill>
              <a:srgbClr val="D5FF9B"/>
            </a:solidFill>
            <a:prstDash val="solid"/>
          </a:ln>
        </p:spPr>
      </p:sp>
      <p:sp>
        <p:nvSpPr>
          <p:cNvPr id="30" name="Text 15"/>
          <p:cNvSpPr/>
          <p:nvPr/>
        </p:nvSpPr>
        <p:spPr>
          <a:xfrm>
            <a:off x="2540318" y="8248650"/>
            <a:ext cx="939917" cy="1003300"/>
          </a:xfrm>
          <a:prstGeom prst="rect">
            <a:avLst/>
          </a:prstGeom>
          <a:noFill/>
          <a:ln/>
        </p:spPr>
        <p:txBody>
          <a:bodyPr wrap="square" lIns="0" tIns="0" rIns="0" bIns="0" rtlCol="0" anchor="ctr"/>
          <a:lstStyle/>
          <a:p>
            <a:pPr algn="ctr"/>
            <a:r>
              <a:rPr lang="en-US" sz="4800" dirty="0">
                <a:solidFill>
                  <a:srgbClr val="D5FF9B">
                    <a:alpha val="100000"/>
                  </a:srgbClr>
                </a:solidFill>
                <a:latin typeface="Roboto Mono Medium" pitchFamily="34" charset="0"/>
                <a:ea typeface="Roboto Mono Medium" pitchFamily="34" charset="-122"/>
                <a:cs typeface="Roboto Mono Medium" pitchFamily="34" charset="-120"/>
              </a:rPr>
              <a:t>03</a:t>
            </a:r>
            <a:endParaRPr lang="en-US" sz="4800" dirty="0"/>
          </a:p>
        </p:txBody>
      </p:sp>
      <p:sp>
        <p:nvSpPr>
          <p:cNvPr id="31" name="Shape 16"/>
          <p:cNvSpPr/>
          <p:nvPr/>
        </p:nvSpPr>
        <p:spPr>
          <a:xfrm>
            <a:off x="4026403" y="8032750"/>
            <a:ext cx="5931641" cy="1435100"/>
          </a:xfrm>
          <a:prstGeom prst="rect">
            <a:avLst/>
          </a:prstGeom>
          <a:noFill/>
          <a:ln/>
        </p:spPr>
      </p:sp>
      <p:sp>
        <p:nvSpPr>
          <p:cNvPr id="32" name="Text 17"/>
          <p:cNvSpPr/>
          <p:nvPr/>
        </p:nvSpPr>
        <p:spPr>
          <a:xfrm>
            <a:off x="4026403" y="8032750"/>
            <a:ext cx="6134867"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Wonders</a:t>
            </a:r>
            <a:endParaRPr lang="en-US" sz="4800" dirty="0"/>
          </a:p>
        </p:txBody>
      </p:sp>
      <p:sp>
        <p:nvSpPr>
          <p:cNvPr id="33" name="Text 18"/>
          <p:cNvSpPr/>
          <p:nvPr/>
        </p:nvSpPr>
        <p:spPr>
          <a:xfrm>
            <a:off x="4026403" y="8934450"/>
            <a:ext cx="6067125"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Wishes Granted</a:t>
            </a:r>
            <a:endParaRPr lang="en-US" sz="3200" dirty="0"/>
          </a:p>
        </p:txBody>
      </p:sp>
      <p:sp>
        <p:nvSpPr>
          <p:cNvPr id="34" name="Shape 19"/>
          <p:cNvSpPr/>
          <p:nvPr/>
        </p:nvSpPr>
        <p:spPr>
          <a:xfrm>
            <a:off x="9094337" y="10045700"/>
            <a:ext cx="7760670" cy="1625600"/>
          </a:xfrm>
          <a:prstGeom prst="rect">
            <a:avLst/>
          </a:prstGeom>
          <a:noFill/>
          <a:ln/>
        </p:spPr>
      </p:sp>
      <p:pic>
        <p:nvPicPr>
          <p:cNvPr id="35" name="Image 13" descr="preencoded.png">    </p:cNvPr>
          <p:cNvPicPr>
            <a:picLocks noChangeAspect="1"/>
          </p:cNvPicPr>
          <p:nvPr/>
        </p:nvPicPr>
        <p:blipFill>
          <a:blip r:embed="rId14"/>
          <a:stretch>
            <a:fillRect/>
          </a:stretch>
        </p:blipFill>
        <p:spPr>
          <a:xfrm>
            <a:off x="9094337" y="10045700"/>
            <a:ext cx="1625803" cy="1625600"/>
          </a:xfrm>
          <a:prstGeom prst="rect">
            <a:avLst/>
          </a:prstGeom>
        </p:spPr>
      </p:pic>
      <p:sp>
        <p:nvSpPr>
          <p:cNvPr id="36" name="Shape 20"/>
          <p:cNvSpPr/>
          <p:nvPr/>
        </p:nvSpPr>
        <p:spPr>
          <a:xfrm>
            <a:off x="9094337" y="10045700"/>
            <a:ext cx="1625803" cy="1625600"/>
          </a:xfrm>
          <a:prstGeom prst="roundRect">
            <a:avLst>
              <a:gd name="adj" fmla="val 781313"/>
            </a:avLst>
          </a:prstGeom>
          <a:noFill/>
          <a:ln w="12700">
            <a:solidFill>
              <a:srgbClr val="D5FF9B"/>
            </a:solidFill>
            <a:prstDash val="solid"/>
          </a:ln>
        </p:spPr>
      </p:sp>
      <p:sp>
        <p:nvSpPr>
          <p:cNvPr id="37" name="Text 21"/>
          <p:cNvSpPr/>
          <p:nvPr/>
        </p:nvSpPr>
        <p:spPr>
          <a:xfrm>
            <a:off x="9437280" y="10356850"/>
            <a:ext cx="939917" cy="1003300"/>
          </a:xfrm>
          <a:prstGeom prst="rect">
            <a:avLst/>
          </a:prstGeom>
          <a:noFill/>
          <a:ln/>
        </p:spPr>
        <p:txBody>
          <a:bodyPr wrap="square" lIns="0" tIns="0" rIns="0" bIns="0" rtlCol="0" anchor="ctr"/>
          <a:lstStyle/>
          <a:p>
            <a:pPr algn="ctr"/>
            <a:r>
              <a:rPr lang="en-US" sz="4800" dirty="0">
                <a:solidFill>
                  <a:srgbClr val="D5FF9B">
                    <a:alpha val="100000"/>
                  </a:srgbClr>
                </a:solidFill>
                <a:latin typeface="Roboto Mono Medium" pitchFamily="34" charset="0"/>
                <a:ea typeface="Roboto Mono Medium" pitchFamily="34" charset="-122"/>
                <a:cs typeface="Roboto Mono Medium" pitchFamily="34" charset="-120"/>
              </a:rPr>
              <a:t>04</a:t>
            </a:r>
            <a:endParaRPr lang="en-US" sz="4800" dirty="0"/>
          </a:p>
        </p:txBody>
      </p:sp>
      <p:sp>
        <p:nvSpPr>
          <p:cNvPr id="38" name="Shape 22"/>
          <p:cNvSpPr/>
          <p:nvPr/>
        </p:nvSpPr>
        <p:spPr>
          <a:xfrm>
            <a:off x="10923365" y="10140950"/>
            <a:ext cx="5931641" cy="1435100"/>
          </a:xfrm>
          <a:prstGeom prst="rect">
            <a:avLst/>
          </a:prstGeom>
          <a:noFill/>
          <a:ln/>
        </p:spPr>
      </p:sp>
      <p:sp>
        <p:nvSpPr>
          <p:cNvPr id="39" name="Text 23"/>
          <p:cNvSpPr/>
          <p:nvPr/>
        </p:nvSpPr>
        <p:spPr>
          <a:xfrm>
            <a:off x="10923365" y="10140950"/>
            <a:ext cx="6134867"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Magic</a:t>
            </a:r>
            <a:endParaRPr lang="en-US" sz="4800" dirty="0"/>
          </a:p>
        </p:txBody>
      </p:sp>
      <p:sp>
        <p:nvSpPr>
          <p:cNvPr id="40" name="Text 24"/>
          <p:cNvSpPr/>
          <p:nvPr/>
        </p:nvSpPr>
        <p:spPr>
          <a:xfrm>
            <a:off x="10923365" y="11042650"/>
            <a:ext cx="6067125" cy="6688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Spellcasting</a:t>
            </a:r>
            <a:endParaRPr lang="en-US" sz="3200" dirty="0"/>
          </a:p>
        </p:txBody>
      </p:sp>
      <p:sp>
        <p:nvSpPr>
          <p:cNvPr id="41" name="Shape 25"/>
          <p:cNvSpPr/>
          <p:nvPr/>
        </p:nvSpPr>
        <p:spPr>
          <a:xfrm>
            <a:off x="10262883" y="3810000"/>
            <a:ext cx="9322965" cy="0"/>
          </a:xfrm>
          <a:prstGeom prst="rect">
            <a:avLst/>
          </a:prstGeom>
          <a:noFill/>
          <a:ln/>
        </p:spPr>
      </p:sp>
      <p:pic>
        <p:nvPicPr>
          <p:cNvPr id="42" name="Image 14" descr="preencoded.png">    </p:cNvPr>
          <p:cNvPicPr>
            <a:picLocks noChangeAspect="1"/>
          </p:cNvPicPr>
          <p:nvPr/>
        </p:nvPicPr>
        <p:blipFill>
          <a:blip r:embed="rId15"/>
          <a:stretch>
            <a:fillRect/>
          </a:stretch>
        </p:blipFill>
        <p:spPr>
          <a:xfrm>
            <a:off x="10262883" y="3771900"/>
            <a:ext cx="9322965" cy="38100"/>
          </a:xfrm>
          <a:prstGeom prst="rect">
            <a:avLst/>
          </a:prstGeom>
        </p:spPr>
      </p:pic>
      <p:sp>
        <p:nvSpPr>
          <p:cNvPr id="43" name="Shape 26"/>
          <p:cNvSpPr/>
          <p:nvPr/>
        </p:nvSpPr>
        <p:spPr>
          <a:xfrm>
            <a:off x="12193524" y="6527800"/>
            <a:ext cx="9322965" cy="0"/>
          </a:xfrm>
          <a:prstGeom prst="rect">
            <a:avLst/>
          </a:prstGeom>
          <a:noFill/>
          <a:ln/>
        </p:spPr>
      </p:sp>
      <p:pic>
        <p:nvPicPr>
          <p:cNvPr id="44" name="Image 15" descr="preencoded.png">    </p:cNvPr>
          <p:cNvPicPr>
            <a:picLocks noChangeAspect="1"/>
          </p:cNvPicPr>
          <p:nvPr/>
        </p:nvPicPr>
        <p:blipFill>
          <a:blip r:embed="rId16"/>
          <a:stretch>
            <a:fillRect/>
          </a:stretch>
        </p:blipFill>
        <p:spPr>
          <a:xfrm>
            <a:off x="12193524" y="6489700"/>
            <a:ext cx="9322965" cy="38100"/>
          </a:xfrm>
          <a:prstGeom prst="rect">
            <a:avLst/>
          </a:prstGeom>
        </p:spPr>
      </p:pic>
      <p:sp>
        <p:nvSpPr>
          <p:cNvPr id="45" name="Shape 27"/>
          <p:cNvSpPr/>
          <p:nvPr/>
        </p:nvSpPr>
        <p:spPr>
          <a:xfrm>
            <a:off x="13857432" y="9245600"/>
            <a:ext cx="9322965" cy="0"/>
          </a:xfrm>
          <a:prstGeom prst="rect">
            <a:avLst/>
          </a:prstGeom>
          <a:noFill/>
          <a:ln/>
        </p:spPr>
      </p:sp>
      <p:pic>
        <p:nvPicPr>
          <p:cNvPr id="46" name="Image 16" descr="preencoded.png">    </p:cNvPr>
          <p:cNvPicPr>
            <a:picLocks noChangeAspect="1"/>
          </p:cNvPicPr>
          <p:nvPr/>
        </p:nvPicPr>
        <p:blipFill>
          <a:blip r:embed="rId17"/>
          <a:stretch>
            <a:fillRect/>
          </a:stretch>
        </p:blipFill>
        <p:spPr>
          <a:xfrm>
            <a:off x="13857432" y="9207500"/>
            <a:ext cx="9322965" cy="38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87498" y="3657600"/>
            <a:ext cx="13260457" cy="9105900"/>
          </a:xfrm>
          <a:prstGeom prst="rect">
            <a:avLst/>
          </a:prstGeom>
        </p:spPr>
      </p:pic>
      <p:pic>
        <p:nvPicPr>
          <p:cNvPr id="4" name="Image 2" descr="preencoded.png">    </p:cNvPr>
          <p:cNvPicPr>
            <a:picLocks noChangeAspect="1"/>
          </p:cNvPicPr>
          <p:nvPr/>
        </p:nvPicPr>
        <p:blipFill>
          <a:blip r:embed="rId3"/>
          <a:stretch>
            <a:fillRect/>
          </a:stretch>
        </p:blipFill>
        <p:spPr>
          <a:xfrm>
            <a:off x="1441426" y="4239853"/>
            <a:ext cx="349073" cy="357584"/>
          </a:xfrm>
          <a:prstGeom prst="rect">
            <a:avLst/>
          </a:prstGeom>
        </p:spPr>
      </p:pic>
      <p:pic>
        <p:nvPicPr>
          <p:cNvPr id="5" name="Image 3" descr="preencoded.png">    </p:cNvPr>
          <p:cNvPicPr>
            <a:picLocks noChangeAspect="1"/>
          </p:cNvPicPr>
          <p:nvPr/>
        </p:nvPicPr>
        <p:blipFill>
          <a:blip r:embed="rId4"/>
          <a:stretch>
            <a:fillRect/>
          </a:stretch>
        </p:blipFill>
        <p:spPr>
          <a:xfrm>
            <a:off x="2024948" y="4239853"/>
            <a:ext cx="349067" cy="357584"/>
          </a:xfrm>
          <a:prstGeom prst="rect">
            <a:avLst/>
          </a:prstGeom>
        </p:spPr>
      </p:pic>
      <p:pic>
        <p:nvPicPr>
          <p:cNvPr id="6" name="Image 4" descr="preencoded.png">    </p:cNvPr>
          <p:cNvPicPr>
            <a:picLocks noChangeAspect="1"/>
          </p:cNvPicPr>
          <p:nvPr/>
        </p:nvPicPr>
        <p:blipFill>
          <a:blip r:embed="rId5"/>
          <a:stretch>
            <a:fillRect/>
          </a:stretch>
        </p:blipFill>
        <p:spPr>
          <a:xfrm>
            <a:off x="2591369" y="4239853"/>
            <a:ext cx="349070" cy="357584"/>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3505638" y="7797800"/>
            <a:ext cx="7235671"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Fantasy Realm: Uncovering the Secrets of the Imagination and the Magic that Lies Within</a:t>
            </a:r>
            <a:endParaRPr lang="en-US" sz="3200" dirty="0"/>
          </a:p>
        </p:txBody>
      </p:sp>
      <p:sp>
        <p:nvSpPr>
          <p:cNvPr id="10" name="Text 2"/>
          <p:cNvSpPr/>
          <p:nvPr/>
        </p:nvSpPr>
        <p:spPr>
          <a:xfrm>
            <a:off x="11376389" y="787400"/>
            <a:ext cx="12265500" cy="2688167"/>
          </a:xfrm>
          <a:prstGeom prst="rect">
            <a:avLst/>
          </a:prstGeom>
          <a:noFill/>
          <a:ln/>
        </p:spPr>
        <p:txBody>
          <a:bodyPr wrap="square" lIns="0" tIns="0" rIns="0" bIns="0" rtlCol="0" anchor="t"/>
          <a:lstStyle/>
          <a:p>
            <a:pPr algn="ctr"/>
            <a:r>
              <a:rPr lang="en-US" sz="12800" dirty="0">
                <a:solidFill>
                  <a:srgbClr val="66985B">
                    <a:alpha val="100000"/>
                  </a:srgbClr>
                </a:solidFill>
                <a:latin typeface="Roboto Mono Medium" pitchFamily="34" charset="0"/>
                <a:ea typeface="Roboto Mono Medium" pitchFamily="34" charset="-122"/>
                <a:cs typeface="Roboto Mono Medium" pitchFamily="34" charset="-120"/>
              </a:rPr>
              <a:t>Introduction</a:t>
            </a:r>
            <a:endParaRPr lang="en-US" sz="1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55844" y="0"/>
            <a:ext cx="23231204" cy="13716000"/>
          </a:xfrm>
          <a:prstGeom prst="rect">
            <a:avLst/>
          </a:prstGeom>
        </p:spPr>
      </p:pic>
      <p:pic>
        <p:nvPicPr>
          <p:cNvPr id="3" name="Image 1" descr="preencoded.png">    </p:cNvPr>
          <p:cNvPicPr>
            <a:picLocks noChangeAspect="1"/>
          </p:cNvPicPr>
          <p:nvPr/>
        </p:nvPicPr>
        <p:blipFill>
          <a:blip r:embed="rId2"/>
          <a:stretch>
            <a:fillRect/>
          </a:stretch>
        </p:blipFill>
        <p:spPr>
          <a:xfrm>
            <a:off x="7544743" y="723900"/>
            <a:ext cx="15267308" cy="12268200"/>
          </a:xfrm>
          <a:prstGeom prst="rect">
            <a:avLst/>
          </a:prstGeom>
        </p:spPr>
      </p:pic>
      <p:pic>
        <p:nvPicPr>
          <p:cNvPr id="4" name="Image 2" descr="preencoded.png">    </p:cNvPr>
          <p:cNvPicPr>
            <a:picLocks noChangeAspect="1"/>
          </p:cNvPicPr>
          <p:nvPr/>
        </p:nvPicPr>
        <p:blipFill>
          <a:blip r:embed="rId3"/>
          <a:stretch>
            <a:fillRect/>
          </a:stretch>
        </p:blipFill>
        <p:spPr>
          <a:xfrm>
            <a:off x="7595549" y="774700"/>
            <a:ext cx="15165695" cy="1600200"/>
          </a:xfrm>
          <a:prstGeom prst="rect">
            <a:avLst/>
          </a:prstGeom>
        </p:spPr>
      </p:pic>
      <p:pic>
        <p:nvPicPr>
          <p:cNvPr id="5" name="Image 3" descr="preencoded.png">    </p:cNvPr>
          <p:cNvPicPr>
            <a:picLocks noChangeAspect="1"/>
          </p:cNvPicPr>
          <p:nvPr/>
        </p:nvPicPr>
        <p:blipFill>
          <a:blip r:embed="rId4"/>
          <a:stretch>
            <a:fillRect/>
          </a:stretch>
        </p:blipFill>
        <p:spPr>
          <a:xfrm>
            <a:off x="21259933" y="1122722"/>
            <a:ext cx="807081" cy="806983"/>
          </a:xfrm>
          <a:prstGeom prst="rect">
            <a:avLst/>
          </a:prstGeom>
        </p:spPr>
      </p:pic>
      <p:pic>
        <p:nvPicPr>
          <p:cNvPr id="6" name="Image 4" descr="preencoded.png">    </p:cNvPr>
          <p:cNvPicPr>
            <a:picLocks noChangeAspect="1"/>
          </p:cNvPicPr>
          <p:nvPr/>
        </p:nvPicPr>
        <p:blipFill>
          <a:blip r:embed="rId5"/>
          <a:stretch>
            <a:fillRect/>
          </a:stretch>
        </p:blipFill>
        <p:spPr>
          <a:xfrm>
            <a:off x="19912811" y="1122722"/>
            <a:ext cx="807081" cy="806983"/>
          </a:xfrm>
          <a:prstGeom prst="rect">
            <a:avLst/>
          </a:prstGeom>
        </p:spPr>
      </p:pic>
      <p:pic>
        <p:nvPicPr>
          <p:cNvPr id="7" name="Image 5" descr="preencoded.png">    </p:cNvPr>
          <p:cNvPicPr>
            <a:picLocks noChangeAspect="1"/>
          </p:cNvPicPr>
          <p:nvPr/>
        </p:nvPicPr>
        <p:blipFill>
          <a:blip r:embed="rId6"/>
          <a:stretch>
            <a:fillRect/>
          </a:stretch>
        </p:blipFill>
        <p:spPr>
          <a:xfrm>
            <a:off x="18605550" y="1122722"/>
            <a:ext cx="807081" cy="806983"/>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711289" y="4559300"/>
            <a:ext cx="6587890" cy="5723467"/>
          </a:xfrm>
          <a:prstGeom prst="rect">
            <a:avLst/>
          </a:prstGeom>
          <a:noFill/>
          <a:ln/>
        </p:spPr>
        <p:txBody>
          <a:bodyPr wrap="square" lIns="0" tIns="0" rIns="0" bIns="0" rtlCol="0" anchor="t"/>
          <a:lstStyle/>
          <a:p>
            <a:pPr algn="l"/>
            <a:r>
              <a:rPr lang="en-US" sz="8000" dirty="0">
                <a:solidFill>
                  <a:srgbClr val="66985B">
                    <a:alpha val="100000"/>
                  </a:srgbClr>
                </a:solidFill>
                <a:latin typeface="Roboto Mono Medium" pitchFamily="34" charset="0"/>
                <a:ea typeface="Roboto Mono Medium" pitchFamily="34" charset="-122"/>
                <a:cs typeface="Roboto Mono Medium" pitchFamily="34" charset="-120"/>
              </a:rPr>
              <a:t>The Realm of the Extraordinary</a:t>
            </a:r>
            <a:endParaRPr lang="en-US" sz="8000" dirty="0"/>
          </a:p>
        </p:txBody>
      </p:sp>
      <p:sp>
        <p:nvSpPr>
          <p:cNvPr id="11" name="Text 2"/>
          <p:cNvSpPr/>
          <p:nvPr/>
        </p:nvSpPr>
        <p:spPr>
          <a:xfrm>
            <a:off x="7963895" y="3073400"/>
            <a:ext cx="7184865" cy="9203267"/>
          </a:xfrm>
          <a:prstGeom prst="rect">
            <a:avLst/>
          </a:prstGeom>
          <a:noFill/>
          <a:ln/>
        </p:spPr>
        <p:txBody>
          <a:bodyPr wrap="square" lIns="0" tIns="0" rIns="0" bIns="0" rtlCol="0" anchor="t"/>
          <a:lstStyle/>
          <a:p>
            <a:pPr algn="l">
              <a:spcAft>
                <a:spcPts val="4000"/>
              </a:spcAft>
            </a:pPr>
            <a:r>
              <a:rPr lang="en-US" sz="3200" dirty="0">
                <a:solidFill>
                  <a:srgbClr val="0D1021">
                    <a:alpha val="100000"/>
                  </a:srgbClr>
                </a:solidFill>
                <a:latin typeface="Roboto Mono Regular" pitchFamily="34" charset="0"/>
                <a:ea typeface="Roboto Mono Regular" pitchFamily="34" charset="-122"/>
                <a:cs typeface="Roboto Mono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2" name="Text 3"/>
          <p:cNvSpPr/>
          <p:nvPr/>
        </p:nvSpPr>
        <p:spPr>
          <a:xfrm>
            <a:off x="15330816" y="3238500"/>
            <a:ext cx="7184865" cy="9203267"/>
          </a:xfrm>
          <a:prstGeom prst="rect">
            <a:avLst/>
          </a:prstGeom>
          <a:noFill/>
          <a:ln/>
        </p:spPr>
        <p:txBody>
          <a:bodyPr wrap="square" lIns="0" tIns="0" rIns="0" bIns="0" rtlCol="0" anchor="t"/>
          <a:lstStyle/>
          <a:p>
            <a:pPr algn="l">
              <a:spcAft>
                <a:spcPts val="4000"/>
              </a:spcAft>
            </a:pPr>
            <a:r>
              <a:rPr lang="en-US" sz="3200" dirty="0">
                <a:solidFill>
                  <a:srgbClr val="0D1021">
                    <a:alpha val="100000"/>
                  </a:srgbClr>
                </a:solidFill>
                <a:latin typeface="Roboto Mono Regular" pitchFamily="34" charset="0"/>
                <a:ea typeface="Roboto Mono Regular" pitchFamily="34" charset="-122"/>
                <a:cs typeface="Roboto Mono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1736267" y="2781300"/>
            <a:ext cx="9818327" cy="9309100"/>
          </a:xfrm>
          <a:prstGeom prst="rect">
            <a:avLst/>
          </a:prstGeom>
        </p:spPr>
      </p:pic>
      <p:sp>
        <p:nvSpPr>
          <p:cNvPr id="6" name="Shape 1"/>
          <p:cNvSpPr/>
          <p:nvPr/>
        </p:nvSpPr>
        <p:spPr>
          <a:xfrm>
            <a:off x="2502213" y="2489200"/>
            <a:ext cx="7874984" cy="4457700"/>
          </a:xfrm>
          <a:prstGeom prst="rect">
            <a:avLst/>
          </a:prstGeom>
          <a:noFill/>
          <a:ln/>
        </p:spPr>
      </p:sp>
      <p:pic>
        <p:nvPicPr>
          <p:cNvPr id="7" name="Image 3" descr="preencoded.png">    </p:cNvPr>
          <p:cNvPicPr>
            <a:picLocks noChangeAspect="1"/>
          </p:cNvPicPr>
          <p:nvPr/>
        </p:nvPicPr>
        <p:blipFill>
          <a:blip r:embed="rId4"/>
          <a:stretch>
            <a:fillRect/>
          </a:stretch>
        </p:blipFill>
        <p:spPr>
          <a:xfrm>
            <a:off x="2502213" y="2489200"/>
            <a:ext cx="1027793" cy="1016000"/>
          </a:xfrm>
          <a:prstGeom prst="rect">
            <a:avLst/>
          </a:prstGeom>
        </p:spPr>
      </p:pic>
      <p:sp>
        <p:nvSpPr>
          <p:cNvPr id="8" name="Shape 2"/>
          <p:cNvSpPr/>
          <p:nvPr/>
        </p:nvSpPr>
        <p:spPr>
          <a:xfrm>
            <a:off x="2502213" y="3810000"/>
            <a:ext cx="7874984" cy="3136900"/>
          </a:xfrm>
          <a:prstGeom prst="rect">
            <a:avLst/>
          </a:prstGeom>
          <a:noFill/>
          <a:ln/>
        </p:spPr>
      </p:sp>
      <p:sp>
        <p:nvSpPr>
          <p:cNvPr id="9" name="Text 3"/>
          <p:cNvSpPr/>
          <p:nvPr/>
        </p:nvSpPr>
        <p:spPr>
          <a:xfrm>
            <a:off x="2502213" y="3810000"/>
            <a:ext cx="8078210" cy="1003300"/>
          </a:xfrm>
          <a:prstGeom prst="rect">
            <a:avLst/>
          </a:prstGeom>
          <a:noFill/>
          <a:ln/>
        </p:spPr>
        <p:txBody>
          <a:bodyPr wrap="square" lIns="0" tIns="0" rIns="0" bIns="0" rtlCol="0" anchor="t"/>
          <a:lstStyle/>
          <a:p>
            <a:pPr algn="l"/>
            <a:r>
              <a:rPr lang="en-US" sz="4800" dirty="0">
                <a:solidFill>
                  <a:srgbClr val="9ABEE0">
                    <a:alpha val="100000"/>
                  </a:srgbClr>
                </a:solidFill>
                <a:latin typeface="Roboto Mono Medium" pitchFamily="34" charset="0"/>
                <a:ea typeface="Roboto Mono Medium" pitchFamily="34" charset="-122"/>
                <a:cs typeface="Roboto Mono Medium" pitchFamily="34" charset="-120"/>
              </a:rPr>
              <a:t>Unicorn Sightings</a:t>
            </a:r>
            <a:endParaRPr lang="en-US" sz="4800" dirty="0"/>
          </a:p>
        </p:txBody>
      </p:sp>
      <p:sp>
        <p:nvSpPr>
          <p:cNvPr id="10" name="Text 4"/>
          <p:cNvSpPr/>
          <p:nvPr/>
        </p:nvSpPr>
        <p:spPr>
          <a:xfrm>
            <a:off x="2502213" y="4813300"/>
            <a:ext cx="8010468"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record of the number of unicorns spotted in the fantasy realm and the beauty and mystery that surrounds.</a:t>
            </a:r>
            <a:endParaRPr lang="en-US" sz="3200" dirty="0"/>
          </a:p>
        </p:txBody>
      </p:sp>
      <p:sp>
        <p:nvSpPr>
          <p:cNvPr id="11" name="Shape 5"/>
          <p:cNvSpPr/>
          <p:nvPr/>
        </p:nvSpPr>
        <p:spPr>
          <a:xfrm>
            <a:off x="2502213" y="7696200"/>
            <a:ext cx="7874984" cy="4457700"/>
          </a:xfrm>
          <a:prstGeom prst="rect">
            <a:avLst/>
          </a:prstGeom>
          <a:noFill/>
          <a:ln/>
        </p:spPr>
      </p:sp>
      <p:pic>
        <p:nvPicPr>
          <p:cNvPr id="12" name="Image 4" descr="preencoded.png">    </p:cNvPr>
          <p:cNvPicPr>
            <a:picLocks noChangeAspect="1"/>
          </p:cNvPicPr>
          <p:nvPr/>
        </p:nvPicPr>
        <p:blipFill>
          <a:blip r:embed="rId5"/>
          <a:stretch>
            <a:fillRect/>
          </a:stretch>
        </p:blipFill>
        <p:spPr>
          <a:xfrm>
            <a:off x="2502213" y="7696200"/>
            <a:ext cx="1026255" cy="1016000"/>
          </a:xfrm>
          <a:prstGeom prst="rect">
            <a:avLst/>
          </a:prstGeom>
        </p:spPr>
      </p:pic>
      <p:sp>
        <p:nvSpPr>
          <p:cNvPr id="13" name="Shape 6"/>
          <p:cNvSpPr/>
          <p:nvPr/>
        </p:nvSpPr>
        <p:spPr>
          <a:xfrm>
            <a:off x="2502213" y="9017000"/>
            <a:ext cx="7874984" cy="3136900"/>
          </a:xfrm>
          <a:prstGeom prst="rect">
            <a:avLst/>
          </a:prstGeom>
          <a:noFill/>
          <a:ln/>
        </p:spPr>
      </p:sp>
      <p:sp>
        <p:nvSpPr>
          <p:cNvPr id="14" name="Text 7"/>
          <p:cNvSpPr/>
          <p:nvPr/>
        </p:nvSpPr>
        <p:spPr>
          <a:xfrm>
            <a:off x="2502213" y="9017000"/>
            <a:ext cx="8078210" cy="1003300"/>
          </a:xfrm>
          <a:prstGeom prst="rect">
            <a:avLst/>
          </a:prstGeom>
          <a:noFill/>
          <a:ln/>
        </p:spPr>
        <p:txBody>
          <a:bodyPr wrap="square" lIns="0" tIns="0" rIns="0" bIns="0" rtlCol="0" anchor="t"/>
          <a:lstStyle/>
          <a:p>
            <a:pPr algn="l"/>
            <a:r>
              <a:rPr lang="en-US" sz="4800" dirty="0">
                <a:solidFill>
                  <a:srgbClr val="D15D34">
                    <a:alpha val="100000"/>
                  </a:srgbClr>
                </a:solidFill>
                <a:latin typeface="Roboto Mono Medium" pitchFamily="34" charset="0"/>
                <a:ea typeface="Roboto Mono Medium" pitchFamily="34" charset="-122"/>
                <a:cs typeface="Roboto Mono Medium" pitchFamily="34" charset="-120"/>
              </a:rPr>
              <a:t>Dragon Taming</a:t>
            </a:r>
            <a:endParaRPr lang="en-US" sz="4800" dirty="0"/>
          </a:p>
        </p:txBody>
      </p:sp>
      <p:sp>
        <p:nvSpPr>
          <p:cNvPr id="15" name="Text 8"/>
          <p:cNvSpPr/>
          <p:nvPr/>
        </p:nvSpPr>
        <p:spPr>
          <a:xfrm>
            <a:off x="2502213" y="10020300"/>
            <a:ext cx="8010468" cy="22690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41"/>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41"/>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41"/>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340518" y="3822700"/>
            <a:ext cx="8459257" cy="8293100"/>
          </a:xfrm>
          <a:prstGeom prst="rect">
            <a:avLst/>
          </a:prstGeom>
          <a:noFill/>
          <a:ln/>
        </p:spPr>
      </p:sp>
      <p:pic>
        <p:nvPicPr>
          <p:cNvPr id="10" name="Image 6" descr="preencoded.png">    </p:cNvPr>
          <p:cNvPicPr>
            <a:picLocks noChangeAspect="1"/>
          </p:cNvPicPr>
          <p:nvPr/>
        </p:nvPicPr>
        <p:blipFill>
          <a:blip r:embed="rId7"/>
          <a:stretch>
            <a:fillRect/>
          </a:stretch>
        </p:blipFill>
        <p:spPr>
          <a:xfrm>
            <a:off x="3340518" y="3822700"/>
            <a:ext cx="8459257" cy="4673600"/>
          </a:xfrm>
          <a:prstGeom prst="rect">
            <a:avLst/>
          </a:prstGeom>
        </p:spPr>
      </p:pic>
      <p:sp>
        <p:nvSpPr>
          <p:cNvPr id="11" name="Shape 2"/>
          <p:cNvSpPr/>
          <p:nvPr/>
        </p:nvSpPr>
        <p:spPr>
          <a:xfrm>
            <a:off x="4451906" y="9105900"/>
            <a:ext cx="6236479" cy="800100"/>
          </a:xfrm>
          <a:prstGeom prst="rect">
            <a:avLst/>
          </a:prstGeom>
          <a:noFill/>
          <a:ln/>
        </p:spPr>
      </p:sp>
      <p:sp>
        <p:nvSpPr>
          <p:cNvPr id="12" name="Text 3"/>
          <p:cNvSpPr/>
          <p:nvPr/>
        </p:nvSpPr>
        <p:spPr>
          <a:xfrm>
            <a:off x="4451906" y="9105900"/>
            <a:ext cx="6439705" cy="1003300"/>
          </a:xfrm>
          <a:prstGeom prst="rect">
            <a:avLst/>
          </a:prstGeom>
          <a:noFill/>
          <a:ln/>
        </p:spPr>
        <p:txBody>
          <a:bodyPr wrap="square" lIns="0" tIns="0" rIns="0" bIns="0" rtlCol="0" anchor="t"/>
          <a:lstStyle/>
          <a:p>
            <a:pPr algn="l"/>
            <a:r>
              <a:rPr lang="en-US" sz="4800" dirty="0">
                <a:solidFill>
                  <a:srgbClr val="DAE57F">
                    <a:alpha val="100000"/>
                  </a:srgbClr>
                </a:solidFill>
                <a:latin typeface="Roboto Mono Medium" pitchFamily="34" charset="0"/>
                <a:ea typeface="Roboto Mono Medium" pitchFamily="34" charset="-122"/>
                <a:cs typeface="Roboto Mono Medium" pitchFamily="34" charset="-120"/>
              </a:rPr>
              <a:t>Unicorn Sightings</a:t>
            </a:r>
            <a:endParaRPr lang="en-US" sz="4800" dirty="0"/>
          </a:p>
        </p:txBody>
      </p:sp>
      <p:sp>
        <p:nvSpPr>
          <p:cNvPr id="13" name="Shape 4"/>
          <p:cNvSpPr/>
          <p:nvPr/>
        </p:nvSpPr>
        <p:spPr>
          <a:xfrm>
            <a:off x="3340518" y="10515600"/>
            <a:ext cx="8459257" cy="1600200"/>
          </a:xfrm>
          <a:prstGeom prst="rect">
            <a:avLst/>
          </a:prstGeom>
          <a:noFill/>
          <a:ln/>
        </p:spPr>
      </p:sp>
      <p:sp>
        <p:nvSpPr>
          <p:cNvPr id="14" name="Text 5"/>
          <p:cNvSpPr/>
          <p:nvPr/>
        </p:nvSpPr>
        <p:spPr>
          <a:xfrm>
            <a:off x="3272776" y="10515600"/>
            <a:ext cx="8594741" cy="17356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record of the number of unicorns spotted in the fantasy realm and the beauty and mystery.</a:t>
            </a:r>
            <a:endParaRPr lang="en-US" sz="3200" dirty="0"/>
          </a:p>
        </p:txBody>
      </p:sp>
      <p:sp>
        <p:nvSpPr>
          <p:cNvPr id="15" name="Shape 6"/>
          <p:cNvSpPr/>
          <p:nvPr/>
        </p:nvSpPr>
        <p:spPr>
          <a:xfrm>
            <a:off x="12993724" y="3822700"/>
            <a:ext cx="8459257" cy="8293100"/>
          </a:xfrm>
          <a:prstGeom prst="rect">
            <a:avLst/>
          </a:prstGeom>
          <a:noFill/>
          <a:ln/>
        </p:spPr>
      </p:sp>
      <p:sp>
        <p:nvSpPr>
          <p:cNvPr id="16" name="Shape 7"/>
          <p:cNvSpPr/>
          <p:nvPr/>
        </p:nvSpPr>
        <p:spPr>
          <a:xfrm>
            <a:off x="14841805" y="3822700"/>
            <a:ext cx="4763095" cy="800100"/>
          </a:xfrm>
          <a:prstGeom prst="rect">
            <a:avLst/>
          </a:prstGeom>
          <a:noFill/>
          <a:ln/>
        </p:spPr>
      </p:sp>
      <p:sp>
        <p:nvSpPr>
          <p:cNvPr id="17" name="Text 8"/>
          <p:cNvSpPr/>
          <p:nvPr/>
        </p:nvSpPr>
        <p:spPr>
          <a:xfrm>
            <a:off x="14841805" y="3822700"/>
            <a:ext cx="4966321" cy="1003300"/>
          </a:xfrm>
          <a:prstGeom prst="rect">
            <a:avLst/>
          </a:prstGeom>
          <a:noFill/>
          <a:ln/>
        </p:spPr>
        <p:txBody>
          <a:bodyPr wrap="square" lIns="0" tIns="0" rIns="0" bIns="0" rtlCol="0" anchor="t"/>
          <a:lstStyle/>
          <a:p>
            <a:pPr algn="l"/>
            <a:r>
              <a:rPr lang="en-US" sz="4800" dirty="0">
                <a:solidFill>
                  <a:srgbClr val="DAE57F">
                    <a:alpha val="100000"/>
                  </a:srgbClr>
                </a:solidFill>
                <a:latin typeface="Roboto Mono Medium" pitchFamily="34" charset="0"/>
                <a:ea typeface="Roboto Mono Medium" pitchFamily="34" charset="-122"/>
                <a:cs typeface="Roboto Mono Medium" pitchFamily="34" charset="-120"/>
              </a:rPr>
              <a:t>Dragon Taming</a:t>
            </a:r>
            <a:endParaRPr lang="en-US" sz="4800" dirty="0"/>
          </a:p>
        </p:txBody>
      </p:sp>
      <p:sp>
        <p:nvSpPr>
          <p:cNvPr id="18" name="Shape 9"/>
          <p:cNvSpPr/>
          <p:nvPr/>
        </p:nvSpPr>
        <p:spPr>
          <a:xfrm>
            <a:off x="12993724" y="5232400"/>
            <a:ext cx="8459257" cy="1600200"/>
          </a:xfrm>
          <a:prstGeom prst="rect">
            <a:avLst/>
          </a:prstGeom>
          <a:noFill/>
          <a:ln/>
        </p:spPr>
      </p:sp>
      <p:sp>
        <p:nvSpPr>
          <p:cNvPr id="19" name="Text 10"/>
          <p:cNvSpPr/>
          <p:nvPr/>
        </p:nvSpPr>
        <p:spPr>
          <a:xfrm>
            <a:off x="12925982" y="5232400"/>
            <a:ext cx="8594741" cy="1735667"/>
          </a:xfrm>
          <a:prstGeom prst="rect">
            <a:avLst/>
          </a:prstGeom>
          <a:noFill/>
          <a:ln/>
        </p:spPr>
        <p:txBody>
          <a:bodyPr wrap="square" lIns="0" tIns="0" rIns="0" bIns="0" rtlCol="0" anchor="t"/>
          <a:lstStyle/>
          <a:p>
            <a:pPr algn="ctr">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A closer look at the art of taming dragons and the brave adventurers who take on these creatures.</a:t>
            </a:r>
            <a:endParaRPr lang="en-US" sz="3200" dirty="0"/>
          </a:p>
        </p:txBody>
      </p:sp>
      <p:pic>
        <p:nvPicPr>
          <p:cNvPr id="20" name="Image 7" descr="preencoded.png">    </p:cNvPr>
          <p:cNvPicPr>
            <a:picLocks noChangeAspect="1"/>
          </p:cNvPicPr>
          <p:nvPr/>
        </p:nvPicPr>
        <p:blipFill>
          <a:blip r:embed="rId8"/>
          <a:stretch>
            <a:fillRect/>
          </a:stretch>
        </p:blipFill>
        <p:spPr>
          <a:xfrm>
            <a:off x="12993724" y="7442200"/>
            <a:ext cx="8459257" cy="467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1215502" y="5308600"/>
            <a:ext cx="11736267" cy="7302500"/>
          </a:xfrm>
          <a:prstGeom prst="rect">
            <a:avLst/>
          </a:prstGeom>
          <a:noFill/>
          <a:ln/>
        </p:spPr>
      </p:sp>
      <p:sp>
        <p:nvSpPr>
          <p:cNvPr id="6" name="Text 2"/>
          <p:cNvSpPr/>
          <p:nvPr/>
        </p:nvSpPr>
        <p:spPr>
          <a:xfrm>
            <a:off x="11215502" y="5308600"/>
            <a:ext cx="11939492" cy="6604000"/>
          </a:xfrm>
          <a:prstGeom prst="rect">
            <a:avLst/>
          </a:prstGeom>
          <a:noFill/>
          <a:ln/>
        </p:spPr>
        <p:txBody>
          <a:bodyPr wrap="square" lIns="0" tIns="0" rIns="0" bIns="0" rtlCol="0" anchor="t"/>
          <a:lstStyle/>
          <a:p>
            <a:pPr algn="l"/>
            <a:r>
              <a:rPr lang="en-US" sz="4800" dirty="0">
                <a:solidFill>
                  <a:srgbClr val="9EA4B3">
                    <a:alpha val="100000"/>
                  </a:srgbClr>
                </a:solidFill>
                <a:latin typeface="Roboto Mono Medium" pitchFamily="34" charset="0"/>
                <a:ea typeface="Roboto Mono Medium" pitchFamily="34" charset="-122"/>
                <a:cs typeface="Roboto Mono Medium"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7" name="Text 3"/>
          <p:cNvSpPr/>
          <p:nvPr/>
        </p:nvSpPr>
        <p:spPr>
          <a:xfrm>
            <a:off x="18557019" y="12014200"/>
            <a:ext cx="4547168" cy="749300"/>
          </a:xfrm>
          <a:prstGeom prst="rect">
            <a:avLst/>
          </a:prstGeom>
          <a:noFill/>
          <a:ln/>
        </p:spPr>
        <p:txBody>
          <a:bodyPr wrap="square" lIns="0" tIns="0" rIns="0" bIns="0" rtlCol="0" anchor="t"/>
          <a:lstStyle/>
          <a:p>
            <a:pPr algn="l"/>
            <a:r>
              <a:rPr lang="en-US" sz="3600" dirty="0">
                <a:solidFill>
                  <a:srgbClr val="9EA4B3">
                    <a:alpha val="100000"/>
                  </a:srgbClr>
                </a:solidFill>
                <a:latin typeface="Roboto Mono Medium" pitchFamily="34" charset="0"/>
                <a:ea typeface="Roboto Mono Medium" pitchFamily="34" charset="-122"/>
                <a:cs typeface="Roboto Mono Medium" pitchFamily="34" charset="-120"/>
              </a:rPr>
              <a:t>The Dream Weaver</a:t>
            </a:r>
            <a:endParaRPr lang="en-US" sz="3600" dirty="0"/>
          </a:p>
        </p:txBody>
      </p:sp>
      <p:pic>
        <p:nvPicPr>
          <p:cNvPr id="8" name="Image 2" descr="preencoded.png">    </p:cNvPr>
          <p:cNvPicPr>
            <a:picLocks noChangeAspect="1"/>
          </p:cNvPicPr>
          <p:nvPr/>
        </p:nvPicPr>
        <p:blipFill>
          <a:blip r:embed="rId3"/>
          <a:stretch>
            <a:fillRect/>
          </a:stretch>
        </p:blipFill>
        <p:spPr>
          <a:xfrm>
            <a:off x="6604826" y="2019300"/>
            <a:ext cx="5055232" cy="4432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D102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44956" y="889000"/>
            <a:ext cx="20309838" cy="11950700"/>
          </a:xfrm>
          <a:prstGeom prst="rect">
            <a:avLst/>
          </a:prstGeom>
        </p:spPr>
      </p:pic>
      <p:pic>
        <p:nvPicPr>
          <p:cNvPr id="4" name="Image 2" descr="preencoded.png">    </p:cNvPr>
          <p:cNvPicPr>
            <a:picLocks noChangeAspect="1"/>
          </p:cNvPicPr>
          <p:nvPr/>
        </p:nvPicPr>
        <p:blipFill>
          <a:blip r:embed="rId3"/>
          <a:stretch>
            <a:fillRect/>
          </a:stretch>
        </p:blipFill>
        <p:spPr>
          <a:xfrm>
            <a:off x="5007207" y="1600200"/>
            <a:ext cx="725932" cy="725835"/>
          </a:xfrm>
          <a:prstGeom prst="rect">
            <a:avLst/>
          </a:prstGeom>
        </p:spPr>
      </p:pic>
      <p:pic>
        <p:nvPicPr>
          <p:cNvPr id="5" name="Image 3" descr="preencoded.png">    </p:cNvPr>
          <p:cNvPicPr>
            <a:picLocks noChangeAspect="1"/>
          </p:cNvPicPr>
          <p:nvPr/>
        </p:nvPicPr>
        <p:blipFill>
          <a:blip r:embed="rId4"/>
          <a:stretch>
            <a:fillRect/>
          </a:stretch>
        </p:blipFill>
        <p:spPr>
          <a:xfrm>
            <a:off x="3793508" y="1600200"/>
            <a:ext cx="725932" cy="725835"/>
          </a:xfrm>
          <a:prstGeom prst="rect">
            <a:avLst/>
          </a:prstGeom>
        </p:spPr>
      </p:pic>
      <p:pic>
        <p:nvPicPr>
          <p:cNvPr id="6" name="Image 4" descr="preencoded.png">    </p:cNvPr>
          <p:cNvPicPr>
            <a:picLocks noChangeAspect="1"/>
          </p:cNvPicPr>
          <p:nvPr/>
        </p:nvPicPr>
        <p:blipFill>
          <a:blip r:embed="rId5"/>
          <a:stretch>
            <a:fillRect/>
          </a:stretch>
        </p:blipFill>
        <p:spPr>
          <a:xfrm>
            <a:off x="2616527" y="1600200"/>
            <a:ext cx="725935" cy="725835"/>
          </a:xfrm>
          <a:prstGeom prst="rect">
            <a:avLst/>
          </a:prstGeom>
        </p:spPr>
      </p:pic>
      <p:sp>
        <p:nvSpPr>
          <p:cNvPr id="7" name="Text 0"/>
          <p:cNvSpPr/>
          <p:nvPr/>
        </p:nvSpPr>
        <p:spPr>
          <a:xfrm>
            <a:off x="2091528" y="1930400"/>
            <a:ext cx="20216693" cy="1684867"/>
          </a:xfrm>
          <a:prstGeom prst="rect">
            <a:avLst/>
          </a:prstGeom>
          <a:noFill/>
          <a:ln/>
        </p:spPr>
        <p:txBody>
          <a:bodyPr wrap="square" lIns="0" tIns="0" rIns="0" bIns="0" rtlCol="0" anchor="t"/>
          <a:lstStyle/>
          <a:p>
            <a:pPr algn="ctr"/>
            <a:r>
              <a:rPr lang="en-US" sz="8000" dirty="0">
                <a:solidFill>
                  <a:srgbClr val="DAE57F">
                    <a:alpha val="100000"/>
                  </a:srgbClr>
                </a:solidFill>
                <a:latin typeface="Roboto Mono Medium" pitchFamily="34" charset="0"/>
                <a:ea typeface="Roboto Mono Medium" pitchFamily="34" charset="-122"/>
                <a:cs typeface="Roboto Mono Medium" pitchFamily="34" charset="-120"/>
              </a:rPr>
              <a:t>The Magic of Dragons</a:t>
            </a:r>
            <a:endParaRPr lang="en-US" sz="8000" dirty="0"/>
          </a:p>
        </p:txBody>
      </p:sp>
      <p:sp>
        <p:nvSpPr>
          <p:cNvPr id="8" name="Shape 1"/>
          <p:cNvSpPr/>
          <p:nvPr/>
        </p:nvSpPr>
        <p:spPr>
          <a:xfrm>
            <a:off x="5004425" y="3695700"/>
            <a:ext cx="6096762" cy="6096000"/>
          </a:xfrm>
          <a:prstGeom prst="rect">
            <a:avLst/>
          </a:prstGeom>
          <a:noFill/>
          <a:ln w="50800">
            <a:solidFill>
              <a:srgbClr val="95969A"/>
            </a:solidFill>
            <a:prstDash val="solid"/>
          </a:ln>
        </p:spPr>
      </p:sp>
      <p:pic>
        <p:nvPicPr>
          <p:cNvPr id="9" name="Image 5" descr="preencoded.png">    </p:cNvPr>
          <p:cNvPicPr>
            <a:picLocks noChangeAspect="1"/>
          </p:cNvPicPr>
          <p:nvPr/>
        </p:nvPicPr>
        <p:blipFill>
          <a:blip r:embed="rId6"/>
          <a:stretch>
            <a:fillRect/>
          </a:stretch>
        </p:blipFill>
        <p:spPr>
          <a:xfrm>
            <a:off x="7231802" y="4978400"/>
            <a:ext cx="1642006" cy="1625600"/>
          </a:xfrm>
          <a:prstGeom prst="rect">
            <a:avLst/>
          </a:prstGeom>
        </p:spPr>
      </p:pic>
      <p:sp>
        <p:nvSpPr>
          <p:cNvPr id="10" name="Shape 2"/>
          <p:cNvSpPr/>
          <p:nvPr/>
        </p:nvSpPr>
        <p:spPr>
          <a:xfrm>
            <a:off x="5156845" y="6908800"/>
            <a:ext cx="5791924" cy="1600200"/>
          </a:xfrm>
          <a:prstGeom prst="rect">
            <a:avLst/>
          </a:prstGeom>
          <a:noFill/>
          <a:ln/>
        </p:spPr>
      </p:sp>
      <p:sp>
        <p:nvSpPr>
          <p:cNvPr id="11" name="Text 3"/>
          <p:cNvSpPr/>
          <p:nvPr/>
        </p:nvSpPr>
        <p:spPr>
          <a:xfrm>
            <a:off x="5055232" y="6908800"/>
            <a:ext cx="5995149" cy="1803400"/>
          </a:xfrm>
          <a:prstGeom prst="rect">
            <a:avLst/>
          </a:prstGeom>
          <a:noFill/>
          <a:ln/>
        </p:spPr>
        <p:txBody>
          <a:bodyPr wrap="square" lIns="0" tIns="0" rIns="0" bIns="0" rtlCol="0" anchor="t"/>
          <a:lstStyle/>
          <a:p>
            <a:pPr algn="ctr"/>
            <a:r>
              <a:rPr lang="en-US" sz="4800" dirty="0">
                <a:solidFill>
                  <a:srgbClr val="D15D34">
                    <a:alpha val="100000"/>
                  </a:srgbClr>
                </a:solidFill>
                <a:latin typeface="Roboto Mono Medium" pitchFamily="34" charset="0"/>
                <a:ea typeface="Roboto Mono Medium" pitchFamily="34" charset="-122"/>
                <a:cs typeface="Roboto Mono Medium" pitchFamily="34" charset="-120"/>
              </a:rPr>
              <a:t>Unicorn Sighting</a:t>
            </a:r>
            <a:endParaRPr lang="en-US" sz="4800" dirty="0"/>
          </a:p>
        </p:txBody>
      </p:sp>
      <p:sp>
        <p:nvSpPr>
          <p:cNvPr id="12" name="Shape 4"/>
          <p:cNvSpPr/>
          <p:nvPr/>
        </p:nvSpPr>
        <p:spPr>
          <a:xfrm>
            <a:off x="13323965" y="3695700"/>
            <a:ext cx="6096762" cy="6096000"/>
          </a:xfrm>
          <a:prstGeom prst="rect">
            <a:avLst/>
          </a:prstGeom>
          <a:noFill/>
          <a:ln w="50800">
            <a:solidFill>
              <a:srgbClr val="95969A"/>
            </a:solidFill>
            <a:prstDash val="solid"/>
          </a:ln>
        </p:spPr>
      </p:sp>
      <p:pic>
        <p:nvPicPr>
          <p:cNvPr id="13" name="Image 6" descr="preencoded.png">    </p:cNvPr>
          <p:cNvPicPr>
            <a:picLocks noChangeAspect="1"/>
          </p:cNvPicPr>
          <p:nvPr/>
        </p:nvPicPr>
        <p:blipFill>
          <a:blip r:embed="rId7"/>
          <a:stretch>
            <a:fillRect/>
          </a:stretch>
        </p:blipFill>
        <p:spPr>
          <a:xfrm>
            <a:off x="15551209" y="4978400"/>
            <a:ext cx="1642279" cy="1625600"/>
          </a:xfrm>
          <a:prstGeom prst="rect">
            <a:avLst/>
          </a:prstGeom>
        </p:spPr>
      </p:pic>
      <p:sp>
        <p:nvSpPr>
          <p:cNvPr id="14" name="Shape 5"/>
          <p:cNvSpPr/>
          <p:nvPr/>
        </p:nvSpPr>
        <p:spPr>
          <a:xfrm>
            <a:off x="13476384" y="6908800"/>
            <a:ext cx="5791924" cy="1600200"/>
          </a:xfrm>
          <a:prstGeom prst="rect">
            <a:avLst/>
          </a:prstGeom>
          <a:noFill/>
          <a:ln/>
        </p:spPr>
      </p:sp>
      <p:sp>
        <p:nvSpPr>
          <p:cNvPr id="15" name="Text 6"/>
          <p:cNvSpPr/>
          <p:nvPr/>
        </p:nvSpPr>
        <p:spPr>
          <a:xfrm>
            <a:off x="13374772" y="6908800"/>
            <a:ext cx="5995149" cy="1803400"/>
          </a:xfrm>
          <a:prstGeom prst="rect">
            <a:avLst/>
          </a:prstGeom>
          <a:noFill/>
          <a:ln/>
        </p:spPr>
        <p:txBody>
          <a:bodyPr wrap="square" lIns="0" tIns="0" rIns="0" bIns="0" rtlCol="0" anchor="t"/>
          <a:lstStyle/>
          <a:p>
            <a:pPr algn="ctr"/>
            <a:r>
              <a:rPr lang="en-US" sz="4800" dirty="0">
                <a:solidFill>
                  <a:srgbClr val="81BE78">
                    <a:alpha val="100000"/>
                  </a:srgbClr>
                </a:solidFill>
                <a:latin typeface="Roboto Mono Medium" pitchFamily="34" charset="0"/>
                <a:ea typeface="Roboto Mono Medium" pitchFamily="34" charset="-122"/>
                <a:cs typeface="Roboto Mono Medium" pitchFamily="34" charset="-120"/>
              </a:rPr>
              <a:t>Dragon </a:t>
            </a:r>
            <a:endParaRPr lang="en-US" sz="4800" dirty="0"/>
          </a:p>
          <a:p>
            <a:pPr algn="ctr"/>
            <a:r>
              <a:rPr lang="en-US" sz="4800" dirty="0">
                <a:solidFill>
                  <a:srgbClr val="81BE78">
                    <a:alpha val="100000"/>
                  </a:srgbClr>
                </a:solidFill>
                <a:latin typeface="Roboto Mono Medium" pitchFamily="34" charset="0"/>
                <a:ea typeface="Roboto Mono Medium" pitchFamily="34" charset="-122"/>
                <a:cs typeface="Roboto Mono Medium" pitchFamily="34" charset="-120"/>
              </a:rPr>
              <a:t>Taming</a:t>
            </a:r>
            <a:endParaRPr lang="en-US" sz="4800" dirty="0"/>
          </a:p>
        </p:txBody>
      </p:sp>
      <p:sp>
        <p:nvSpPr>
          <p:cNvPr id="16" name="Shape 7"/>
          <p:cNvSpPr/>
          <p:nvPr/>
        </p:nvSpPr>
        <p:spPr>
          <a:xfrm>
            <a:off x="23370921" y="10515600"/>
            <a:ext cx="1016127" cy="3200400"/>
          </a:xfrm>
          <a:prstGeom prst="rect">
            <a:avLst/>
          </a:prstGeom>
          <a:noFill/>
          <a:ln/>
        </p:spPr>
      </p:sp>
      <p:pic>
        <p:nvPicPr>
          <p:cNvPr id="17" name="Image 7" descr="preencoded.png">    </p:cNvPr>
          <p:cNvPicPr>
            <a:picLocks noChangeAspect="1"/>
          </p:cNvPicPr>
          <p:nvPr/>
        </p:nvPicPr>
        <p:blipFill>
          <a:blip r:embed="rId8"/>
          <a:stretch>
            <a:fillRect/>
          </a:stretch>
        </p:blipFill>
        <p:spPr>
          <a:xfrm>
            <a:off x="23523340" y="10820400"/>
            <a:ext cx="711289" cy="2590800"/>
          </a:xfrm>
          <a:prstGeom prst="rect">
            <a:avLst/>
          </a:prstGeom>
        </p:spPr>
      </p:pic>
      <p:sp>
        <p:nvSpPr>
          <p:cNvPr id="18" name="Shape 8"/>
          <p:cNvSpPr/>
          <p:nvPr/>
        </p:nvSpPr>
        <p:spPr>
          <a:xfrm>
            <a:off x="5029829" y="10401300"/>
            <a:ext cx="6096762" cy="1600200"/>
          </a:xfrm>
          <a:prstGeom prst="rect">
            <a:avLst/>
          </a:prstGeom>
          <a:noFill/>
          <a:ln/>
        </p:spPr>
      </p:sp>
      <p:sp>
        <p:nvSpPr>
          <p:cNvPr id="19" name="Shape 9"/>
          <p:cNvSpPr/>
          <p:nvPr/>
        </p:nvSpPr>
        <p:spPr>
          <a:xfrm>
            <a:off x="5029829" y="10401300"/>
            <a:ext cx="6096762" cy="1600200"/>
          </a:xfrm>
          <a:prstGeom prst="rect">
            <a:avLst/>
          </a:prstGeom>
          <a:noFill/>
          <a:ln/>
        </p:spPr>
      </p:sp>
      <p:sp>
        <p:nvSpPr>
          <p:cNvPr id="20" name="Text 10"/>
          <p:cNvSpPr/>
          <p:nvPr/>
        </p:nvSpPr>
        <p:spPr>
          <a:xfrm>
            <a:off x="5029829" y="10401300"/>
            <a:ext cx="6232246"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Art of Archery": Discover the intricacies of the Art of Archery .</a:t>
            </a:r>
            <a:endParaRPr lang="en-US" sz="3200" dirty="0"/>
          </a:p>
        </p:txBody>
      </p:sp>
      <p:sp>
        <p:nvSpPr>
          <p:cNvPr id="21" name="Shape 11"/>
          <p:cNvSpPr/>
          <p:nvPr/>
        </p:nvSpPr>
        <p:spPr>
          <a:xfrm>
            <a:off x="13323965" y="10401300"/>
            <a:ext cx="6096762" cy="1600200"/>
          </a:xfrm>
          <a:prstGeom prst="rect">
            <a:avLst/>
          </a:prstGeom>
          <a:noFill/>
          <a:ln/>
        </p:spPr>
      </p:sp>
      <p:sp>
        <p:nvSpPr>
          <p:cNvPr id="22" name="Shape 12"/>
          <p:cNvSpPr/>
          <p:nvPr/>
        </p:nvSpPr>
        <p:spPr>
          <a:xfrm>
            <a:off x="13323965" y="10401300"/>
            <a:ext cx="6096762" cy="1600200"/>
          </a:xfrm>
          <a:prstGeom prst="rect">
            <a:avLst/>
          </a:prstGeom>
          <a:noFill/>
          <a:ln/>
        </p:spPr>
      </p:sp>
      <p:sp>
        <p:nvSpPr>
          <p:cNvPr id="23" name="Text 13"/>
          <p:cNvSpPr/>
          <p:nvPr/>
        </p:nvSpPr>
        <p:spPr>
          <a:xfrm>
            <a:off x="13323965" y="10401300"/>
            <a:ext cx="6232246" cy="1735667"/>
          </a:xfrm>
          <a:prstGeom prst="rect">
            <a:avLst/>
          </a:prstGeom>
          <a:noFill/>
          <a:ln/>
        </p:spPr>
        <p:txBody>
          <a:bodyPr wrap="square" lIns="0" tIns="0" rIns="0" bIns="0" rtlCol="0" anchor="t"/>
          <a:lstStyle/>
          <a:p>
            <a:pPr algn="l">
              <a:spcAft>
                <a:spcPts val="4000"/>
              </a:spcAft>
            </a:pPr>
            <a:r>
              <a:rPr lang="en-US" sz="3200" dirty="0">
                <a:solidFill>
                  <a:srgbClr val="9EA4B3">
                    <a:alpha val="100000"/>
                  </a:srgbClr>
                </a:solidFill>
                <a:latin typeface="Roboto Mono Regular" pitchFamily="34" charset="0"/>
                <a:ea typeface="Roboto Mono Regular" pitchFamily="34" charset="-122"/>
                <a:cs typeface="Roboto Mono Regular" pitchFamily="34" charset="-120"/>
              </a:rPr>
              <a:t>"The Music of the Elves": Immerse yourself in the enchanting music.</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2023-06-14T04:13:22Z</dcterms:created>
  <dcterms:modified xsi:type="dcterms:W3CDTF">2023-06-14T04:13:22Z</dcterms:modified>
</cp:coreProperties>
</file>