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5143500" type="screen16x9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71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648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986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2201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934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32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91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487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29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86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5894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169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F8C31-5775-4065-ADD2-F9E2E6AAA07C}" type="datetimeFigureOut">
              <a:rPr lang="es-ES" smtClean="0"/>
              <a:t>27/05/2026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8F889-17C1-45A5-9499-E61EA36E28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038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4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openxmlformats.org/officeDocument/2006/relationships/image" Target="../media/image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.png"/><Relationship Id="rId5" Type="http://schemas.microsoft.com/office/2007/relationships/media" Target="../media/media3.mp3"/><Relationship Id="rId15" Type="http://schemas.openxmlformats.org/officeDocument/2006/relationships/slide" Target="slide2.xml"/><Relationship Id="rId10" Type="http://schemas.openxmlformats.org/officeDocument/2006/relationships/image" Target="../media/image1.jp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8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.png"/><Relationship Id="rId5" Type="http://schemas.microsoft.com/office/2007/relationships/media" Target="../media/media3.mp3"/><Relationship Id="rId15" Type="http://schemas.openxmlformats.org/officeDocument/2006/relationships/slide" Target="slide3.xml"/><Relationship Id="rId10" Type="http://schemas.openxmlformats.org/officeDocument/2006/relationships/image" Target="../media/image1.jp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0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17" Type="http://schemas.openxmlformats.org/officeDocument/2006/relationships/image" Target="../media/image7.png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.png"/><Relationship Id="rId5" Type="http://schemas.microsoft.com/office/2007/relationships/media" Target="../media/media3.mp3"/><Relationship Id="rId15" Type="http://schemas.openxmlformats.org/officeDocument/2006/relationships/slide" Target="slide1.xml"/><Relationship Id="rId10" Type="http://schemas.openxmlformats.org/officeDocument/2006/relationships/image" Target="../media/image1.jp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ob esponga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5" y="1145991"/>
            <a:ext cx="1682357" cy="1760989"/>
          </a:xfrm>
          <a:prstGeom prst="rect">
            <a:avLst/>
          </a:prstGeom>
        </p:spPr>
      </p:pic>
      <p:pic>
        <p:nvPicPr>
          <p:cNvPr id="7" name="bo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317" y="2906981"/>
            <a:ext cx="1600423" cy="2572109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747" y="827366"/>
            <a:ext cx="4814493" cy="2829274"/>
          </a:xfrm>
          <a:prstGeom prst="rect">
            <a:avLst/>
          </a:prstGeom>
        </p:spPr>
      </p:pic>
      <p:sp>
        <p:nvSpPr>
          <p:cNvPr id="9" name="1"/>
          <p:cNvSpPr/>
          <p:nvPr/>
        </p:nvSpPr>
        <p:spPr>
          <a:xfrm>
            <a:off x="1846591" y="827366"/>
            <a:ext cx="792000" cy="7200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2"/>
          <p:cNvSpPr/>
          <p:nvPr/>
        </p:nvSpPr>
        <p:spPr>
          <a:xfrm>
            <a:off x="2656646" y="84286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9"/>
          <p:cNvSpPr/>
          <p:nvPr/>
        </p:nvSpPr>
        <p:spPr>
          <a:xfrm>
            <a:off x="3424137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0"/>
          <p:cNvSpPr/>
          <p:nvPr/>
        </p:nvSpPr>
        <p:spPr>
          <a:xfrm>
            <a:off x="4227566" y="15723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1"/>
          <p:cNvSpPr/>
          <p:nvPr/>
        </p:nvSpPr>
        <p:spPr>
          <a:xfrm>
            <a:off x="5018010" y="15723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3"/>
          <p:cNvSpPr/>
          <p:nvPr/>
        </p:nvSpPr>
        <p:spPr>
          <a:xfrm>
            <a:off x="3448646" y="8424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4"/>
          <p:cNvSpPr/>
          <p:nvPr/>
        </p:nvSpPr>
        <p:spPr>
          <a:xfrm>
            <a:off x="4250519" y="84286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5"/>
          <p:cNvSpPr/>
          <p:nvPr/>
        </p:nvSpPr>
        <p:spPr>
          <a:xfrm>
            <a:off x="5049654" y="8424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6"/>
          <p:cNvSpPr/>
          <p:nvPr/>
        </p:nvSpPr>
        <p:spPr>
          <a:xfrm>
            <a:off x="5841654" y="827366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2"/>
          <p:cNvSpPr/>
          <p:nvPr/>
        </p:nvSpPr>
        <p:spPr>
          <a:xfrm>
            <a:off x="5848391" y="15552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21"/>
          <p:cNvSpPr/>
          <p:nvPr/>
        </p:nvSpPr>
        <p:spPr>
          <a:xfrm>
            <a:off x="3432799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8"/>
          <p:cNvSpPr/>
          <p:nvPr/>
        </p:nvSpPr>
        <p:spPr>
          <a:xfrm>
            <a:off x="2634605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15"/>
          <p:cNvSpPr/>
          <p:nvPr/>
        </p:nvSpPr>
        <p:spPr>
          <a:xfrm>
            <a:off x="3490842" y="2260705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16"/>
          <p:cNvSpPr/>
          <p:nvPr/>
        </p:nvSpPr>
        <p:spPr>
          <a:xfrm>
            <a:off x="4227566" y="22851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17"/>
          <p:cNvSpPr/>
          <p:nvPr/>
        </p:nvSpPr>
        <p:spPr>
          <a:xfrm>
            <a:off x="5018010" y="227723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4"/>
          <p:cNvSpPr/>
          <p:nvPr/>
        </p:nvSpPr>
        <p:spPr>
          <a:xfrm>
            <a:off x="5865766" y="2978342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18"/>
          <p:cNvSpPr/>
          <p:nvPr/>
        </p:nvSpPr>
        <p:spPr>
          <a:xfrm>
            <a:off x="5835746" y="227331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2"/>
          <p:cNvSpPr/>
          <p:nvPr/>
        </p:nvSpPr>
        <p:spPr>
          <a:xfrm>
            <a:off x="4240548" y="2954092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3"/>
          <p:cNvSpPr/>
          <p:nvPr/>
        </p:nvSpPr>
        <p:spPr>
          <a:xfrm>
            <a:off x="5049654" y="29678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14"/>
          <p:cNvSpPr/>
          <p:nvPr/>
        </p:nvSpPr>
        <p:spPr>
          <a:xfrm>
            <a:off x="2668111" y="22550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0"/>
          <p:cNvSpPr/>
          <p:nvPr/>
        </p:nvSpPr>
        <p:spPr>
          <a:xfrm>
            <a:off x="2656610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19"/>
          <p:cNvSpPr/>
          <p:nvPr/>
        </p:nvSpPr>
        <p:spPr>
          <a:xfrm>
            <a:off x="1875740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13"/>
          <p:cNvSpPr/>
          <p:nvPr/>
        </p:nvSpPr>
        <p:spPr>
          <a:xfrm>
            <a:off x="1863128" y="22550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7"/>
          <p:cNvSpPr/>
          <p:nvPr/>
        </p:nvSpPr>
        <p:spPr>
          <a:xfrm>
            <a:off x="1855135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SOLUCION"/>
          <p:cNvSpPr/>
          <p:nvPr/>
        </p:nvSpPr>
        <p:spPr>
          <a:xfrm>
            <a:off x="3749560" y="4515967"/>
            <a:ext cx="1339414" cy="4525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SOLUCIÓN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5" name="34 Flecha a la derecha con muesca"/>
          <p:cNvSpPr/>
          <p:nvPr/>
        </p:nvSpPr>
        <p:spPr>
          <a:xfrm>
            <a:off x="8630621" y="4580221"/>
            <a:ext cx="432048" cy="324036"/>
          </a:xfrm>
          <a:prstGeom prst="notched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SIGUIENTE">
            <a:hlinkClick r:id="rId15" action="ppaction://hlinksldjump"/>
          </p:cNvPr>
          <p:cNvSpPr/>
          <p:nvPr/>
        </p:nvSpPr>
        <p:spPr>
          <a:xfrm>
            <a:off x="7380312" y="4515967"/>
            <a:ext cx="1339414" cy="4525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SIGUIENTE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6" name="35 Imagen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893371" y="1788790"/>
            <a:ext cx="3885054" cy="1545952"/>
          </a:xfrm>
          <a:prstGeom prst="rect">
            <a:avLst/>
          </a:prstGeom>
        </p:spPr>
      </p:pic>
      <p:grpSp>
        <p:nvGrpSpPr>
          <p:cNvPr id="39" name="38 Grupo"/>
          <p:cNvGrpSpPr/>
          <p:nvPr/>
        </p:nvGrpSpPr>
        <p:grpSpPr>
          <a:xfrm>
            <a:off x="7363215" y="284463"/>
            <a:ext cx="1483430" cy="923330"/>
            <a:chOff x="7308304" y="316460"/>
            <a:chExt cx="1483430" cy="1025922"/>
          </a:xfrm>
        </p:grpSpPr>
        <p:sp>
          <p:nvSpPr>
            <p:cNvPr id="37" name="36 Llamada ovalada"/>
            <p:cNvSpPr/>
            <p:nvPr/>
          </p:nvSpPr>
          <p:spPr>
            <a:xfrm>
              <a:off x="7308304" y="316502"/>
              <a:ext cx="1483430" cy="923288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37 Rectángulo"/>
            <p:cNvSpPr/>
            <p:nvPr/>
          </p:nvSpPr>
          <p:spPr>
            <a:xfrm>
              <a:off x="7601017" y="316460"/>
              <a:ext cx="898003" cy="102592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MUEVE</a:t>
              </a:r>
            </a:p>
            <a:p>
              <a:pPr algn="ctr"/>
              <a:r>
                <a:rPr lang="es-ES" b="1" cap="all" spc="0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DOS </a:t>
              </a:r>
            </a:p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FICHAS</a:t>
              </a:r>
              <a:endParaRPr lang="es-ES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endParaRPr>
            </a:p>
          </p:txBody>
        </p:sp>
      </p:grpSp>
      <p:grpSp>
        <p:nvGrpSpPr>
          <p:cNvPr id="42" name="41 Grupo"/>
          <p:cNvGrpSpPr/>
          <p:nvPr/>
        </p:nvGrpSpPr>
        <p:grpSpPr>
          <a:xfrm>
            <a:off x="7363216" y="284500"/>
            <a:ext cx="1484707" cy="829976"/>
            <a:chOff x="7363215" y="316111"/>
            <a:chExt cx="1484707" cy="922195"/>
          </a:xfrm>
        </p:grpSpPr>
        <p:sp>
          <p:nvSpPr>
            <p:cNvPr id="40" name="39 Llamada ovalada"/>
            <p:cNvSpPr/>
            <p:nvPr/>
          </p:nvSpPr>
          <p:spPr>
            <a:xfrm>
              <a:off x="7363215" y="316111"/>
              <a:ext cx="1484707" cy="922195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COMODÍN"/>
            <p:cNvSpPr/>
            <p:nvPr/>
          </p:nvSpPr>
          <p:spPr>
            <a:xfrm>
              <a:off x="7516498" y="418135"/>
              <a:ext cx="1176861" cy="71814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EL</a:t>
              </a:r>
            </a:p>
            <a:p>
              <a:pPr algn="ctr"/>
              <a:r>
                <a:rPr lang="es-ES" b="1" cap="all" spc="0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COMODÍN</a:t>
              </a:r>
              <a:endParaRPr lang="es-ES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endParaRPr>
            </a:p>
          </p:txBody>
        </p:sp>
      </p:grpSp>
      <p:pic>
        <p:nvPicPr>
          <p:cNvPr id="52" name="bob-esponja-audio-audio-esponj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34605" y="-548640"/>
            <a:ext cx="609600" cy="548640"/>
          </a:xfrm>
          <a:prstGeom prst="rect">
            <a:avLst/>
          </a:prstGeom>
        </p:spPr>
      </p:pic>
      <p:pic>
        <p:nvPicPr>
          <p:cNvPr id="53" name="bob-esponja-tono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09667" y="-668610"/>
            <a:ext cx="609600" cy="548640"/>
          </a:xfrm>
          <a:prstGeom prst="rect">
            <a:avLst/>
          </a:prstGeom>
        </p:spPr>
      </p:pic>
      <p:pic>
        <p:nvPicPr>
          <p:cNvPr id="54" name="donkey-kong-co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804410" y="-485709"/>
            <a:ext cx="609600" cy="548640"/>
          </a:xfrm>
          <a:prstGeom prst="rect">
            <a:avLst/>
          </a:prstGeom>
        </p:spPr>
      </p:pic>
      <p:pic>
        <p:nvPicPr>
          <p:cNvPr id="55" name="Rainbow Forest - Quincas Moreira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30946" y="-650440"/>
            <a:ext cx="6096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68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1470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1041 2.08993E-6 C 0.01024 -0.00861 0.01007 -0.01693 0.00972 -0.01693 C 0.0092 -0.01693 0.0092 -0.00861 0.00902 2.08993E-6 C 0.00885 0.00999 0.00885 0.0197 0.00833 0.0197 C 0.00798 0.0197 0.00781 0.00999 0.00764 2.08993E-6 C 0.00764 -0.00861 0.00746 -0.01693 0.00694 -0.01693 C 0.00677 -0.01693 0.00659 -0.00861 0.00642 2.08993E-6 C 0.00625 0.00999 0.00607 0.0197 0.00573 0.0197 C 0.00538 0.0197 0.00503 2.08993E-6 0.00503 0.00028 C 0.00503 -0.00861 0.00486 -0.01693 0.00451 -0.01693 C 0.00416 -0.01693 0.00399 -0.00861 0.00382 2.08993E-6 C 0.00364 0.00999 0.00347 0.0197 0.00312 0.0197 C 0.00277 0.0197 0.0026 0.00999 0.0026 2.08993E-6 C 0.00243 -0.00861 0.00225 -0.01693 0.00191 -0.01693 C 0.00156 -0.01693 0.00139 -0.00861 0.00121 2.08993E-6 C 0.00104 0.00999 0.00086 0.0197 0.00052 0.0197 C 0.00017 0.0197 3.33333E-6 0.00999 3.33333E-6 2.08993E-6 " pathEditMode="relative" rAng="0" ptsTypes="fffffffffffffffff">
                                      <p:cBhvr>
                                        <p:cTn id="2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139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58 9.8834E-7 C 0.20799 -0.01888 0.22656 -0.03692 0.26476 -0.03692 C 0.30834 -0.03692 0.32327 -0.01888 0.33715 9.8834E-7 C 0.35625 0.0211 0.37031 0.04192 0.41858 0.04192 C 0.46163 0.04192 0.4757 0.0211 0.49497 9.8834E-7 C 0.504 -0.01888 0.52309 -0.03692 0.5665 -0.03692 C 0.60452 -0.03692 0.62379 -0.01888 0.63889 9.8834E-7 C 0.65261 0.0211 0.67205 0.04192 0.71511 0.04192 C 0.75816 0.04192 0.79167 9.8834E-7 0.79167 0.00028 C 0.80573 -0.01888 0.82066 -0.03692 0.86302 -0.03692 C 0.90625 -0.03692 0.92136 -0.01888 0.93525 9.8834E-7 C 0.95452 0.0211 0.96858 0.04192 1.01684 0.04192 C 1.06007 0.04192 1.07413 0.0211 1.08854 9.8834E-7 C 1.10764 -0.01888 1.12188 -0.03692 1.16476 -0.03692 C 1.20295 -0.03692 1.22222 -0.01888 1.23715 9.8834E-7 C 1.25139 0.0211 1.27014 0.04192 1.31372 0.04192 C 1.35695 0.04192 1.37101 0.0211 1.39063 9.8834E-7 " pathEditMode="relative" rAng="0" ptsTypes="fffffffffffffffff">
                                      <p:cBhvr>
                                        <p:cTn id="234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844" y="250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46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9" dur="1836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 showWhenStopped="0">
                <p:cTn id="3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 showWhenStopped="0">
                <p:cTn id="3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24242" showWhenStopped="0">
                <p:cTn id="3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ob esponga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5" y="1145991"/>
            <a:ext cx="1682357" cy="1760989"/>
          </a:xfrm>
          <a:prstGeom prst="rect">
            <a:avLst/>
          </a:prstGeom>
        </p:spPr>
      </p:pic>
      <p:pic>
        <p:nvPicPr>
          <p:cNvPr id="7" name="bo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317" y="2906981"/>
            <a:ext cx="1600423" cy="2572109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92" y="827365"/>
            <a:ext cx="4811175" cy="2863777"/>
          </a:xfrm>
          <a:prstGeom prst="rect">
            <a:avLst/>
          </a:prstGeom>
        </p:spPr>
      </p:pic>
      <p:sp>
        <p:nvSpPr>
          <p:cNvPr id="9" name="1"/>
          <p:cNvSpPr/>
          <p:nvPr/>
        </p:nvSpPr>
        <p:spPr>
          <a:xfrm>
            <a:off x="1846591" y="827366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2"/>
          <p:cNvSpPr/>
          <p:nvPr/>
        </p:nvSpPr>
        <p:spPr>
          <a:xfrm>
            <a:off x="2656646" y="84286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9"/>
          <p:cNvSpPr/>
          <p:nvPr/>
        </p:nvSpPr>
        <p:spPr>
          <a:xfrm>
            <a:off x="3424137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0"/>
          <p:cNvSpPr/>
          <p:nvPr/>
        </p:nvSpPr>
        <p:spPr>
          <a:xfrm>
            <a:off x="4227566" y="15723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1"/>
          <p:cNvSpPr/>
          <p:nvPr/>
        </p:nvSpPr>
        <p:spPr>
          <a:xfrm>
            <a:off x="5018010" y="15723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3"/>
          <p:cNvSpPr/>
          <p:nvPr/>
        </p:nvSpPr>
        <p:spPr>
          <a:xfrm>
            <a:off x="3448646" y="8424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4"/>
          <p:cNvSpPr/>
          <p:nvPr/>
        </p:nvSpPr>
        <p:spPr>
          <a:xfrm>
            <a:off x="4250519" y="84286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5"/>
          <p:cNvSpPr/>
          <p:nvPr/>
        </p:nvSpPr>
        <p:spPr>
          <a:xfrm>
            <a:off x="5049654" y="8424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6"/>
          <p:cNvSpPr/>
          <p:nvPr/>
        </p:nvSpPr>
        <p:spPr>
          <a:xfrm>
            <a:off x="5865766" y="827366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2"/>
          <p:cNvSpPr/>
          <p:nvPr/>
        </p:nvSpPr>
        <p:spPr>
          <a:xfrm>
            <a:off x="5848391" y="15552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21"/>
          <p:cNvSpPr/>
          <p:nvPr/>
        </p:nvSpPr>
        <p:spPr>
          <a:xfrm>
            <a:off x="3432799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8"/>
          <p:cNvSpPr/>
          <p:nvPr/>
        </p:nvSpPr>
        <p:spPr>
          <a:xfrm>
            <a:off x="2634605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15"/>
          <p:cNvSpPr/>
          <p:nvPr/>
        </p:nvSpPr>
        <p:spPr>
          <a:xfrm>
            <a:off x="3490842" y="2260705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16"/>
          <p:cNvSpPr/>
          <p:nvPr/>
        </p:nvSpPr>
        <p:spPr>
          <a:xfrm>
            <a:off x="4227566" y="22851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17"/>
          <p:cNvSpPr/>
          <p:nvPr/>
        </p:nvSpPr>
        <p:spPr>
          <a:xfrm>
            <a:off x="5018010" y="227723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4"/>
          <p:cNvSpPr/>
          <p:nvPr/>
        </p:nvSpPr>
        <p:spPr>
          <a:xfrm>
            <a:off x="5865766" y="2978342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18"/>
          <p:cNvSpPr/>
          <p:nvPr/>
        </p:nvSpPr>
        <p:spPr>
          <a:xfrm>
            <a:off x="5835746" y="227331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2"/>
          <p:cNvSpPr/>
          <p:nvPr/>
        </p:nvSpPr>
        <p:spPr>
          <a:xfrm>
            <a:off x="4240548" y="2954092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3"/>
          <p:cNvSpPr/>
          <p:nvPr/>
        </p:nvSpPr>
        <p:spPr>
          <a:xfrm>
            <a:off x="5049654" y="29678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14"/>
          <p:cNvSpPr/>
          <p:nvPr/>
        </p:nvSpPr>
        <p:spPr>
          <a:xfrm>
            <a:off x="2668111" y="22550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0"/>
          <p:cNvSpPr/>
          <p:nvPr/>
        </p:nvSpPr>
        <p:spPr>
          <a:xfrm>
            <a:off x="2656610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19"/>
          <p:cNvSpPr/>
          <p:nvPr/>
        </p:nvSpPr>
        <p:spPr>
          <a:xfrm>
            <a:off x="1875740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13"/>
          <p:cNvSpPr/>
          <p:nvPr/>
        </p:nvSpPr>
        <p:spPr>
          <a:xfrm>
            <a:off x="1863128" y="22550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7"/>
          <p:cNvSpPr/>
          <p:nvPr/>
        </p:nvSpPr>
        <p:spPr>
          <a:xfrm>
            <a:off x="1855135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SOLUCION"/>
          <p:cNvSpPr/>
          <p:nvPr/>
        </p:nvSpPr>
        <p:spPr>
          <a:xfrm>
            <a:off x="3749560" y="4515967"/>
            <a:ext cx="1339414" cy="4525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SOLUCIÓN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5" name="34 Flecha a la derecha con muesca"/>
          <p:cNvSpPr/>
          <p:nvPr/>
        </p:nvSpPr>
        <p:spPr>
          <a:xfrm>
            <a:off x="8630621" y="4580221"/>
            <a:ext cx="432048" cy="324036"/>
          </a:xfrm>
          <a:prstGeom prst="notched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SIGUIENTE">
            <a:hlinkClick r:id="rId15" action="ppaction://hlinksldjump"/>
          </p:cNvPr>
          <p:cNvSpPr/>
          <p:nvPr/>
        </p:nvSpPr>
        <p:spPr>
          <a:xfrm>
            <a:off x="7380312" y="4515967"/>
            <a:ext cx="1339414" cy="4525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SIGUIENTE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6" name="35 Imagen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52736" y="1838482"/>
            <a:ext cx="1921521" cy="1545952"/>
          </a:xfrm>
          <a:prstGeom prst="rect">
            <a:avLst/>
          </a:prstGeom>
        </p:spPr>
      </p:pic>
      <p:grpSp>
        <p:nvGrpSpPr>
          <p:cNvPr id="39" name="38 Grupo"/>
          <p:cNvGrpSpPr/>
          <p:nvPr/>
        </p:nvGrpSpPr>
        <p:grpSpPr>
          <a:xfrm>
            <a:off x="7363215" y="233885"/>
            <a:ext cx="1483430" cy="923330"/>
            <a:chOff x="7308304" y="260262"/>
            <a:chExt cx="1483430" cy="1025922"/>
          </a:xfrm>
        </p:grpSpPr>
        <p:sp>
          <p:nvSpPr>
            <p:cNvPr id="37" name="36 Llamada ovalada"/>
            <p:cNvSpPr/>
            <p:nvPr/>
          </p:nvSpPr>
          <p:spPr>
            <a:xfrm>
              <a:off x="7308304" y="316502"/>
              <a:ext cx="1483430" cy="923288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37 Rectángulo"/>
            <p:cNvSpPr/>
            <p:nvPr/>
          </p:nvSpPr>
          <p:spPr>
            <a:xfrm>
              <a:off x="7499099" y="260262"/>
              <a:ext cx="1101840" cy="102592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ES</a:t>
              </a:r>
            </a:p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MUY </a:t>
              </a:r>
            </a:p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CABEZÓN</a:t>
              </a:r>
            </a:p>
          </p:txBody>
        </p:sp>
      </p:grpSp>
      <p:grpSp>
        <p:nvGrpSpPr>
          <p:cNvPr id="42" name="41 Grupo"/>
          <p:cNvGrpSpPr/>
          <p:nvPr/>
        </p:nvGrpSpPr>
        <p:grpSpPr>
          <a:xfrm>
            <a:off x="7317443" y="298681"/>
            <a:ext cx="1484707" cy="829976"/>
            <a:chOff x="7363215" y="316111"/>
            <a:chExt cx="1484707" cy="922195"/>
          </a:xfrm>
        </p:grpSpPr>
        <p:sp>
          <p:nvSpPr>
            <p:cNvPr id="40" name="39 Llamada ovalada"/>
            <p:cNvSpPr/>
            <p:nvPr/>
          </p:nvSpPr>
          <p:spPr>
            <a:xfrm>
              <a:off x="7363215" y="316111"/>
              <a:ext cx="1484707" cy="922195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COMODÍN"/>
            <p:cNvSpPr/>
            <p:nvPr/>
          </p:nvSpPr>
          <p:spPr>
            <a:xfrm>
              <a:off x="7516498" y="318703"/>
              <a:ext cx="1176861" cy="71814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EL</a:t>
              </a:r>
            </a:p>
            <a:p>
              <a:pPr algn="ctr"/>
              <a:r>
                <a:rPr lang="es-ES" b="1" cap="all" spc="0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COMODÍN</a:t>
              </a:r>
              <a:endParaRPr lang="es-ES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endParaRPr>
            </a:p>
          </p:txBody>
        </p:sp>
      </p:grpSp>
      <p:pic>
        <p:nvPicPr>
          <p:cNvPr id="47" name="bob-esponja-audio-audio-esponj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689007" y="-538459"/>
            <a:ext cx="609600" cy="548640"/>
          </a:xfrm>
          <a:prstGeom prst="rect">
            <a:avLst/>
          </a:prstGeom>
        </p:spPr>
      </p:pic>
      <p:pic>
        <p:nvPicPr>
          <p:cNvPr id="48" name="bob-esponja-tono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712919" y="-736220"/>
            <a:ext cx="609600" cy="548640"/>
          </a:xfrm>
          <a:prstGeom prst="rect">
            <a:avLst/>
          </a:prstGeom>
        </p:spPr>
      </p:pic>
      <p:pic>
        <p:nvPicPr>
          <p:cNvPr id="49" name="donkey-kong-co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08250" y="-552006"/>
            <a:ext cx="609600" cy="548640"/>
          </a:xfrm>
          <a:prstGeom prst="rect">
            <a:avLst/>
          </a:prstGeom>
        </p:spPr>
      </p:pic>
      <p:pic>
        <p:nvPicPr>
          <p:cNvPr id="50" name="Rainbow Forest - Quincas Moreira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436096" y="-548640"/>
            <a:ext cx="6096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0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68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1469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1041 2.08993E-6 C 0.01024 -0.00861 0.01007 -0.01693 0.00972 -0.01693 C 0.0092 -0.01693 0.0092 -0.00861 0.00902 2.08993E-6 C 0.00885 0.00999 0.00885 0.0197 0.00833 0.0197 C 0.00798 0.0197 0.00781 0.00999 0.00764 2.08993E-6 C 0.00764 -0.00861 0.00746 -0.01693 0.00694 -0.01693 C 0.00677 -0.01693 0.00659 -0.00861 0.00642 2.08993E-6 C 0.00625 0.00999 0.00607 0.0197 0.00573 0.0197 C 0.00538 0.0197 0.00503 2.08993E-6 0.00503 0.00028 C 0.00503 -0.00861 0.00486 -0.01693 0.00451 -0.01693 C 0.00416 -0.01693 0.00399 -0.00861 0.00382 2.08993E-6 C 0.00364 0.00999 0.00347 0.0197 0.00312 0.0197 C 0.00277 0.0197 0.0026 0.00999 0.0026 2.08993E-6 C 0.00243 -0.00861 0.00225 -0.01693 0.00191 -0.01693 C 0.00156 -0.01693 0.00139 -0.00861 0.00121 2.08993E-6 C 0.00104 0.00999 0.00086 0.0197 0.00052 0.0197 C 0.00017 0.0197 3.33333E-6 0.00999 3.33333E-6 2.08993E-6 " pathEditMode="relative" rAng="0" ptsTypes="fffffffffffffffff">
                                      <p:cBhvr>
                                        <p:cTn id="2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139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58 9.8834E-7 C 0.20799 -0.01888 0.22656 -0.03692 0.26476 -0.03692 C 0.30834 -0.03692 0.32327 -0.01888 0.33715 9.8834E-7 C 0.35625 0.0211 0.37031 0.04192 0.41858 0.04192 C 0.46163 0.04192 0.4757 0.0211 0.49497 9.8834E-7 C 0.504 -0.01888 0.52309 -0.03692 0.5665 -0.03692 C 0.60452 -0.03692 0.62379 -0.01888 0.63889 9.8834E-7 C 0.65261 0.0211 0.67205 0.04192 0.71511 0.04192 C 0.75816 0.04192 0.79167 9.8834E-7 0.79167 0.00028 C 0.80573 -0.01888 0.82066 -0.03692 0.86302 -0.03692 C 0.90625 -0.03692 0.92136 -0.01888 0.93525 9.8834E-7 C 0.95452 0.0211 0.96858 0.04192 1.01684 0.04192 C 1.06007 0.04192 1.07413 0.0211 1.08854 9.8834E-7 C 1.10764 -0.01888 1.12188 -0.03692 1.16476 -0.03692 C 1.20295 -0.03692 1.22222 -0.01888 1.23715 9.8834E-7 C 1.25139 0.0211 1.27014 0.04192 1.31372 0.04192 C 1.35695 0.04192 1.37101 0.0211 1.39063 9.8834E-7 " pathEditMode="relative" rAng="0" ptsTypes="fffffffffffffffff">
                                      <p:cBhvr>
                                        <p:cTn id="234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844" y="250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468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9" dur="183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 showWhenStopped="0">
                <p:cTn id="3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 showWhenStopped="0">
                <p:cTn id="3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27273" showWhenStopped="0">
                <p:cTn id="3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ob esponga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5" y="1145991"/>
            <a:ext cx="1682357" cy="1760989"/>
          </a:xfrm>
          <a:prstGeom prst="rect">
            <a:avLst/>
          </a:prstGeom>
        </p:spPr>
      </p:pic>
      <p:pic>
        <p:nvPicPr>
          <p:cNvPr id="7" name="bo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317" y="2906981"/>
            <a:ext cx="1600423" cy="2572109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92" y="827365"/>
            <a:ext cx="4792039" cy="2863777"/>
          </a:xfrm>
          <a:prstGeom prst="rect">
            <a:avLst/>
          </a:prstGeom>
        </p:spPr>
      </p:pic>
      <p:sp>
        <p:nvSpPr>
          <p:cNvPr id="9" name="1"/>
          <p:cNvSpPr/>
          <p:nvPr/>
        </p:nvSpPr>
        <p:spPr>
          <a:xfrm>
            <a:off x="1846591" y="827366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2"/>
          <p:cNvSpPr/>
          <p:nvPr/>
        </p:nvSpPr>
        <p:spPr>
          <a:xfrm>
            <a:off x="2656646" y="84286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9"/>
          <p:cNvSpPr/>
          <p:nvPr/>
        </p:nvSpPr>
        <p:spPr>
          <a:xfrm>
            <a:off x="3424137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0"/>
          <p:cNvSpPr/>
          <p:nvPr/>
        </p:nvSpPr>
        <p:spPr>
          <a:xfrm>
            <a:off x="4227566" y="15723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1"/>
          <p:cNvSpPr/>
          <p:nvPr/>
        </p:nvSpPr>
        <p:spPr>
          <a:xfrm>
            <a:off x="5018010" y="15723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3"/>
          <p:cNvSpPr/>
          <p:nvPr/>
        </p:nvSpPr>
        <p:spPr>
          <a:xfrm>
            <a:off x="3448646" y="8424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4"/>
          <p:cNvSpPr/>
          <p:nvPr/>
        </p:nvSpPr>
        <p:spPr>
          <a:xfrm>
            <a:off x="4250519" y="84286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5"/>
          <p:cNvSpPr/>
          <p:nvPr/>
        </p:nvSpPr>
        <p:spPr>
          <a:xfrm>
            <a:off x="5049654" y="8424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6"/>
          <p:cNvSpPr/>
          <p:nvPr/>
        </p:nvSpPr>
        <p:spPr>
          <a:xfrm>
            <a:off x="5865766" y="84111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2"/>
          <p:cNvSpPr/>
          <p:nvPr/>
        </p:nvSpPr>
        <p:spPr>
          <a:xfrm>
            <a:off x="5848391" y="1555287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21"/>
          <p:cNvSpPr/>
          <p:nvPr/>
        </p:nvSpPr>
        <p:spPr>
          <a:xfrm>
            <a:off x="3432799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8"/>
          <p:cNvSpPr/>
          <p:nvPr/>
        </p:nvSpPr>
        <p:spPr>
          <a:xfrm>
            <a:off x="2634605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15"/>
          <p:cNvSpPr/>
          <p:nvPr/>
        </p:nvSpPr>
        <p:spPr>
          <a:xfrm>
            <a:off x="3490842" y="2260705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16"/>
          <p:cNvSpPr/>
          <p:nvPr/>
        </p:nvSpPr>
        <p:spPr>
          <a:xfrm>
            <a:off x="4227566" y="228519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17"/>
          <p:cNvSpPr/>
          <p:nvPr/>
        </p:nvSpPr>
        <p:spPr>
          <a:xfrm>
            <a:off x="5018010" y="227723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4"/>
          <p:cNvSpPr/>
          <p:nvPr/>
        </p:nvSpPr>
        <p:spPr>
          <a:xfrm>
            <a:off x="5865766" y="2978342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18"/>
          <p:cNvSpPr/>
          <p:nvPr/>
        </p:nvSpPr>
        <p:spPr>
          <a:xfrm>
            <a:off x="5835746" y="2273314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2"/>
          <p:cNvSpPr/>
          <p:nvPr/>
        </p:nvSpPr>
        <p:spPr>
          <a:xfrm>
            <a:off x="4240548" y="2954092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3"/>
          <p:cNvSpPr/>
          <p:nvPr/>
        </p:nvSpPr>
        <p:spPr>
          <a:xfrm>
            <a:off x="5049654" y="29678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14"/>
          <p:cNvSpPr/>
          <p:nvPr/>
        </p:nvSpPr>
        <p:spPr>
          <a:xfrm>
            <a:off x="2668111" y="22550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0"/>
          <p:cNvSpPr/>
          <p:nvPr/>
        </p:nvSpPr>
        <p:spPr>
          <a:xfrm>
            <a:off x="2656610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19"/>
          <p:cNvSpPr/>
          <p:nvPr/>
        </p:nvSpPr>
        <p:spPr>
          <a:xfrm>
            <a:off x="1875740" y="2943840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13"/>
          <p:cNvSpPr/>
          <p:nvPr/>
        </p:nvSpPr>
        <p:spPr>
          <a:xfrm>
            <a:off x="1863128" y="2255058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7"/>
          <p:cNvSpPr/>
          <p:nvPr/>
        </p:nvSpPr>
        <p:spPr>
          <a:xfrm>
            <a:off x="1855135" y="1564439"/>
            <a:ext cx="792000" cy="712800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SOLUCION"/>
          <p:cNvSpPr/>
          <p:nvPr/>
        </p:nvSpPr>
        <p:spPr>
          <a:xfrm>
            <a:off x="3749560" y="4515967"/>
            <a:ext cx="1339414" cy="4525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SOLUCIÓN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5" name="34 Flecha a la derecha con muesca"/>
          <p:cNvSpPr/>
          <p:nvPr/>
        </p:nvSpPr>
        <p:spPr>
          <a:xfrm>
            <a:off x="8630621" y="4580221"/>
            <a:ext cx="432048" cy="324036"/>
          </a:xfrm>
          <a:prstGeom prst="notched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SIGUIENTE">
            <a:hlinkClick r:id="rId15" action="ppaction://hlinksldjump"/>
          </p:cNvPr>
          <p:cNvSpPr/>
          <p:nvPr/>
        </p:nvSpPr>
        <p:spPr>
          <a:xfrm>
            <a:off x="7380312" y="4515967"/>
            <a:ext cx="1339414" cy="4525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SIGUIENTE</a:t>
            </a:r>
            <a:endParaRPr lang="es-ES" sz="1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39" name="38 Grupo"/>
          <p:cNvGrpSpPr/>
          <p:nvPr/>
        </p:nvGrpSpPr>
        <p:grpSpPr>
          <a:xfrm>
            <a:off x="7351688" y="280461"/>
            <a:ext cx="1483430" cy="923330"/>
            <a:chOff x="7308304" y="316460"/>
            <a:chExt cx="1483430" cy="1025922"/>
          </a:xfrm>
        </p:grpSpPr>
        <p:sp>
          <p:nvSpPr>
            <p:cNvPr id="37" name="36 Llamada ovalada"/>
            <p:cNvSpPr/>
            <p:nvPr/>
          </p:nvSpPr>
          <p:spPr>
            <a:xfrm>
              <a:off x="7308304" y="316502"/>
              <a:ext cx="1483430" cy="923288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37 Rectángulo"/>
            <p:cNvSpPr/>
            <p:nvPr/>
          </p:nvSpPr>
          <p:spPr>
            <a:xfrm>
              <a:off x="7645004" y="316460"/>
              <a:ext cx="810029" cy="102592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LENTO</a:t>
              </a:r>
            </a:p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LENTO</a:t>
              </a:r>
            </a:p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HAHA</a:t>
              </a:r>
            </a:p>
          </p:txBody>
        </p:sp>
      </p:grpSp>
      <p:grpSp>
        <p:nvGrpSpPr>
          <p:cNvPr id="42" name="41 Grupo"/>
          <p:cNvGrpSpPr/>
          <p:nvPr/>
        </p:nvGrpSpPr>
        <p:grpSpPr>
          <a:xfrm>
            <a:off x="7350412" y="280461"/>
            <a:ext cx="1484707" cy="829976"/>
            <a:chOff x="7363215" y="316111"/>
            <a:chExt cx="1484707" cy="922195"/>
          </a:xfrm>
        </p:grpSpPr>
        <p:sp>
          <p:nvSpPr>
            <p:cNvPr id="40" name="39 Llamada ovalada"/>
            <p:cNvSpPr/>
            <p:nvPr/>
          </p:nvSpPr>
          <p:spPr>
            <a:xfrm>
              <a:off x="7363215" y="316111"/>
              <a:ext cx="1484707" cy="922195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COMODÍN"/>
            <p:cNvSpPr/>
            <p:nvPr/>
          </p:nvSpPr>
          <p:spPr>
            <a:xfrm>
              <a:off x="7505989" y="418135"/>
              <a:ext cx="1176861" cy="71814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brightRoom" dir="t"/>
              </a:scene3d>
              <a:sp3d contourW="6350" prstMaterial="plastic">
                <a:bevelT w="20320" h="20320" prst="angle"/>
                <a:contourClr>
                  <a:schemeClr val="accent1">
                    <a:tint val="100000"/>
                    <a:shade val="100000"/>
                    <a:hueMod val="100000"/>
                    <a:satMod val="100000"/>
                  </a:schemeClr>
                </a:contourClr>
              </a:sp3d>
            </a:bodyPr>
            <a:lstStyle/>
            <a:p>
              <a:pPr algn="ctr"/>
              <a:r>
                <a:rPr lang="es-ES" b="1" cap="all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EL</a:t>
              </a:r>
            </a:p>
            <a:p>
              <a:pPr algn="ctr"/>
              <a:r>
                <a:rPr lang="es-ES" b="1" cap="all" spc="0" dirty="0" smtClean="0">
                  <a:ln/>
                  <a:solidFill>
                    <a:schemeClr val="accent1"/>
                  </a:solidFill>
                  <a:effectLst>
                    <a:outerShdw blurRad="19685" dist="12700" dir="5400000" algn="tl" rotWithShape="0">
                      <a:schemeClr val="accent1">
                        <a:satMod val="130000"/>
                        <a:alpha val="60000"/>
                      </a:schemeClr>
                    </a:outerShdw>
                    <a:reflection blurRad="10000" stA="55000" endPos="48000" dist="500" dir="5400000" sy="-100000" algn="bl" rotWithShape="0"/>
                  </a:effectLst>
                </a:rPr>
                <a:t>COMODÍN</a:t>
              </a:r>
              <a:endParaRPr lang="es-ES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endParaRPr>
            </a:p>
          </p:txBody>
        </p:sp>
      </p:grpSp>
      <p:grpSp>
        <p:nvGrpSpPr>
          <p:cNvPr id="3" name="2 Grupo"/>
          <p:cNvGrpSpPr/>
          <p:nvPr/>
        </p:nvGrpSpPr>
        <p:grpSpPr>
          <a:xfrm>
            <a:off x="-2232978" y="2195255"/>
            <a:ext cx="1979572" cy="1605486"/>
            <a:chOff x="6205111" y="3664184"/>
            <a:chExt cx="1979572" cy="1783873"/>
          </a:xfrm>
        </p:grpSpPr>
        <p:sp>
          <p:nvSpPr>
            <p:cNvPr id="2" name="1 Elipse"/>
            <p:cNvSpPr/>
            <p:nvPr/>
          </p:nvSpPr>
          <p:spPr>
            <a:xfrm>
              <a:off x="7351688" y="3823558"/>
              <a:ext cx="292713" cy="3076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42 Elipse"/>
            <p:cNvSpPr/>
            <p:nvPr/>
          </p:nvSpPr>
          <p:spPr>
            <a:xfrm>
              <a:off x="7874662" y="3947436"/>
              <a:ext cx="292713" cy="3076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6" name="35 Imagen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5111" y="3664184"/>
              <a:ext cx="1979572" cy="1783873"/>
            </a:xfrm>
            <a:prstGeom prst="rect">
              <a:avLst/>
            </a:prstGeom>
          </p:spPr>
        </p:pic>
      </p:grpSp>
      <p:pic>
        <p:nvPicPr>
          <p:cNvPr id="48" name="bob-esponja-audio-audio-esponj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420543" y="-671620"/>
            <a:ext cx="609600" cy="548640"/>
          </a:xfrm>
          <a:prstGeom prst="rect">
            <a:avLst/>
          </a:prstGeom>
        </p:spPr>
      </p:pic>
      <p:pic>
        <p:nvPicPr>
          <p:cNvPr id="49" name="bob-esponja-tonos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90761" y="-538459"/>
            <a:ext cx="609600" cy="548640"/>
          </a:xfrm>
          <a:prstGeom prst="rect">
            <a:avLst/>
          </a:prstGeom>
        </p:spPr>
      </p:pic>
      <p:pic>
        <p:nvPicPr>
          <p:cNvPr id="50" name="donkey-kong-coi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469226" y="-631105"/>
            <a:ext cx="609600" cy="548640"/>
          </a:xfrm>
          <a:prstGeom prst="rect">
            <a:avLst/>
          </a:prstGeom>
        </p:spPr>
      </p:pic>
      <p:pic>
        <p:nvPicPr>
          <p:cNvPr id="51" name="Rainbow Forest - Quincas Moreira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445654" y="-585206"/>
            <a:ext cx="6096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4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6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146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1041 2.08993E-6 C 0.01024 -0.00861 0.01007 -0.01693 0.00972 -0.01693 C 0.0092 -0.01693 0.0092 -0.00861 0.00902 2.08993E-6 C 0.00885 0.00999 0.00885 0.0197 0.00833 0.0197 C 0.00798 0.0197 0.00781 0.00999 0.00764 2.08993E-6 C 0.00764 -0.00861 0.00746 -0.01693 0.00694 -0.01693 C 0.00677 -0.01693 0.00659 -0.00861 0.00642 2.08993E-6 C 0.00625 0.00999 0.00607 0.0197 0.00573 0.0197 C 0.00538 0.0197 0.00503 2.08993E-6 0.00503 0.00028 C 0.00503 -0.00861 0.00486 -0.01693 0.00451 -0.01693 C 0.00416 -0.01693 0.00399 -0.00861 0.00382 2.08993E-6 C 0.00364 0.00999 0.00347 0.0197 0.00312 0.0197 C 0.00277 0.0197 0.0026 0.00999 0.0026 2.08993E-6 C 0.00243 -0.00861 0.00225 -0.01693 0.00191 -0.01693 C 0.00156 -0.01693 0.00139 -0.00861 0.00121 2.08993E-6 C 0.00104 0.00999 0.00086 0.0197 0.00052 0.0197 C 0.00017 0.0197 3.33333E-6 0.00999 3.33333E-6 2.08993E-6 " pathEditMode="relative" rAng="0" ptsTypes="fffffffffffffffff">
                                      <p:cBhvr>
                                        <p:cTn id="2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139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72 -4.19212E-6 C 0.1 -0.01887 0.11875 -0.03692 0.15625 -0.03692 C 0.20018 -0.03692 0.21528 -0.01887 0.22917 -4.19212E-6 C 0.24792 0.0211 0.26181 0.04193 0.31077 0.04193 C 0.35347 0.04193 0.36754 0.0211 0.38629 -4.19212E-6 C 0.39618 -0.01887 0.41528 -0.03692 0.4566 -0.03692 C 0.49566 -0.03692 0.51441 -0.01887 0.52969 -4.19212E-6 C 0.54341 0.0211 0.56216 0.04193 0.60625 0.04193 C 0.64896 0.04193 0.68299 -4.19212E-6 0.68299 0.00028 C 0.6967 -0.01887 0.71198 -0.03692 0.75347 -0.03692 C 0.7974 -0.03692 0.8125 -0.01887 0.82622 -4.19212E-6 C 0.84514 0.0211 0.85903 0.04193 0.90799 0.04193 C 0.9507 0.04193 0.96476 0.0211 0.97969 -4.19212E-6 C 0.99844 -0.01887 1.0125 -0.03692 1.05521 -0.03692 C 1.0941 -0.03692 1.11302 -0.01887 1.12795 -4.19212E-6 C 1.14202 0.0211 1.16077 0.04193 1.20469 0.04193 C 1.24757 0.04193 1.26129 0.0211 1.2816 -4.19212E-6 " pathEditMode="relative" rAng="0" ptsTypes="fffffffffffffffff">
                                      <p:cBhvr>
                                        <p:cTn id="23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844" y="250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1468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9" dur="1836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 showWhenStopped="0">
                <p:cTn id="3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 showWhenStopped="0">
                <p:cTn id="3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16667" showWhenStopped="0">
                <p:cTn id="3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21</Words>
  <Application>Microsoft Office PowerPoint</Application>
  <PresentationFormat>Presentación en pantalla (16:9)</PresentationFormat>
  <Paragraphs>21</Paragraphs>
  <Slides>3</Slides>
  <Notes>0</Notes>
  <HiddenSlides>0</HiddenSlides>
  <MMClips>12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Aharoni</vt:lpstr>
      <vt:lpstr>Arial</vt:lpstr>
      <vt:lpstr>Arial Black</vt:lpstr>
      <vt:lpstr>Calibri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Cuenta Microsoft</cp:lastModifiedBy>
  <cp:revision>17</cp:revision>
  <dcterms:created xsi:type="dcterms:W3CDTF">2021-06-07T09:34:58Z</dcterms:created>
  <dcterms:modified xsi:type="dcterms:W3CDTF">2026-05-27T19:06:14Z</dcterms:modified>
</cp:coreProperties>
</file>