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A09D8B-A54E-4025-8C40-214BC171088F}">
  <a:tblStyle styleId="{92A09D8B-A54E-4025-8C40-214BC17108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don’t the same trees grow everywhere?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{92A09D8B-A54E-4025-8C40-214BC171088F}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physical trait or behavior that helps a living thing survive in its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branch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tree that grows out from the trunk and usually has leaves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outside of something, including the outside of living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something does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inside of something, including the inside of living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plant that is often flat and green 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root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a plant that is usually under the ground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structure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specific form and shape of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system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things that affect each other and function as a whole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aiga 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(boreal forest)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cold, forest environment where trees often have needle-shaped leaves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trunk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thick middle part of a tree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don’t the same trees grow everywhere?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