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4" r:id="rId3"/>
    <p:sldId id="294" r:id="rId4"/>
    <p:sldId id="305" r:id="rId5"/>
    <p:sldId id="299" r:id="rId6"/>
    <p:sldId id="306" r:id="rId7"/>
    <p:sldId id="300" r:id="rId8"/>
    <p:sldId id="30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16/7/2025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 TỤNG CHÚA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436415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Về đây muôn người, về đây chung tiếng ngợi ca muôn đời, hát khen Chúa trời. Về đây muôn người, về đây dâng tiếng hợp hoan, cảm tạ, tạ ơn Thiên </a:t>
            </a:r>
            <a:r>
              <a:rPr lang="vi-VN" sz="6000" b="1" dirty="0"/>
              <a:t>Chúa.</a:t>
            </a:r>
            <a:endParaRPr lang="en-US" sz="6000" b="1" dirty="0" smtClean="0"/>
          </a:p>
          <a:p>
            <a:pPr algn="just"/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528034"/>
            <a:ext cx="1115225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dirty="0"/>
              <a:t> </a:t>
            </a:r>
            <a:r>
              <a:rPr lang="en-US" sz="6600" b="1" dirty="0"/>
              <a:t>Hãy mau quỳ gối tôn thờ. Hãy vang cung đàn tiếng hát. Chúc vinh tình Ngài vô biên. Chúc khen tình Ngài muôn niên.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0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436415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Về đây muôn người, về đây chung tiếng ngợi ca muôn đời, hát khen Chúa trời. Về đây muôn người, về đây dâng tiếng hợp hoan, cảm tạ, tạ ơn Thiên </a:t>
            </a:r>
            <a:r>
              <a:rPr lang="vi-VN" sz="6000" b="1" dirty="0"/>
              <a:t>Chúa.</a:t>
            </a:r>
            <a:endParaRPr lang="en-US" sz="6000" b="1" dirty="0" smtClean="0"/>
          </a:p>
          <a:p>
            <a:pPr algn="just"/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54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2810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/>
              <a:t>Núi cao nào hãy nghiêng mình. </a:t>
            </a:r>
            <a:r>
              <a:rPr lang="en-US" sz="6600" b="1" dirty="0" smtClean="0"/>
              <a:t>Biển </a:t>
            </a:r>
            <a:r>
              <a:rPr lang="en-US" sz="6600" b="1" dirty="0"/>
              <a:t>xanh ca hòa tiếng sóng. Kính tôn phụng thờ Thiên Chúa. Chúc khen tình Ngài chan chứa.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0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436415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Về đây muôn người, về đây chung tiếng ngợi ca muôn đời, hát khen Chúa trời. Về đây muôn người, về đây dâng tiếng hợp hoan, cảm tạ, tạ ơn Thiên </a:t>
            </a:r>
            <a:r>
              <a:rPr lang="vi-VN" sz="6000" b="1" dirty="0"/>
              <a:t>Chúa.</a:t>
            </a:r>
            <a:endParaRPr lang="en-US" sz="6000" b="1" dirty="0" smtClean="0"/>
          </a:p>
          <a:p>
            <a:pPr algn="just"/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2810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Chúa ta là Đấng cao trọng. Chúng ta sấp mình tôn kính. Chúng ta là thần dân Chúa. Chúng ta đều thuộc về Chúa.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1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436415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Về đây muôn người, về đây chung tiếng ngợi ca muôn đời, hát khen Chúa trời. Về đây muôn người, về đây dâng tiếng hợp hoan, cảm tạ, tạ ơn Thiên </a:t>
            </a:r>
            <a:r>
              <a:rPr lang="vi-VN" sz="6000" b="1" dirty="0"/>
              <a:t>Chúa.</a:t>
            </a:r>
            <a:endParaRPr lang="en-US" sz="6000" b="1" dirty="0" smtClean="0"/>
          </a:p>
          <a:p>
            <a:pPr algn="just"/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191</TotalTime>
  <Words>73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Garamond</vt:lpstr>
      <vt:lpstr>Verdana</vt:lpstr>
      <vt:lpstr>Savon</vt:lpstr>
      <vt:lpstr>CHÚC TỤNG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Admin</cp:lastModifiedBy>
  <cp:revision>57</cp:revision>
  <dcterms:created xsi:type="dcterms:W3CDTF">2024-12-09T09:23:25Z</dcterms:created>
  <dcterms:modified xsi:type="dcterms:W3CDTF">2025-07-16T03:13:43Z</dcterms:modified>
</cp:coreProperties>
</file>