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7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2FD04-C810-7612-7070-A6BC23ACD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48531E59-9834-B7DC-7CFD-2E6F5945BD3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8531E59-9834-B7DC-7CFD-2E6F5945BD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DBE4F45-E301-4F1B-2784-BB0F3DA7A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24F253A-DE82-C264-097F-EF8D2514750C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7B76BB1-7DDA-91BE-4657-CB509174E6F9}"/>
              </a:ext>
            </a:extLst>
          </p:cNvPr>
          <p:cNvGraphicFramePr>
            <a:graphicFrameLocks noGrp="1"/>
          </p:cNvGraphicFramePr>
          <p:nvPr/>
        </p:nvGraphicFramePr>
        <p:xfrm>
          <a:off x="762308" y="1062430"/>
          <a:ext cx="10667385" cy="4360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477">
                  <a:extLst>
                    <a:ext uri="{9D8B030D-6E8A-4147-A177-3AD203B41FA5}">
                      <a16:colId xmlns:a16="http://schemas.microsoft.com/office/drawing/2014/main" val="3077138859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2990919094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1132258403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3423687948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3618411138"/>
                    </a:ext>
                  </a:extLst>
                </a:gridCol>
              </a:tblGrid>
              <a:tr h="43548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Company Product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Target Customer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Key Benefits 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Value Proposition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481279"/>
                  </a:ext>
                </a:extLst>
              </a:tr>
              <a:tr h="1962454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6848440"/>
                  </a:ext>
                </a:extLst>
              </a:tr>
              <a:tr h="1962454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719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52507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8602</TotalTime>
  <Words>41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578</cp:revision>
  <dcterms:created xsi:type="dcterms:W3CDTF">2021-03-31T02:49:57Z</dcterms:created>
  <dcterms:modified xsi:type="dcterms:W3CDTF">2025-10-15T08:47:25Z</dcterms:modified>
  <cp:category/>
</cp:coreProperties>
</file>