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71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0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52FD04-C810-7612-7070-A6BC23ACD9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48531E59-9834-B7DC-7CFD-2E6F5945BD31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48531E59-9834-B7DC-7CFD-2E6F5945BD3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5DBE4F45-E301-4F1B-2784-BB0F3DA7A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Table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524F253A-DE82-C264-097F-EF8D2514750C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27B76BB1-7DDA-91BE-4657-CB509174E6F9}"/>
              </a:ext>
            </a:extLst>
          </p:cNvPr>
          <p:cNvGraphicFramePr>
            <a:graphicFrameLocks noGrp="1"/>
          </p:cNvGraphicFramePr>
          <p:nvPr/>
        </p:nvGraphicFramePr>
        <p:xfrm>
          <a:off x="762308" y="1062430"/>
          <a:ext cx="10667385" cy="43603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3477">
                  <a:extLst>
                    <a:ext uri="{9D8B030D-6E8A-4147-A177-3AD203B41FA5}">
                      <a16:colId xmlns:a16="http://schemas.microsoft.com/office/drawing/2014/main" val="3077138859"/>
                    </a:ext>
                  </a:extLst>
                </a:gridCol>
                <a:gridCol w="2133477">
                  <a:extLst>
                    <a:ext uri="{9D8B030D-6E8A-4147-A177-3AD203B41FA5}">
                      <a16:colId xmlns:a16="http://schemas.microsoft.com/office/drawing/2014/main" val="2990919094"/>
                    </a:ext>
                  </a:extLst>
                </a:gridCol>
                <a:gridCol w="2133477">
                  <a:extLst>
                    <a:ext uri="{9D8B030D-6E8A-4147-A177-3AD203B41FA5}">
                      <a16:colId xmlns:a16="http://schemas.microsoft.com/office/drawing/2014/main" val="1132258403"/>
                    </a:ext>
                  </a:extLst>
                </a:gridCol>
                <a:gridCol w="2133477">
                  <a:extLst>
                    <a:ext uri="{9D8B030D-6E8A-4147-A177-3AD203B41FA5}">
                      <a16:colId xmlns:a16="http://schemas.microsoft.com/office/drawing/2014/main" val="3423687948"/>
                    </a:ext>
                  </a:extLst>
                </a:gridCol>
                <a:gridCol w="2133477">
                  <a:extLst>
                    <a:ext uri="{9D8B030D-6E8A-4147-A177-3AD203B41FA5}">
                      <a16:colId xmlns:a16="http://schemas.microsoft.com/office/drawing/2014/main" val="3618411138"/>
                    </a:ext>
                  </a:extLst>
                </a:gridCol>
              </a:tblGrid>
              <a:tr h="435489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Company Product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Target Customer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Key Benefits 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Price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Value Proposition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4481279"/>
                  </a:ext>
                </a:extLst>
              </a:tr>
              <a:tr h="1962454"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6848440"/>
                  </a:ext>
                </a:extLst>
              </a:tr>
              <a:tr h="1962454"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17190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525079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8602</TotalTime>
  <Words>41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Table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578</cp:revision>
  <dcterms:created xsi:type="dcterms:W3CDTF">2021-03-31T02:49:57Z</dcterms:created>
  <dcterms:modified xsi:type="dcterms:W3CDTF">2025-10-15T08:47:25Z</dcterms:modified>
  <cp:category/>
</cp:coreProperties>
</file>